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269-FAD5-4E40-B46E-95FC5B47B1A3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93CC-BA6E-489F-8078-F38448DB0D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805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269-FAD5-4E40-B46E-95FC5B47B1A3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93CC-BA6E-489F-8078-F38448DB0D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14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269-FAD5-4E40-B46E-95FC5B47B1A3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93CC-BA6E-489F-8078-F38448DB0D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20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269-FAD5-4E40-B46E-95FC5B47B1A3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93CC-BA6E-489F-8078-F38448DB0D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6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269-FAD5-4E40-B46E-95FC5B47B1A3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93CC-BA6E-489F-8078-F38448DB0D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08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269-FAD5-4E40-B46E-95FC5B47B1A3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93CC-BA6E-489F-8078-F38448DB0D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37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269-FAD5-4E40-B46E-95FC5B47B1A3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93CC-BA6E-489F-8078-F38448DB0D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29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269-FAD5-4E40-B46E-95FC5B47B1A3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93CC-BA6E-489F-8078-F38448DB0D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42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269-FAD5-4E40-B46E-95FC5B47B1A3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93CC-BA6E-489F-8078-F38448DB0D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34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269-FAD5-4E40-B46E-95FC5B47B1A3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93CC-BA6E-489F-8078-F38448DB0D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06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269-FAD5-4E40-B46E-95FC5B47B1A3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93CC-BA6E-489F-8078-F38448DB0D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9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61269-FAD5-4E40-B46E-95FC5B47B1A3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493CC-BA6E-489F-8078-F38448DB0D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0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Argumente für Umweltmanagement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Umweltmanagement unterstützt Klimaschutz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47" y="1825625"/>
            <a:ext cx="5879305" cy="4351338"/>
          </a:xfrm>
        </p:spPr>
      </p:pic>
    </p:spTree>
    <p:extLst>
      <p:ext uri="{BB962C8B-B14F-4D97-AF65-F5344CB8AC3E}">
        <p14:creationId xmlns:p14="http://schemas.microsoft.com/office/powerpoint/2010/main" val="26640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Umweltmanagement unterstützt Ressourceneffizienz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86" y="1825625"/>
            <a:ext cx="5557628" cy="4351338"/>
          </a:xfrm>
        </p:spPr>
      </p:pic>
    </p:spTree>
    <p:extLst>
      <p:ext uri="{BB962C8B-B14F-4D97-AF65-F5344CB8AC3E}">
        <p14:creationId xmlns:p14="http://schemas.microsoft.com/office/powerpoint/2010/main" val="36343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Umweltmanagement schafft Rechtssicherheit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35" y="1825625"/>
            <a:ext cx="5497130" cy="4351338"/>
          </a:xfrm>
        </p:spPr>
      </p:pic>
    </p:spTree>
    <p:extLst>
      <p:ext uri="{BB962C8B-B14F-4D97-AF65-F5344CB8AC3E}">
        <p14:creationId xmlns:p14="http://schemas.microsoft.com/office/powerpoint/2010/main" val="4469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Umweltmanagement fördert umweltorientierte Beschaffung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10" y="1825625"/>
            <a:ext cx="5577380" cy="4351338"/>
          </a:xfrm>
        </p:spPr>
      </p:pic>
    </p:spTree>
    <p:extLst>
      <p:ext uri="{BB962C8B-B14F-4D97-AF65-F5344CB8AC3E}">
        <p14:creationId xmlns:p14="http://schemas.microsoft.com/office/powerpoint/2010/main" val="8736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Umweltmanagement </a:t>
            </a:r>
            <a:r>
              <a:rPr lang="de-DE" dirty="0" err="1" smtClean="0"/>
              <a:t>Fördetr</a:t>
            </a:r>
            <a:r>
              <a:rPr lang="de-DE" dirty="0" smtClean="0"/>
              <a:t> Mitarbeiterbeteiligung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86" y="1825625"/>
            <a:ext cx="6070027" cy="4351338"/>
          </a:xfrm>
        </p:spPr>
      </p:pic>
    </p:spTree>
    <p:extLst>
      <p:ext uri="{BB962C8B-B14F-4D97-AF65-F5344CB8AC3E}">
        <p14:creationId xmlns:p14="http://schemas.microsoft.com/office/powerpoint/2010/main" val="30139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Umweltmanagement schafft Transparenz, Vertrauen und Glaubwürdigkeit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72" y="1825625"/>
            <a:ext cx="5751256" cy="4351338"/>
          </a:xfrm>
        </p:spPr>
      </p:pic>
    </p:spTree>
    <p:extLst>
      <p:ext uri="{BB962C8B-B14F-4D97-AF65-F5344CB8AC3E}">
        <p14:creationId xmlns:p14="http://schemas.microsoft.com/office/powerpoint/2010/main" val="17390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Umweltmanagement fördert Nachhaltigkeit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78" y="1825625"/>
            <a:ext cx="5811443" cy="4351338"/>
          </a:xfrm>
        </p:spPr>
      </p:pic>
    </p:spTree>
    <p:extLst>
      <p:ext uri="{BB962C8B-B14F-4D97-AF65-F5344CB8AC3E}">
        <p14:creationId xmlns:p14="http://schemas.microsoft.com/office/powerpoint/2010/main" val="21296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</Words>
  <Application>Microsoft Office PowerPoint</Application>
  <PresentationFormat>Bildschirmpräsentation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Argumente für Umweltmanagement</vt:lpstr>
      <vt:lpstr>Umweltmanagement unterstützt Klimaschutz</vt:lpstr>
      <vt:lpstr>Umweltmanagement unterstützt Ressourceneffizienz</vt:lpstr>
      <vt:lpstr>Umweltmanagement schafft Rechtssicherheit</vt:lpstr>
      <vt:lpstr>Umweltmanagement fördert umweltorientierte Beschaffung</vt:lpstr>
      <vt:lpstr>Umweltmanagement Fördetr Mitarbeiterbeteiligung</vt:lpstr>
      <vt:lpstr>Umweltmanagement schafft Transparenz, Vertrauen und Glaubwürdigkeit</vt:lpstr>
      <vt:lpstr>Umweltmanagement fördert Nachhaltigkeit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2023-03-14T10:52:03Z</dcterms:created>
  <dcterms:modified xsi:type="dcterms:W3CDTF">2023-03-14T10:52:08Z</dcterms:modified>
</cp:coreProperties>
</file>