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44" y="-4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B2703-6D02-4DC5-970B-85FA28949CAC}" type="datetimeFigureOut">
              <a:rPr lang="de-DE" smtClean="0"/>
              <a:t>21.09.2020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DCB0C-2CDE-4AFB-B964-D83299ACC5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7491182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8B7D92-844F-44AA-9163-FCBF2A9C0438}" type="datetimeFigureOut">
              <a:rPr lang="de-DE" smtClean="0"/>
              <a:t>21.09.2020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E8CC6-7AB7-4A29-BEBB-F270556F455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515296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599" y="132292"/>
            <a:ext cx="7368067" cy="147002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87624" y="148478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Ausgabedatum: 07.08.2020 		Version: 1 		Erstellt durch: Arqum GmbH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F05A-888C-4A61-AC7D-07DDF2E499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9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Ausgabedatum: 07.08.2020 		Version: 1 		Erstellt durch: Arqum GmbH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F05A-888C-4A61-AC7D-07DDF2E499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2028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06766" y="1268760"/>
            <a:ext cx="1980034" cy="485740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3568" y="1268760"/>
            <a:ext cx="5793432" cy="485740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Ausgabedatum: 07.08.2020 		Version: 1 		Erstellt durch: Arqum GmbH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F05A-888C-4A61-AC7D-07DDF2E499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466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25544" cy="114300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Ausgabedatum: 07.08.2020 		Version: 1 		Erstellt durch: Arqum GmbH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F05A-888C-4A61-AC7D-07DDF2E499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2691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Ausgabedatum: 07.08.2020 		Version: 1 		Erstellt durch: Arqum GmbH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F05A-888C-4A61-AC7D-07DDF2E499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3445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725544" cy="114300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Ausgabedatum: 07.08.2020 		Version: 1 		Erstellt durch: Arqum GmbH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F05A-888C-4A61-AC7D-07DDF2E499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9445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869560" cy="114300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Ausgabedatum: 07.08.2020 		Version: 1 		Erstellt durch: Arqum GmbH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F05A-888C-4A61-AC7D-07DDF2E499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8169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6864" cy="792088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Ausgabedatum: 07.08.2020 		Version: 1 		Erstellt durch: Arqum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F05A-888C-4A61-AC7D-07DDF2E499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48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Ausgabedatum: 07.08.2020 		Version: 1 		Erstellt durch: Arqum GmbH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F05A-888C-4A61-AC7D-07DDF2E499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2681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416824" cy="7920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79912" y="1268760"/>
            <a:ext cx="4906888" cy="48574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11560" y="1340768"/>
            <a:ext cx="2853953" cy="478539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Ausgabedatum: 07.08.2020 		Version: 1 		Erstellt durch: Arqum GmbH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F05A-888C-4A61-AC7D-07DDF2E499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5476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79712" y="1340767"/>
            <a:ext cx="5298976" cy="338680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Ausgabedatum: 07.08.2020 		Version: 1 		Erstellt durch: Arqum GmbH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F05A-888C-4A61-AC7D-07DDF2E499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8176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43607" y="188640"/>
            <a:ext cx="792761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7544" y="2564904"/>
            <a:ext cx="8219256" cy="3561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3528" y="6237312"/>
            <a:ext cx="756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Ausgabedatum: 07.08.2020		 Version: 1 		Erstellt durch: Arqum GmbH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740352" y="6237312"/>
            <a:ext cx="9464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BF05A-888C-4A61-AC7D-07DDF2E499C9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784976" cy="45719"/>
          </a:xfrm>
          <a:prstGeom prst="rect">
            <a:avLst/>
          </a:prstGeom>
          <a:noFill/>
        </p:spPr>
      </p:pic>
      <p:pic>
        <p:nvPicPr>
          <p:cNvPr id="10" name="Grafik 9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38" y="6165304"/>
            <a:ext cx="8806349" cy="80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rafik 10" descr="Firmenlogo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657225" cy="556895"/>
          </a:xfrm>
          <a:prstGeom prst="rect">
            <a:avLst/>
          </a:prstGeom>
          <a:noFill/>
        </p:spPr>
      </p:pic>
      <p:sp>
        <p:nvSpPr>
          <p:cNvPr id="12" name="Textfeld 11"/>
          <p:cNvSpPr txBox="1"/>
          <p:nvPr userDrawn="1"/>
        </p:nvSpPr>
        <p:spPr>
          <a:xfrm>
            <a:off x="395536" y="6669360"/>
            <a:ext cx="813690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" i="1" dirty="0" smtClean="0">
                <a:latin typeface="Verdana" panose="020B0604030504040204" pitchFamily="34" charset="0"/>
                <a:ea typeface="Verdana" panose="020B0604030504040204" pitchFamily="34" charset="0"/>
              </a:rPr>
              <a:t>Vorlage zur Handlungshilfe</a:t>
            </a:r>
            <a:r>
              <a:rPr lang="de-DE" sz="600" i="1" baseline="0" dirty="0" smtClean="0">
                <a:latin typeface="Verdana" panose="020B0604030504040204" pitchFamily="34" charset="0"/>
                <a:ea typeface="Verdana" panose="020B0604030504040204" pitchFamily="34" charset="0"/>
              </a:rPr>
              <a:t> IMS. Copyright: Bayerisches Landesamt für Umwelt (LfU)</a:t>
            </a:r>
            <a:endParaRPr lang="de-DE" sz="600" i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869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Ausgabedatum: 07.08.2020 		Version: 1 		Erstellt durch: Arqum GmbH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F05A-888C-4A61-AC7D-07DDF2E499C9}" type="slidenum">
              <a:rPr lang="de-DE" smtClean="0"/>
              <a:t>1</a:t>
            </a:fld>
            <a:endParaRPr lang="de-DE"/>
          </a:p>
        </p:txBody>
      </p:sp>
      <p:grpSp>
        <p:nvGrpSpPr>
          <p:cNvPr id="6" name="Gruppieren 5">
            <a:extLst>
              <a:ext uri="{FF2B5EF4-FFF2-40B4-BE49-F238E27FC236}">
                <a16:creationId xmlns="" xmlns:a16="http://schemas.microsoft.com/office/drawing/2014/main" id="{75A24B7F-780A-F94B-90E7-268FE6D28CF0}"/>
              </a:ext>
            </a:extLst>
          </p:cNvPr>
          <p:cNvGrpSpPr/>
          <p:nvPr/>
        </p:nvGrpSpPr>
        <p:grpSpPr>
          <a:xfrm>
            <a:off x="251520" y="1340769"/>
            <a:ext cx="8136904" cy="4693436"/>
            <a:chOff x="411784" y="1712640"/>
            <a:chExt cx="10102638" cy="6624736"/>
          </a:xfrm>
        </p:grpSpPr>
        <p:sp>
          <p:nvSpPr>
            <p:cNvPr id="7" name="Oval 1">
              <a:extLst>
                <a:ext uri="{FF2B5EF4-FFF2-40B4-BE49-F238E27FC236}">
                  <a16:creationId xmlns="" xmlns:a16="http://schemas.microsoft.com/office/drawing/2014/main" id="{3846420B-9763-A640-95B9-BDEE86EC1B91}"/>
                </a:ext>
              </a:extLst>
            </p:cNvPr>
            <p:cNvSpPr/>
            <p:nvPr/>
          </p:nvSpPr>
          <p:spPr>
            <a:xfrm>
              <a:off x="411784" y="2457021"/>
              <a:ext cx="10056836" cy="1501926"/>
            </a:xfrm>
            <a:prstGeom prst="ellipse">
              <a:avLst/>
            </a:prstGeom>
            <a:solidFill>
              <a:schemeClr val="accent6">
                <a:alpha val="47843"/>
              </a:schemeClr>
            </a:solidFill>
            <a:ln>
              <a:solidFill>
                <a:schemeClr val="accent6">
                  <a:alpha val="38039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Flussdiagramm: Prozess 105">
              <a:extLst>
                <a:ext uri="{FF2B5EF4-FFF2-40B4-BE49-F238E27FC236}">
                  <a16:creationId xmlns="" xmlns:a16="http://schemas.microsoft.com/office/drawing/2014/main" id="{BB339BBA-B058-744F-8E40-0F812BD1E16A}"/>
                </a:ext>
              </a:extLst>
            </p:cNvPr>
            <p:cNvSpPr/>
            <p:nvPr/>
          </p:nvSpPr>
          <p:spPr>
            <a:xfrm>
              <a:off x="4683878" y="1712640"/>
              <a:ext cx="1433594" cy="608447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10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Geschäftsleitung</a:t>
              </a:r>
            </a:p>
            <a:p>
              <a:pPr algn="ctr"/>
              <a:r>
                <a:rPr lang="de-DE" sz="10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sp>
          <p:nvSpPr>
            <p:cNvPr id="9" name="Flussdiagramm: Prozess 105">
              <a:extLst>
                <a:ext uri="{FF2B5EF4-FFF2-40B4-BE49-F238E27FC236}">
                  <a16:creationId xmlns="" xmlns:a16="http://schemas.microsoft.com/office/drawing/2014/main" id="{F1699213-ACC4-244C-964D-162CAA436DAB}"/>
                </a:ext>
              </a:extLst>
            </p:cNvPr>
            <p:cNvSpPr/>
            <p:nvPr/>
          </p:nvSpPr>
          <p:spPr>
            <a:xfrm>
              <a:off x="782999" y="4716026"/>
              <a:ext cx="2029580" cy="608447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10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Personalwesen</a:t>
              </a:r>
            </a:p>
            <a:p>
              <a:pPr algn="ctr"/>
              <a:r>
                <a:rPr lang="de-DE" sz="10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sp>
          <p:nvSpPr>
            <p:cNvPr id="10" name="Flussdiagramm: Prozess 105">
              <a:extLst>
                <a:ext uri="{FF2B5EF4-FFF2-40B4-BE49-F238E27FC236}">
                  <a16:creationId xmlns="" xmlns:a16="http://schemas.microsoft.com/office/drawing/2014/main" id="{E2C6068B-9BED-B345-920C-01528CB987E8}"/>
                </a:ext>
              </a:extLst>
            </p:cNvPr>
            <p:cNvSpPr/>
            <p:nvPr/>
          </p:nvSpPr>
          <p:spPr>
            <a:xfrm>
              <a:off x="7840565" y="4716027"/>
              <a:ext cx="2029580" cy="608447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10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Etc.</a:t>
              </a:r>
            </a:p>
            <a:p>
              <a:pPr algn="ctr"/>
              <a:r>
                <a:rPr lang="de-DE" sz="10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  <a:endParaRPr lang="de-DE" sz="10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1" name="Flussdiagramm: Prozess 105">
              <a:extLst>
                <a:ext uri="{FF2B5EF4-FFF2-40B4-BE49-F238E27FC236}">
                  <a16:creationId xmlns="" xmlns:a16="http://schemas.microsoft.com/office/drawing/2014/main" id="{D0ABE002-FE1B-3746-8E4C-A79C6FB1F49B}"/>
                </a:ext>
              </a:extLst>
            </p:cNvPr>
            <p:cNvSpPr/>
            <p:nvPr/>
          </p:nvSpPr>
          <p:spPr>
            <a:xfrm>
              <a:off x="5488043" y="4716026"/>
              <a:ext cx="2029580" cy="608447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10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Produktion</a:t>
              </a:r>
            </a:p>
            <a:p>
              <a:pPr algn="ctr"/>
              <a:r>
                <a:rPr lang="de-DE" sz="10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sp>
          <p:nvSpPr>
            <p:cNvPr id="12" name="Flussdiagramm: Prozess 105">
              <a:extLst>
                <a:ext uri="{FF2B5EF4-FFF2-40B4-BE49-F238E27FC236}">
                  <a16:creationId xmlns="" xmlns:a16="http://schemas.microsoft.com/office/drawing/2014/main" id="{75F53391-1A8A-C549-B08C-3C2D1529FCF9}"/>
                </a:ext>
              </a:extLst>
            </p:cNvPr>
            <p:cNvSpPr/>
            <p:nvPr/>
          </p:nvSpPr>
          <p:spPr>
            <a:xfrm>
              <a:off x="3135521" y="4716027"/>
              <a:ext cx="2029580" cy="608447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10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Vertrieb</a:t>
              </a:r>
            </a:p>
            <a:p>
              <a:pPr algn="ctr"/>
              <a:r>
                <a:rPr lang="de-DE" sz="10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cxnSp>
          <p:nvCxnSpPr>
            <p:cNvPr id="14" name="Gewinkelte Verbindung 13">
              <a:extLst>
                <a:ext uri="{FF2B5EF4-FFF2-40B4-BE49-F238E27FC236}">
                  <a16:creationId xmlns="" xmlns:a16="http://schemas.microsoft.com/office/drawing/2014/main" id="{9F18A530-26CC-1D43-8720-7E5C1D9E8650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rot="5400000" flipH="1" flipV="1">
              <a:off x="3399402" y="2714751"/>
              <a:ext cx="399662" cy="3602888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Gewinkelte Verbindung 14">
              <a:extLst>
                <a:ext uri="{FF2B5EF4-FFF2-40B4-BE49-F238E27FC236}">
                  <a16:creationId xmlns="" xmlns:a16="http://schemas.microsoft.com/office/drawing/2014/main" id="{C049FAED-F691-E540-A726-795CBA3F94E6}"/>
                </a:ext>
              </a:extLst>
            </p:cNvPr>
            <p:cNvCxnSpPr>
              <a:cxnSpLocks/>
              <a:endCxn id="10" idx="0"/>
            </p:cNvCxnSpPr>
            <p:nvPr/>
          </p:nvCxnSpPr>
          <p:spPr>
            <a:xfrm>
              <a:off x="5313308" y="4316364"/>
              <a:ext cx="3542047" cy="399663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Gerade Verbindung 15">
              <a:extLst>
                <a:ext uri="{FF2B5EF4-FFF2-40B4-BE49-F238E27FC236}">
                  <a16:creationId xmlns="" xmlns:a16="http://schemas.microsoft.com/office/drawing/2014/main" id="{388BC6F9-F6E7-2841-846C-0BDCACBDDEEC}"/>
                </a:ext>
              </a:extLst>
            </p:cNvPr>
            <p:cNvCxnSpPr>
              <a:stCxn id="12" idx="0"/>
            </p:cNvCxnSpPr>
            <p:nvPr/>
          </p:nvCxnSpPr>
          <p:spPr>
            <a:xfrm flipV="1">
              <a:off x="4150311" y="4316364"/>
              <a:ext cx="0" cy="39966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Gerade Verbindung 16">
              <a:extLst>
                <a:ext uri="{FF2B5EF4-FFF2-40B4-BE49-F238E27FC236}">
                  <a16:creationId xmlns="" xmlns:a16="http://schemas.microsoft.com/office/drawing/2014/main" id="{2ABA33CE-88BE-0740-9866-A5A425E4CCD9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V="1">
              <a:off x="6502833" y="4316364"/>
              <a:ext cx="0" cy="3996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Gerade Verbindung 17">
              <a:extLst>
                <a:ext uri="{FF2B5EF4-FFF2-40B4-BE49-F238E27FC236}">
                  <a16:creationId xmlns="" xmlns:a16="http://schemas.microsoft.com/office/drawing/2014/main" id="{7FD132CD-05A7-B646-B061-696C3675A016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>
              <a:off x="5400675" y="2321087"/>
              <a:ext cx="0" cy="199527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Flussdiagramm: Prozess 105">
              <a:extLst>
                <a:ext uri="{FF2B5EF4-FFF2-40B4-BE49-F238E27FC236}">
                  <a16:creationId xmlns="" xmlns:a16="http://schemas.microsoft.com/office/drawing/2014/main" id="{11EF0C25-3AD0-8E4C-A4B3-2E8986745B73}"/>
                </a:ext>
              </a:extLst>
            </p:cNvPr>
            <p:cNvSpPr/>
            <p:nvPr/>
          </p:nvSpPr>
          <p:spPr>
            <a:xfrm>
              <a:off x="864171" y="2832384"/>
              <a:ext cx="2029580" cy="608447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Umwelt-Managementbeauftragte(r)</a:t>
              </a:r>
            </a:p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sp>
          <p:nvSpPr>
            <p:cNvPr id="20" name="Flussdiagramm: Prozess 105">
              <a:extLst>
                <a:ext uri="{FF2B5EF4-FFF2-40B4-BE49-F238E27FC236}">
                  <a16:creationId xmlns="" xmlns:a16="http://schemas.microsoft.com/office/drawing/2014/main" id="{C6778885-005A-3E4B-8586-B78CF4CE7962}"/>
                </a:ext>
              </a:extLst>
            </p:cNvPr>
            <p:cNvSpPr/>
            <p:nvPr/>
          </p:nvSpPr>
          <p:spPr>
            <a:xfrm>
              <a:off x="5569215" y="2832384"/>
              <a:ext cx="2029580" cy="608447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Qualitäts-Managementbeauftragte(r</a:t>
              </a:r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)</a:t>
              </a:r>
            </a:p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sp>
          <p:nvSpPr>
            <p:cNvPr id="21" name="Flussdiagramm: Prozess 105">
              <a:extLst>
                <a:ext uri="{FF2B5EF4-FFF2-40B4-BE49-F238E27FC236}">
                  <a16:creationId xmlns="" xmlns:a16="http://schemas.microsoft.com/office/drawing/2014/main" id="{69B107D2-1A90-9E48-9B7D-4BC8C5D6D2D9}"/>
                </a:ext>
              </a:extLst>
            </p:cNvPr>
            <p:cNvSpPr/>
            <p:nvPr/>
          </p:nvSpPr>
          <p:spPr>
            <a:xfrm>
              <a:off x="7921737" y="2832385"/>
              <a:ext cx="2029580" cy="608447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SGA: Fachkraft für Arbeitssicherheit</a:t>
              </a:r>
            </a:p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sp>
          <p:nvSpPr>
            <p:cNvPr id="22" name="Flussdiagramm: Prozess 105">
              <a:extLst>
                <a:ext uri="{FF2B5EF4-FFF2-40B4-BE49-F238E27FC236}">
                  <a16:creationId xmlns="" xmlns:a16="http://schemas.microsoft.com/office/drawing/2014/main" id="{33CBB893-FF36-C74F-B836-63CAE8D473DE}"/>
                </a:ext>
              </a:extLst>
            </p:cNvPr>
            <p:cNvSpPr/>
            <p:nvPr/>
          </p:nvSpPr>
          <p:spPr>
            <a:xfrm>
              <a:off x="3216693" y="2832385"/>
              <a:ext cx="2029580" cy="608447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Energie-Managementbeauftragte(r)</a:t>
              </a:r>
            </a:p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cxnSp>
          <p:nvCxnSpPr>
            <p:cNvPr id="23" name="Gerade Verbindung 22">
              <a:extLst>
                <a:ext uri="{FF2B5EF4-FFF2-40B4-BE49-F238E27FC236}">
                  <a16:creationId xmlns="" xmlns:a16="http://schemas.microsoft.com/office/drawing/2014/main" id="{AB7F5796-4ABD-9A49-9104-D91599E12837}"/>
                </a:ext>
              </a:extLst>
            </p:cNvPr>
            <p:cNvCxnSpPr>
              <a:cxnSpLocks/>
              <a:stCxn id="22" idx="2"/>
            </p:cNvCxnSpPr>
            <p:nvPr/>
          </p:nvCxnSpPr>
          <p:spPr>
            <a:xfrm>
              <a:off x="4231483" y="3440832"/>
              <a:ext cx="0" cy="2670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Gerade Verbindung 23">
              <a:extLst>
                <a:ext uri="{FF2B5EF4-FFF2-40B4-BE49-F238E27FC236}">
                  <a16:creationId xmlns="" xmlns:a16="http://schemas.microsoft.com/office/drawing/2014/main" id="{4E1DF8ED-0EDF-4F46-A87F-69CBD7AFA398}"/>
                </a:ext>
              </a:extLst>
            </p:cNvPr>
            <p:cNvCxnSpPr>
              <a:cxnSpLocks/>
              <a:stCxn id="20" idx="2"/>
            </p:cNvCxnSpPr>
            <p:nvPr/>
          </p:nvCxnSpPr>
          <p:spPr>
            <a:xfrm>
              <a:off x="6584005" y="3440831"/>
              <a:ext cx="0" cy="26708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Flussdiagramm: Prozess 105">
              <a:extLst>
                <a:ext uri="{FF2B5EF4-FFF2-40B4-BE49-F238E27FC236}">
                  <a16:creationId xmlns="" xmlns:a16="http://schemas.microsoft.com/office/drawing/2014/main" id="{D0AEC0C6-3AE7-AC47-9D69-FC1B8A53FE19}"/>
                </a:ext>
              </a:extLst>
            </p:cNvPr>
            <p:cNvSpPr/>
            <p:nvPr/>
          </p:nvSpPr>
          <p:spPr>
            <a:xfrm>
              <a:off x="1245105" y="5716374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Verantwortlicher A</a:t>
              </a:r>
            </a:p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sp>
          <p:nvSpPr>
            <p:cNvPr id="26" name="Flussdiagramm: Prozess 105">
              <a:extLst>
                <a:ext uri="{FF2B5EF4-FFF2-40B4-BE49-F238E27FC236}">
                  <a16:creationId xmlns="" xmlns:a16="http://schemas.microsoft.com/office/drawing/2014/main" id="{E7069531-F28C-F146-8DF7-2563243F6BD2}"/>
                </a:ext>
              </a:extLst>
            </p:cNvPr>
            <p:cNvSpPr/>
            <p:nvPr/>
          </p:nvSpPr>
          <p:spPr>
            <a:xfrm>
              <a:off x="1245105" y="6468315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Verantwortlicher B</a:t>
              </a:r>
            </a:p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sp>
          <p:nvSpPr>
            <p:cNvPr id="27" name="Flussdiagramm: Prozess 105">
              <a:extLst>
                <a:ext uri="{FF2B5EF4-FFF2-40B4-BE49-F238E27FC236}">
                  <a16:creationId xmlns="" xmlns:a16="http://schemas.microsoft.com/office/drawing/2014/main" id="{8EF74D84-40CF-484F-8093-B4668739122B}"/>
                </a:ext>
              </a:extLst>
            </p:cNvPr>
            <p:cNvSpPr/>
            <p:nvPr/>
          </p:nvSpPr>
          <p:spPr>
            <a:xfrm>
              <a:off x="1245105" y="7220256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Verantwortlicher C</a:t>
              </a:r>
            </a:p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sp>
          <p:nvSpPr>
            <p:cNvPr id="28" name="Flussdiagramm: Prozess 105">
              <a:extLst>
                <a:ext uri="{FF2B5EF4-FFF2-40B4-BE49-F238E27FC236}">
                  <a16:creationId xmlns="" xmlns:a16="http://schemas.microsoft.com/office/drawing/2014/main" id="{9746C589-581F-5E47-861F-EAEBD64FE0DF}"/>
                </a:ext>
              </a:extLst>
            </p:cNvPr>
            <p:cNvSpPr/>
            <p:nvPr/>
          </p:nvSpPr>
          <p:spPr>
            <a:xfrm>
              <a:off x="1245105" y="7977336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10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Etc.</a:t>
              </a:r>
            </a:p>
          </p:txBody>
        </p:sp>
        <p:cxnSp>
          <p:nvCxnSpPr>
            <p:cNvPr id="29" name="Gewinkelte Verbindung 28">
              <a:extLst>
                <a:ext uri="{FF2B5EF4-FFF2-40B4-BE49-F238E27FC236}">
                  <a16:creationId xmlns="" xmlns:a16="http://schemas.microsoft.com/office/drawing/2014/main" id="{77E02A28-4DBE-4947-9B30-233085FEFE38}"/>
                </a:ext>
              </a:extLst>
            </p:cNvPr>
            <p:cNvCxnSpPr>
              <a:stCxn id="25" idx="1"/>
            </p:cNvCxnSpPr>
            <p:nvPr/>
          </p:nvCxnSpPr>
          <p:spPr>
            <a:xfrm rot="10800000">
              <a:off x="931205" y="5319334"/>
              <a:ext cx="313900" cy="577060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Gewinkelte Verbindung 29">
              <a:extLst>
                <a:ext uri="{FF2B5EF4-FFF2-40B4-BE49-F238E27FC236}">
                  <a16:creationId xmlns="" xmlns:a16="http://schemas.microsoft.com/office/drawing/2014/main" id="{D9307A3F-B765-BD4D-A4DE-2F4002D1304D}"/>
                </a:ext>
              </a:extLst>
            </p:cNvPr>
            <p:cNvCxnSpPr>
              <a:stCxn id="26" idx="1"/>
            </p:cNvCxnSpPr>
            <p:nvPr/>
          </p:nvCxnSpPr>
          <p:spPr>
            <a:xfrm rot="10800000">
              <a:off x="931205" y="5896395"/>
              <a:ext cx="313900" cy="751941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Gewinkelte Verbindung 30">
              <a:extLst>
                <a:ext uri="{FF2B5EF4-FFF2-40B4-BE49-F238E27FC236}">
                  <a16:creationId xmlns="" xmlns:a16="http://schemas.microsoft.com/office/drawing/2014/main" id="{3584310F-551C-F84A-AB08-83FA017283F1}"/>
                </a:ext>
              </a:extLst>
            </p:cNvPr>
            <p:cNvCxnSpPr>
              <a:stCxn id="27" idx="1"/>
            </p:cNvCxnSpPr>
            <p:nvPr/>
          </p:nvCxnSpPr>
          <p:spPr>
            <a:xfrm rot="10800000">
              <a:off x="931205" y="6648336"/>
              <a:ext cx="313900" cy="751941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Gewinkelte Verbindung 31">
              <a:extLst>
                <a:ext uri="{FF2B5EF4-FFF2-40B4-BE49-F238E27FC236}">
                  <a16:creationId xmlns="" xmlns:a16="http://schemas.microsoft.com/office/drawing/2014/main" id="{9DCF2255-11B9-0248-97C7-E107722F738F}"/>
                </a:ext>
              </a:extLst>
            </p:cNvPr>
            <p:cNvCxnSpPr>
              <a:stCxn id="28" idx="1"/>
            </p:cNvCxnSpPr>
            <p:nvPr/>
          </p:nvCxnSpPr>
          <p:spPr>
            <a:xfrm rot="10800000">
              <a:off x="931205" y="7400276"/>
              <a:ext cx="313900" cy="757080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Flussdiagramm: Prozess 105">
              <a:extLst>
                <a:ext uri="{FF2B5EF4-FFF2-40B4-BE49-F238E27FC236}">
                  <a16:creationId xmlns="" xmlns:a16="http://schemas.microsoft.com/office/drawing/2014/main" id="{08B67CA7-1885-DB44-82E7-60C05F6D9F15}"/>
                </a:ext>
              </a:extLst>
            </p:cNvPr>
            <p:cNvSpPr/>
            <p:nvPr/>
          </p:nvSpPr>
          <p:spPr>
            <a:xfrm>
              <a:off x="3602148" y="5716374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Verantwortlicher A</a:t>
              </a:r>
            </a:p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sp>
          <p:nvSpPr>
            <p:cNvPr id="34" name="Flussdiagramm: Prozess 105">
              <a:extLst>
                <a:ext uri="{FF2B5EF4-FFF2-40B4-BE49-F238E27FC236}">
                  <a16:creationId xmlns="" xmlns:a16="http://schemas.microsoft.com/office/drawing/2014/main" id="{5395866D-9530-D34C-AC9E-09242AE8E7AD}"/>
                </a:ext>
              </a:extLst>
            </p:cNvPr>
            <p:cNvSpPr/>
            <p:nvPr/>
          </p:nvSpPr>
          <p:spPr>
            <a:xfrm>
              <a:off x="3602148" y="6468315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Verantwortlicher B</a:t>
              </a:r>
            </a:p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sp>
          <p:nvSpPr>
            <p:cNvPr id="35" name="Flussdiagramm: Prozess 105">
              <a:extLst>
                <a:ext uri="{FF2B5EF4-FFF2-40B4-BE49-F238E27FC236}">
                  <a16:creationId xmlns="" xmlns:a16="http://schemas.microsoft.com/office/drawing/2014/main" id="{76422BE5-166F-394E-9FBF-76C3947E3D97}"/>
                </a:ext>
              </a:extLst>
            </p:cNvPr>
            <p:cNvSpPr/>
            <p:nvPr/>
          </p:nvSpPr>
          <p:spPr>
            <a:xfrm>
              <a:off x="3602148" y="7220256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Verantwortlicher C</a:t>
              </a:r>
            </a:p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sp>
          <p:nvSpPr>
            <p:cNvPr id="36" name="Flussdiagramm: Prozess 105">
              <a:extLst>
                <a:ext uri="{FF2B5EF4-FFF2-40B4-BE49-F238E27FC236}">
                  <a16:creationId xmlns="" xmlns:a16="http://schemas.microsoft.com/office/drawing/2014/main" id="{D527FE2E-ABB7-0046-8681-A52EE07C5C72}"/>
                </a:ext>
              </a:extLst>
            </p:cNvPr>
            <p:cNvSpPr/>
            <p:nvPr/>
          </p:nvSpPr>
          <p:spPr>
            <a:xfrm>
              <a:off x="3602148" y="7977336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10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Etc.</a:t>
              </a:r>
            </a:p>
          </p:txBody>
        </p:sp>
        <p:cxnSp>
          <p:nvCxnSpPr>
            <p:cNvPr id="37" name="Gewinkelte Verbindung 36">
              <a:extLst>
                <a:ext uri="{FF2B5EF4-FFF2-40B4-BE49-F238E27FC236}">
                  <a16:creationId xmlns="" xmlns:a16="http://schemas.microsoft.com/office/drawing/2014/main" id="{340CA229-E43D-C14F-9FAF-1333C22DC1B4}"/>
                </a:ext>
              </a:extLst>
            </p:cNvPr>
            <p:cNvCxnSpPr>
              <a:stCxn id="33" idx="1"/>
            </p:cNvCxnSpPr>
            <p:nvPr/>
          </p:nvCxnSpPr>
          <p:spPr>
            <a:xfrm rot="10800000">
              <a:off x="3288248" y="5319334"/>
              <a:ext cx="313900" cy="577060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Gewinkelte Verbindung 37">
              <a:extLst>
                <a:ext uri="{FF2B5EF4-FFF2-40B4-BE49-F238E27FC236}">
                  <a16:creationId xmlns="" xmlns:a16="http://schemas.microsoft.com/office/drawing/2014/main" id="{EC2202FE-FC3B-7244-A2D6-22FB1E5175F6}"/>
                </a:ext>
              </a:extLst>
            </p:cNvPr>
            <p:cNvCxnSpPr>
              <a:stCxn id="34" idx="1"/>
            </p:cNvCxnSpPr>
            <p:nvPr/>
          </p:nvCxnSpPr>
          <p:spPr>
            <a:xfrm rot="10800000">
              <a:off x="3288248" y="5896395"/>
              <a:ext cx="313900" cy="751941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Gewinkelte Verbindung 38">
              <a:extLst>
                <a:ext uri="{FF2B5EF4-FFF2-40B4-BE49-F238E27FC236}">
                  <a16:creationId xmlns="" xmlns:a16="http://schemas.microsoft.com/office/drawing/2014/main" id="{03816D6C-99FD-024C-999A-5EFECBA1949F}"/>
                </a:ext>
              </a:extLst>
            </p:cNvPr>
            <p:cNvCxnSpPr>
              <a:stCxn id="35" idx="1"/>
            </p:cNvCxnSpPr>
            <p:nvPr/>
          </p:nvCxnSpPr>
          <p:spPr>
            <a:xfrm rot="10800000">
              <a:off x="3288248" y="6648336"/>
              <a:ext cx="313900" cy="751941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Gewinkelte Verbindung 39">
              <a:extLst>
                <a:ext uri="{FF2B5EF4-FFF2-40B4-BE49-F238E27FC236}">
                  <a16:creationId xmlns="" xmlns:a16="http://schemas.microsoft.com/office/drawing/2014/main" id="{59C18D1E-1CBA-EF42-B065-5B18950EB1C7}"/>
                </a:ext>
              </a:extLst>
            </p:cNvPr>
            <p:cNvCxnSpPr>
              <a:stCxn id="36" idx="1"/>
            </p:cNvCxnSpPr>
            <p:nvPr/>
          </p:nvCxnSpPr>
          <p:spPr>
            <a:xfrm rot="10800000">
              <a:off x="3288248" y="7400276"/>
              <a:ext cx="313900" cy="757080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Flussdiagramm: Prozess 105">
              <a:extLst>
                <a:ext uri="{FF2B5EF4-FFF2-40B4-BE49-F238E27FC236}">
                  <a16:creationId xmlns="" xmlns:a16="http://schemas.microsoft.com/office/drawing/2014/main" id="{5FCFD95E-93E9-B348-87D2-C302815335BF}"/>
                </a:ext>
              </a:extLst>
            </p:cNvPr>
            <p:cNvSpPr/>
            <p:nvPr/>
          </p:nvSpPr>
          <p:spPr>
            <a:xfrm>
              <a:off x="5950149" y="5716374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Verantwortlicher A</a:t>
              </a:r>
            </a:p>
            <a:p>
              <a:pPr algn="ctr"/>
              <a:r>
                <a:rPr lang="de-DE" sz="9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  <a:endParaRPr lang="de-DE" sz="9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2" name="Flussdiagramm: Prozess 105">
              <a:extLst>
                <a:ext uri="{FF2B5EF4-FFF2-40B4-BE49-F238E27FC236}">
                  <a16:creationId xmlns="" xmlns:a16="http://schemas.microsoft.com/office/drawing/2014/main" id="{D8DD93F0-8F68-614A-90FD-AB1D30D1B0BC}"/>
                </a:ext>
              </a:extLst>
            </p:cNvPr>
            <p:cNvSpPr/>
            <p:nvPr/>
          </p:nvSpPr>
          <p:spPr>
            <a:xfrm>
              <a:off x="5950149" y="6468315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Verantwortlicher B</a:t>
              </a:r>
            </a:p>
            <a:p>
              <a:pPr algn="ctr"/>
              <a:r>
                <a:rPr lang="de-DE" sz="9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  <a:endParaRPr lang="de-DE" sz="9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3" name="Flussdiagramm: Prozess 105">
              <a:extLst>
                <a:ext uri="{FF2B5EF4-FFF2-40B4-BE49-F238E27FC236}">
                  <a16:creationId xmlns="" xmlns:a16="http://schemas.microsoft.com/office/drawing/2014/main" id="{DA3CF3C8-9AA5-CC46-BD23-5BEC1D31DBEC}"/>
                </a:ext>
              </a:extLst>
            </p:cNvPr>
            <p:cNvSpPr/>
            <p:nvPr/>
          </p:nvSpPr>
          <p:spPr>
            <a:xfrm>
              <a:off x="5950149" y="7220256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Verantwortlicher C</a:t>
              </a:r>
            </a:p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sp>
          <p:nvSpPr>
            <p:cNvPr id="44" name="Flussdiagramm: Prozess 105">
              <a:extLst>
                <a:ext uri="{FF2B5EF4-FFF2-40B4-BE49-F238E27FC236}">
                  <a16:creationId xmlns="" xmlns:a16="http://schemas.microsoft.com/office/drawing/2014/main" id="{ACAFC059-673F-ED41-A1C0-7F81878E0D0F}"/>
                </a:ext>
              </a:extLst>
            </p:cNvPr>
            <p:cNvSpPr/>
            <p:nvPr/>
          </p:nvSpPr>
          <p:spPr>
            <a:xfrm>
              <a:off x="5950149" y="7977336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10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Etc.</a:t>
              </a:r>
            </a:p>
          </p:txBody>
        </p:sp>
        <p:cxnSp>
          <p:nvCxnSpPr>
            <p:cNvPr id="45" name="Gewinkelte Verbindung 44">
              <a:extLst>
                <a:ext uri="{FF2B5EF4-FFF2-40B4-BE49-F238E27FC236}">
                  <a16:creationId xmlns="" xmlns:a16="http://schemas.microsoft.com/office/drawing/2014/main" id="{A66E42AC-6BF5-3341-95B5-A264446AFEDD}"/>
                </a:ext>
              </a:extLst>
            </p:cNvPr>
            <p:cNvCxnSpPr>
              <a:stCxn id="41" idx="1"/>
            </p:cNvCxnSpPr>
            <p:nvPr/>
          </p:nvCxnSpPr>
          <p:spPr>
            <a:xfrm rot="10800000">
              <a:off x="5636249" y="5319334"/>
              <a:ext cx="313900" cy="577060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Gewinkelte Verbindung 45">
              <a:extLst>
                <a:ext uri="{FF2B5EF4-FFF2-40B4-BE49-F238E27FC236}">
                  <a16:creationId xmlns="" xmlns:a16="http://schemas.microsoft.com/office/drawing/2014/main" id="{F2590DA7-83B6-1E4D-BA33-D5B3A46DB0A4}"/>
                </a:ext>
              </a:extLst>
            </p:cNvPr>
            <p:cNvCxnSpPr>
              <a:stCxn id="42" idx="1"/>
            </p:cNvCxnSpPr>
            <p:nvPr/>
          </p:nvCxnSpPr>
          <p:spPr>
            <a:xfrm rot="10800000">
              <a:off x="5636249" y="5896395"/>
              <a:ext cx="313900" cy="751941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Gewinkelte Verbindung 46">
              <a:extLst>
                <a:ext uri="{FF2B5EF4-FFF2-40B4-BE49-F238E27FC236}">
                  <a16:creationId xmlns="" xmlns:a16="http://schemas.microsoft.com/office/drawing/2014/main" id="{F5114E8D-B5B6-C040-9952-9F1EC57F4509}"/>
                </a:ext>
              </a:extLst>
            </p:cNvPr>
            <p:cNvCxnSpPr>
              <a:stCxn id="43" idx="1"/>
            </p:cNvCxnSpPr>
            <p:nvPr/>
          </p:nvCxnSpPr>
          <p:spPr>
            <a:xfrm rot="10800000">
              <a:off x="5636249" y="6648336"/>
              <a:ext cx="313900" cy="751941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Gewinkelte Verbindung 47">
              <a:extLst>
                <a:ext uri="{FF2B5EF4-FFF2-40B4-BE49-F238E27FC236}">
                  <a16:creationId xmlns="" xmlns:a16="http://schemas.microsoft.com/office/drawing/2014/main" id="{717C6B1A-8BB4-6549-879D-9BBB7934AA6A}"/>
                </a:ext>
              </a:extLst>
            </p:cNvPr>
            <p:cNvCxnSpPr>
              <a:stCxn id="44" idx="1"/>
            </p:cNvCxnSpPr>
            <p:nvPr/>
          </p:nvCxnSpPr>
          <p:spPr>
            <a:xfrm rot="10800000">
              <a:off x="5636249" y="7400276"/>
              <a:ext cx="313900" cy="757080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Flussdiagramm: Prozess 105">
              <a:extLst>
                <a:ext uri="{FF2B5EF4-FFF2-40B4-BE49-F238E27FC236}">
                  <a16:creationId xmlns="" xmlns:a16="http://schemas.microsoft.com/office/drawing/2014/main" id="{B24BFA8B-7BDF-A54E-9B27-692D37735B4F}"/>
                </a:ext>
              </a:extLst>
            </p:cNvPr>
            <p:cNvSpPr/>
            <p:nvPr/>
          </p:nvSpPr>
          <p:spPr>
            <a:xfrm>
              <a:off x="8302671" y="5716374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Verantwortlicher A</a:t>
              </a:r>
            </a:p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sp>
          <p:nvSpPr>
            <p:cNvPr id="50" name="Flussdiagramm: Prozess 105">
              <a:extLst>
                <a:ext uri="{FF2B5EF4-FFF2-40B4-BE49-F238E27FC236}">
                  <a16:creationId xmlns="" xmlns:a16="http://schemas.microsoft.com/office/drawing/2014/main" id="{600F920B-BCD0-1A40-BF65-32184214C3C1}"/>
                </a:ext>
              </a:extLst>
            </p:cNvPr>
            <p:cNvSpPr/>
            <p:nvPr/>
          </p:nvSpPr>
          <p:spPr>
            <a:xfrm>
              <a:off x="8302671" y="6468315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Verantwortlicher B</a:t>
              </a:r>
            </a:p>
            <a:p>
              <a:pPr algn="ctr"/>
              <a:r>
                <a:rPr lang="de-DE" sz="9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  <a:endParaRPr lang="de-DE" sz="900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51" name="Flussdiagramm: Prozess 105">
              <a:extLst>
                <a:ext uri="{FF2B5EF4-FFF2-40B4-BE49-F238E27FC236}">
                  <a16:creationId xmlns="" xmlns:a16="http://schemas.microsoft.com/office/drawing/2014/main" id="{7ADD5A9A-F521-CB44-81A1-7B7C4C4A0C95}"/>
                </a:ext>
              </a:extLst>
            </p:cNvPr>
            <p:cNvSpPr/>
            <p:nvPr/>
          </p:nvSpPr>
          <p:spPr>
            <a:xfrm>
              <a:off x="8302671" y="7220256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Verantwortlicher C</a:t>
              </a:r>
            </a:p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sp>
          <p:nvSpPr>
            <p:cNvPr id="52" name="Flussdiagramm: Prozess 105">
              <a:extLst>
                <a:ext uri="{FF2B5EF4-FFF2-40B4-BE49-F238E27FC236}">
                  <a16:creationId xmlns="" xmlns:a16="http://schemas.microsoft.com/office/drawing/2014/main" id="{C5ECAF5B-ADB5-DD41-AB76-1CD3F86D2780}"/>
                </a:ext>
              </a:extLst>
            </p:cNvPr>
            <p:cNvSpPr/>
            <p:nvPr/>
          </p:nvSpPr>
          <p:spPr>
            <a:xfrm>
              <a:off x="8302671" y="7977336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10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Etc.</a:t>
              </a:r>
            </a:p>
          </p:txBody>
        </p:sp>
        <p:cxnSp>
          <p:nvCxnSpPr>
            <p:cNvPr id="53" name="Gewinkelte Verbindung 52">
              <a:extLst>
                <a:ext uri="{FF2B5EF4-FFF2-40B4-BE49-F238E27FC236}">
                  <a16:creationId xmlns="" xmlns:a16="http://schemas.microsoft.com/office/drawing/2014/main" id="{B1F06927-6F3E-1B4E-87F4-82218B40B697}"/>
                </a:ext>
              </a:extLst>
            </p:cNvPr>
            <p:cNvCxnSpPr>
              <a:stCxn id="49" idx="1"/>
            </p:cNvCxnSpPr>
            <p:nvPr/>
          </p:nvCxnSpPr>
          <p:spPr>
            <a:xfrm rot="10800000">
              <a:off x="7988771" y="5319334"/>
              <a:ext cx="313900" cy="577060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Gewinkelte Verbindung 53">
              <a:extLst>
                <a:ext uri="{FF2B5EF4-FFF2-40B4-BE49-F238E27FC236}">
                  <a16:creationId xmlns="" xmlns:a16="http://schemas.microsoft.com/office/drawing/2014/main" id="{F939A4FF-AC19-EF45-8324-6E61E65FEF3D}"/>
                </a:ext>
              </a:extLst>
            </p:cNvPr>
            <p:cNvCxnSpPr>
              <a:stCxn id="50" idx="1"/>
            </p:cNvCxnSpPr>
            <p:nvPr/>
          </p:nvCxnSpPr>
          <p:spPr>
            <a:xfrm rot="10800000">
              <a:off x="7988771" y="5896395"/>
              <a:ext cx="313900" cy="751941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Gewinkelte Verbindung 54">
              <a:extLst>
                <a:ext uri="{FF2B5EF4-FFF2-40B4-BE49-F238E27FC236}">
                  <a16:creationId xmlns="" xmlns:a16="http://schemas.microsoft.com/office/drawing/2014/main" id="{511D0C1E-2F9D-1B4B-801F-2D7615B5A4B4}"/>
                </a:ext>
              </a:extLst>
            </p:cNvPr>
            <p:cNvCxnSpPr>
              <a:stCxn id="51" idx="1"/>
            </p:cNvCxnSpPr>
            <p:nvPr/>
          </p:nvCxnSpPr>
          <p:spPr>
            <a:xfrm rot="10800000">
              <a:off x="7988771" y="6648336"/>
              <a:ext cx="313900" cy="751941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Gewinkelte Verbindung 55">
              <a:extLst>
                <a:ext uri="{FF2B5EF4-FFF2-40B4-BE49-F238E27FC236}">
                  <a16:creationId xmlns="" xmlns:a16="http://schemas.microsoft.com/office/drawing/2014/main" id="{07CA8156-A60C-EC4F-9BF0-7EAB6779B95D}"/>
                </a:ext>
              </a:extLst>
            </p:cNvPr>
            <p:cNvCxnSpPr>
              <a:stCxn id="52" idx="1"/>
            </p:cNvCxnSpPr>
            <p:nvPr/>
          </p:nvCxnSpPr>
          <p:spPr>
            <a:xfrm rot="10800000">
              <a:off x="7988771" y="7400276"/>
              <a:ext cx="313900" cy="757080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Flussdiagramm: Prozess 105">
              <a:extLst>
                <a:ext uri="{FF2B5EF4-FFF2-40B4-BE49-F238E27FC236}">
                  <a16:creationId xmlns="" xmlns:a16="http://schemas.microsoft.com/office/drawing/2014/main" id="{2D2974C7-383A-8442-B5A7-6B4F0553FB9E}"/>
                </a:ext>
              </a:extLst>
            </p:cNvPr>
            <p:cNvSpPr/>
            <p:nvPr/>
          </p:nvSpPr>
          <p:spPr>
            <a:xfrm>
              <a:off x="8946948" y="2327074"/>
              <a:ext cx="1567474" cy="360040"/>
            </a:xfrm>
            <a:prstGeom prst="flowChartProcess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SGA: Betriebsarzt</a:t>
              </a:r>
            </a:p>
            <a:p>
              <a:pPr algn="ctr"/>
              <a:r>
                <a:rPr lang="de-DE" sz="900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Name</a:t>
              </a:r>
            </a:p>
          </p:txBody>
        </p:sp>
        <p:cxnSp>
          <p:nvCxnSpPr>
            <p:cNvPr id="58" name="Gewinkelte Verbindung 57">
              <a:extLst>
                <a:ext uri="{FF2B5EF4-FFF2-40B4-BE49-F238E27FC236}">
                  <a16:creationId xmlns="" xmlns:a16="http://schemas.microsoft.com/office/drawing/2014/main" id="{C3DD4525-0F53-C942-B1E5-8CA26ADA0D8A}"/>
                </a:ext>
              </a:extLst>
            </p:cNvPr>
            <p:cNvCxnSpPr>
              <a:cxnSpLocks/>
              <a:stCxn id="57" idx="2"/>
              <a:endCxn id="21" idx="0"/>
            </p:cNvCxnSpPr>
            <p:nvPr/>
          </p:nvCxnSpPr>
          <p:spPr>
            <a:xfrm rot="5400000">
              <a:off x="9260971" y="2362670"/>
              <a:ext cx="145271" cy="794158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Gewinkelte Verbindung 58">
              <a:extLst>
                <a:ext uri="{FF2B5EF4-FFF2-40B4-BE49-F238E27FC236}">
                  <a16:creationId xmlns="" xmlns:a16="http://schemas.microsoft.com/office/drawing/2014/main" id="{4A6BB721-10AD-E043-A4A4-513384E87DF8}"/>
                </a:ext>
              </a:extLst>
            </p:cNvPr>
            <p:cNvCxnSpPr>
              <a:cxnSpLocks/>
              <a:stCxn id="19" idx="2"/>
            </p:cNvCxnSpPr>
            <p:nvPr/>
          </p:nvCxnSpPr>
          <p:spPr>
            <a:xfrm rot="16200000" flipH="1">
              <a:off x="3483374" y="1836418"/>
              <a:ext cx="267086" cy="3475912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Gewinkelte Verbindung 59">
              <a:extLst>
                <a:ext uri="{FF2B5EF4-FFF2-40B4-BE49-F238E27FC236}">
                  <a16:creationId xmlns="" xmlns:a16="http://schemas.microsoft.com/office/drawing/2014/main" id="{66CCDADA-ADC1-8242-8AB6-098CCBF1C814}"/>
                </a:ext>
              </a:extLst>
            </p:cNvPr>
            <p:cNvCxnSpPr>
              <a:cxnSpLocks/>
              <a:endCxn id="21" idx="2"/>
            </p:cNvCxnSpPr>
            <p:nvPr/>
          </p:nvCxnSpPr>
          <p:spPr>
            <a:xfrm flipV="1">
              <a:off x="5354873" y="3440832"/>
              <a:ext cx="3581654" cy="267085"/>
            </a:xfrm>
            <a:prstGeom prst="bentConnector2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1" name="Textfeld 60"/>
          <p:cNvSpPr txBox="1"/>
          <p:nvPr/>
        </p:nvSpPr>
        <p:spPr>
          <a:xfrm>
            <a:off x="7052172" y="784341"/>
            <a:ext cx="19962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Normkap</a:t>
            </a:r>
            <a:r>
              <a:rPr lang="de-DE" sz="800" b="1" smtClean="0">
                <a:latin typeface="Verdana" panose="020B0604030504040204" pitchFamily="34" charset="0"/>
                <a:ea typeface="Verdana" panose="020B0604030504040204" pitchFamily="34" charset="0"/>
              </a:rPr>
              <a:t>.: </a:t>
            </a:r>
            <a:r>
              <a:rPr lang="de-DE" sz="800" b="1" smtClean="0">
                <a:latin typeface="Verdana" panose="020B0604030504040204" pitchFamily="34" charset="0"/>
                <a:ea typeface="Verdana" panose="020B0604030504040204" pitchFamily="34" charset="0"/>
              </a:rPr>
              <a:t>5.3</a:t>
            </a:r>
            <a:endParaRPr lang="de-DE" sz="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3" name="Textfeld 62"/>
          <p:cNvSpPr txBox="1"/>
          <p:nvPr/>
        </p:nvSpPr>
        <p:spPr>
          <a:xfrm>
            <a:off x="251520" y="1196752"/>
            <a:ext cx="24431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Organigramm</a:t>
            </a:r>
            <a:endParaRPr lang="de-DE" sz="16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7229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Bildschirmpräsentation (4:3)</PresentationFormat>
  <Paragraphs>52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Arqum - Katharina Bentele</dc:creator>
  <cp:lastModifiedBy>Arqum - Katharina Bentele</cp:lastModifiedBy>
  <cp:revision>4</cp:revision>
  <dcterms:created xsi:type="dcterms:W3CDTF">2020-09-21T09:46:41Z</dcterms:created>
  <dcterms:modified xsi:type="dcterms:W3CDTF">2020-09-21T10:11:57Z</dcterms:modified>
</cp:coreProperties>
</file>