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12.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trictFirstAndLastChars="0" saveSubsetFonts="1">
  <p:sldMasterIdLst>
    <p:sldMasterId id="2147483648" r:id="rId1"/>
  </p:sldMasterIdLst>
  <p:notesMasterIdLst>
    <p:notesMasterId r:id="rId37"/>
  </p:notesMasterIdLst>
  <p:handoutMasterIdLst>
    <p:handoutMasterId r:id="rId38"/>
  </p:handoutMasterIdLst>
  <p:sldIdLst>
    <p:sldId id="256" r:id="rId2"/>
    <p:sldId id="1572" r:id="rId3"/>
    <p:sldId id="1557" r:id="rId4"/>
    <p:sldId id="1512" r:id="rId5"/>
    <p:sldId id="1554" r:id="rId6"/>
    <p:sldId id="1555" r:id="rId7"/>
    <p:sldId id="1545" r:id="rId8"/>
    <p:sldId id="1573" r:id="rId9"/>
    <p:sldId id="1574" r:id="rId10"/>
    <p:sldId id="1593" r:id="rId11"/>
    <p:sldId id="1563" r:id="rId12"/>
    <p:sldId id="1562" r:id="rId13"/>
    <p:sldId id="1594" r:id="rId14"/>
    <p:sldId id="1601" r:id="rId15"/>
    <p:sldId id="1602" r:id="rId16"/>
    <p:sldId id="1528" r:id="rId17"/>
    <p:sldId id="1598" r:id="rId18"/>
    <p:sldId id="1592" r:id="rId19"/>
    <p:sldId id="1595" r:id="rId20"/>
    <p:sldId id="1551" r:id="rId21"/>
    <p:sldId id="1499" r:id="rId22"/>
    <p:sldId id="1531" r:id="rId23"/>
    <p:sldId id="1596" r:id="rId24"/>
    <p:sldId id="1589" r:id="rId25"/>
    <p:sldId id="1506" r:id="rId26"/>
    <p:sldId id="1597" r:id="rId27"/>
    <p:sldId id="1604" r:id="rId28"/>
    <p:sldId id="1570" r:id="rId29"/>
    <p:sldId id="1582" r:id="rId30"/>
    <p:sldId id="1583" r:id="rId31"/>
    <p:sldId id="1584" r:id="rId32"/>
    <p:sldId id="1580" r:id="rId33"/>
    <p:sldId id="1587" r:id="rId34"/>
    <p:sldId id="1591" r:id="rId35"/>
    <p:sldId id="1590" r:id="rId36"/>
  </p:sldIdLst>
  <p:sldSz cx="12192000" cy="6858000"/>
  <p:notesSz cx="6794500" cy="9931400"/>
  <p:defaultTextStyle>
    <a:defPPr>
      <a:defRPr lang="de-DE"/>
    </a:defPPr>
    <a:lvl1pPr algn="r" rtl="0" eaLnBrk="0" fontAlgn="base" hangingPunct="0">
      <a:spcBef>
        <a:spcPct val="0"/>
      </a:spcBef>
      <a:spcAft>
        <a:spcPct val="0"/>
      </a:spcAft>
      <a:defRPr sz="2400" kern="1200">
        <a:solidFill>
          <a:schemeClr val="tx1"/>
        </a:solidFill>
        <a:latin typeface="Arial" charset="0"/>
        <a:ea typeface="ＭＳ Ｐゴシック" charset="-128"/>
        <a:cs typeface="+mn-cs"/>
      </a:defRPr>
    </a:lvl1pPr>
    <a:lvl2pPr marL="457200" algn="r" rtl="0" eaLnBrk="0" fontAlgn="base" hangingPunct="0">
      <a:spcBef>
        <a:spcPct val="0"/>
      </a:spcBef>
      <a:spcAft>
        <a:spcPct val="0"/>
      </a:spcAft>
      <a:defRPr sz="2400" kern="1200">
        <a:solidFill>
          <a:schemeClr val="tx1"/>
        </a:solidFill>
        <a:latin typeface="Arial" charset="0"/>
        <a:ea typeface="ＭＳ Ｐゴシック" charset="-128"/>
        <a:cs typeface="+mn-cs"/>
      </a:defRPr>
    </a:lvl2pPr>
    <a:lvl3pPr marL="914400" algn="r" rtl="0" eaLnBrk="0" fontAlgn="base" hangingPunct="0">
      <a:spcBef>
        <a:spcPct val="0"/>
      </a:spcBef>
      <a:spcAft>
        <a:spcPct val="0"/>
      </a:spcAft>
      <a:defRPr sz="2400" kern="1200">
        <a:solidFill>
          <a:schemeClr val="tx1"/>
        </a:solidFill>
        <a:latin typeface="Arial" charset="0"/>
        <a:ea typeface="ＭＳ Ｐゴシック" charset="-128"/>
        <a:cs typeface="+mn-cs"/>
      </a:defRPr>
    </a:lvl3pPr>
    <a:lvl4pPr marL="1371600" algn="r" rtl="0" eaLnBrk="0" fontAlgn="base" hangingPunct="0">
      <a:spcBef>
        <a:spcPct val="0"/>
      </a:spcBef>
      <a:spcAft>
        <a:spcPct val="0"/>
      </a:spcAft>
      <a:defRPr sz="2400" kern="1200">
        <a:solidFill>
          <a:schemeClr val="tx1"/>
        </a:solidFill>
        <a:latin typeface="Arial" charset="0"/>
        <a:ea typeface="ＭＳ Ｐゴシック" charset="-128"/>
        <a:cs typeface="+mn-cs"/>
      </a:defRPr>
    </a:lvl4pPr>
    <a:lvl5pPr marL="1828800" algn="r" rtl="0" eaLnBrk="0" fontAlgn="base" hangingPunct="0">
      <a:spcBef>
        <a:spcPct val="0"/>
      </a:spcBef>
      <a:spcAft>
        <a:spcPct val="0"/>
      </a:spcAft>
      <a:defRPr sz="2400" kern="1200">
        <a:solidFill>
          <a:schemeClr val="tx1"/>
        </a:solidFill>
        <a:latin typeface="Arial" charset="0"/>
        <a:ea typeface="ＭＳ Ｐゴシック" charset="-128"/>
        <a:cs typeface="+mn-cs"/>
      </a:defRPr>
    </a:lvl5pPr>
    <a:lvl6pPr marL="2286000" algn="l" defTabSz="914400" rtl="0" eaLnBrk="1" latinLnBrk="0" hangingPunct="1">
      <a:defRPr sz="2400" kern="1200">
        <a:solidFill>
          <a:schemeClr val="tx1"/>
        </a:solidFill>
        <a:latin typeface="Arial" charset="0"/>
        <a:ea typeface="ＭＳ Ｐゴシック" charset="-128"/>
        <a:cs typeface="+mn-cs"/>
      </a:defRPr>
    </a:lvl6pPr>
    <a:lvl7pPr marL="2743200" algn="l" defTabSz="914400" rtl="0" eaLnBrk="1" latinLnBrk="0" hangingPunct="1">
      <a:defRPr sz="2400" kern="1200">
        <a:solidFill>
          <a:schemeClr val="tx1"/>
        </a:solidFill>
        <a:latin typeface="Arial" charset="0"/>
        <a:ea typeface="ＭＳ Ｐゴシック" charset="-128"/>
        <a:cs typeface="+mn-cs"/>
      </a:defRPr>
    </a:lvl7pPr>
    <a:lvl8pPr marL="3200400" algn="l" defTabSz="914400" rtl="0" eaLnBrk="1" latinLnBrk="0" hangingPunct="1">
      <a:defRPr sz="2400" kern="1200">
        <a:solidFill>
          <a:schemeClr val="tx1"/>
        </a:solidFill>
        <a:latin typeface="Arial" charset="0"/>
        <a:ea typeface="ＭＳ Ｐゴシック" charset="-128"/>
        <a:cs typeface="+mn-cs"/>
      </a:defRPr>
    </a:lvl8pPr>
    <a:lvl9pPr marL="3657600" algn="l" defTabSz="914400" rtl="0" eaLnBrk="1" latinLnBrk="0" hangingPunct="1">
      <a:defRPr sz="2400" kern="1200">
        <a:solidFill>
          <a:schemeClr val="tx1"/>
        </a:solidFill>
        <a:latin typeface="Arial" charset="0"/>
        <a:ea typeface="ＭＳ Ｐゴシック" charset="-128"/>
        <a:cs typeface="+mn-cs"/>
      </a:defRPr>
    </a:lvl9pPr>
  </p:defaultTextStyle>
  <p:extLst>
    <p:ext uri="{521415D9-36F7-43E2-AB2F-B90AF26B5E84}">
      <p14:sectionLst xmlns:p14="http://schemas.microsoft.com/office/powerpoint/2010/main">
        <p14:section name="Einführung" id="{06388088-8579-4016-8691-4CBD4101D78A}">
          <p14:sldIdLst>
            <p14:sldId id="256"/>
            <p14:sldId id="1572"/>
            <p14:sldId id="1557"/>
            <p14:sldId id="1512"/>
            <p14:sldId id="1554"/>
            <p14:sldId id="1555"/>
            <p14:sldId id="1545"/>
            <p14:sldId id="1573"/>
          </p14:sldIdLst>
        </p14:section>
        <p14:section name="Risiken identifizieren" id="{6DB286C3-1C2A-40CF-91F7-4902E7583249}">
          <p14:sldIdLst>
            <p14:sldId id="1574"/>
            <p14:sldId id="1593"/>
            <p14:sldId id="1563"/>
            <p14:sldId id="1562"/>
            <p14:sldId id="1594"/>
            <p14:sldId id="1601"/>
            <p14:sldId id="1602"/>
            <p14:sldId id="1528"/>
            <p14:sldId id="1598"/>
          </p14:sldIdLst>
        </p14:section>
        <p14:section name="Risiken bewerten" id="{471B24D7-B63B-4089-8DAD-F1DC75F1B2DE}">
          <p14:sldIdLst>
            <p14:sldId id="1592"/>
            <p14:sldId id="1595"/>
            <p14:sldId id="1551"/>
            <p14:sldId id="1499"/>
          </p14:sldIdLst>
        </p14:section>
        <p14:section name="Risiken steuern" id="{0C660F24-D60B-4F98-9613-9445F8240C1A}">
          <p14:sldIdLst>
            <p14:sldId id="1531"/>
            <p14:sldId id="1596"/>
            <p14:sldId id="1589"/>
            <p14:sldId id="1506"/>
            <p14:sldId id="1597"/>
            <p14:sldId id="1604"/>
            <p14:sldId id="1570"/>
          </p14:sldIdLst>
        </p14:section>
        <p14:section name="Risikokarten" id="{73DF85B3-645D-4BD3-90F0-57479A70A7DF}">
          <p14:sldIdLst>
            <p14:sldId id="1582"/>
            <p14:sldId id="1583"/>
            <p14:sldId id="1584"/>
            <p14:sldId id="1580"/>
          </p14:sldIdLst>
        </p14:section>
        <p14:section name="Ressourcen" id="{78B07254-9E80-4849-A8D9-C366BA0DB556}">
          <p14:sldIdLst>
            <p14:sldId id="1587"/>
            <p14:sldId id="1591"/>
            <p14:sldId id="1590"/>
          </p14:sldIdLst>
        </p14:section>
      </p14:sectionLst>
    </p:ext>
    <p:ext uri="{EFAFB233-063F-42B5-8137-9DF3F51BA10A}">
      <p15:sldGuideLst xmlns:p15="http://schemas.microsoft.com/office/powerpoint/2012/main">
        <p15:guide id="1" orient="horz" pos="2523" userDrawn="1">
          <p15:clr>
            <a:srgbClr val="A4A3A4"/>
          </p15:clr>
        </p15:guide>
        <p15:guide id="2" pos="384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Autor"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5C8395"/>
    <a:srgbClr val="3B687F"/>
    <a:srgbClr val="F9AA00"/>
    <a:srgbClr val="90ABBE"/>
    <a:srgbClr val="7B9C2A"/>
    <a:srgbClr val="F9B000"/>
    <a:srgbClr val="DEE5EA"/>
    <a:srgbClr val="B6C6D0"/>
    <a:srgbClr val="C8DCE6"/>
    <a:srgbClr val="8BA9B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Keine Formatvorlage, Tabellenraster">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9C7853C-536D-4A76-A0AE-DD22124D55A5}" styleName="Designformatvorlage 1 - Akz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9D7B26C5-4107-4FEC-AEDC-1716B250A1EF}" styleName="Helle Formatvorlag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488" autoAdjust="0"/>
    <p:restoredTop sz="93907" autoAdjust="0"/>
  </p:normalViewPr>
  <p:slideViewPr>
    <p:cSldViewPr>
      <p:cViewPr varScale="1">
        <p:scale>
          <a:sx n="79" d="100"/>
          <a:sy n="79" d="100"/>
        </p:scale>
        <p:origin x="643" y="82"/>
      </p:cViewPr>
      <p:guideLst>
        <p:guide orient="horz" pos="2523"/>
        <p:guide pos="3840"/>
      </p:guideLst>
    </p:cSldViewPr>
  </p:slideViewPr>
  <p:outlineViewPr>
    <p:cViewPr>
      <p:scale>
        <a:sx n="33" d="100"/>
        <a:sy n="33" d="100"/>
      </p:scale>
      <p:origin x="0" y="0"/>
    </p:cViewPr>
  </p:outlineViewPr>
  <p:notesTextViewPr>
    <p:cViewPr>
      <p:scale>
        <a:sx n="75" d="100"/>
        <a:sy n="75"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commentAuthors" Target="commentAuthors.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handoutMaster" Target="handoutMasters/handout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6_2">
  <dgm:title val=""/>
  <dgm:desc val=""/>
  <dgm:catLst>
    <dgm:cat type="accent6" pri="11200"/>
  </dgm:catLst>
  <dgm:styleLbl name="node0">
    <dgm:fillClrLst meth="repeat">
      <a:schemeClr val="accent6"/>
    </dgm:fillClrLst>
    <dgm:linClrLst meth="repeat">
      <a:schemeClr val="lt1"/>
    </dgm:linClrLst>
    <dgm:effectClrLst/>
    <dgm:txLinClrLst/>
    <dgm:txFillClrLst/>
    <dgm:txEffectClrLst/>
  </dgm:styleLbl>
  <dgm:styleLbl name="node1">
    <dgm:fillClrLst meth="repeat">
      <a:schemeClr val="accent6"/>
    </dgm:fillClrLst>
    <dgm:linClrLst meth="repeat">
      <a:schemeClr val="lt1"/>
    </dgm:linClrLst>
    <dgm:effectClrLst/>
    <dgm:txLinClrLst/>
    <dgm:txFillClrLst/>
    <dgm:txEffectClrLst/>
  </dgm:styleLbl>
  <dgm:styleLbl name="alignNode1">
    <dgm:fillClrLst meth="repeat">
      <a:schemeClr val="accent6"/>
    </dgm:fillClrLst>
    <dgm:linClrLst meth="repeat">
      <a:schemeClr val="accent6"/>
    </dgm:linClrLst>
    <dgm:effectClrLst/>
    <dgm:txLinClrLst/>
    <dgm:txFillClrLst/>
    <dgm:txEffectClrLst/>
  </dgm:styleLbl>
  <dgm:styleLbl name="lnNode1">
    <dgm:fillClrLst meth="repeat">
      <a:schemeClr val="accent6"/>
    </dgm:fillClrLst>
    <dgm:linClrLst meth="repeat">
      <a:schemeClr val="lt1"/>
    </dgm:linClrLst>
    <dgm:effectClrLst/>
    <dgm:txLinClrLst/>
    <dgm:txFillClrLst/>
    <dgm:txEffectClrLst/>
  </dgm:styleLbl>
  <dgm:styleLbl name="vennNode1">
    <dgm:fillClrLst meth="repeat">
      <a:schemeClr val="accent6">
        <a:alpha val="50000"/>
      </a:schemeClr>
    </dgm:fillClrLst>
    <dgm:linClrLst meth="repeat">
      <a:schemeClr val="lt1"/>
    </dgm:linClrLst>
    <dgm:effectClrLst/>
    <dgm:txLinClrLst/>
    <dgm:txFillClrLst/>
    <dgm:txEffectClrLst/>
  </dgm:styleLbl>
  <dgm:styleLbl name="node2">
    <dgm:fillClrLst meth="repeat">
      <a:schemeClr val="accent6"/>
    </dgm:fillClrLst>
    <dgm:linClrLst meth="repeat">
      <a:schemeClr val="lt1"/>
    </dgm:linClrLst>
    <dgm:effectClrLst/>
    <dgm:txLinClrLst/>
    <dgm:txFillClrLst/>
    <dgm:txEffectClrLst/>
  </dgm:styleLbl>
  <dgm:styleLbl name="node3">
    <dgm:fillClrLst meth="repeat">
      <a:schemeClr val="accent6"/>
    </dgm:fillClrLst>
    <dgm:linClrLst meth="repeat">
      <a:schemeClr val="lt1"/>
    </dgm:linClrLst>
    <dgm:effectClrLst/>
    <dgm:txLinClrLst/>
    <dgm:txFillClrLst/>
    <dgm:txEffectClrLst/>
  </dgm:styleLbl>
  <dgm:styleLbl name="node4">
    <dgm:fillClrLst meth="repeat">
      <a:schemeClr val="accent6"/>
    </dgm:fillClrLst>
    <dgm:linClrLst meth="repeat">
      <a:schemeClr val="lt1"/>
    </dgm:linClrLst>
    <dgm:effectClrLst/>
    <dgm:txLinClrLst/>
    <dgm:txFillClrLst/>
    <dgm:txEffectClrLst/>
  </dgm:styleLbl>
  <dgm:styleLbl name="f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a:tint val="50000"/>
      </a:schemeClr>
    </dgm:linClrLst>
    <dgm:effectClrLst/>
    <dgm:txLinClrLst/>
    <dgm:txFillClrLst meth="repeat">
      <a:schemeClr val="tx1"/>
    </dgm:txFillClrLst>
    <dgm:txEffectClrLst/>
  </dgm:styleLbl>
  <dgm:styleLbl name="asst0">
    <dgm:fillClrLst meth="repeat">
      <a:schemeClr val="accent6"/>
    </dgm:fillClrLst>
    <dgm:linClrLst meth="repeat">
      <a:schemeClr val="lt1"/>
    </dgm:linClrLst>
    <dgm:effectClrLst/>
    <dgm:txLinClrLst/>
    <dgm:txFillClrLst/>
    <dgm:txEffectClrLst/>
  </dgm:styleLbl>
  <dgm:styleLbl name="asst1">
    <dgm:fillClrLst meth="repeat">
      <a:schemeClr val="accent6"/>
    </dgm:fillClrLst>
    <dgm:linClrLst meth="repeat">
      <a:schemeClr val="lt1"/>
    </dgm:linClrLst>
    <dgm:effectClrLst/>
    <dgm:txLinClrLst/>
    <dgm:txFillClrLst/>
    <dgm:txEffectClrLst/>
  </dgm:styleLbl>
  <dgm:styleLbl name="asst2">
    <dgm:fillClrLst meth="repeat">
      <a:schemeClr val="accent6"/>
    </dgm:fillClrLst>
    <dgm:linClrLst meth="repeat">
      <a:schemeClr val="lt1"/>
    </dgm:linClrLst>
    <dgm:effectClrLst/>
    <dgm:txLinClrLst/>
    <dgm:txFillClrLst/>
    <dgm:txEffectClrLst/>
  </dgm:styleLbl>
  <dgm:styleLbl name="asst3">
    <dgm:fillClrLst meth="repeat">
      <a:schemeClr val="accent6"/>
    </dgm:fillClrLst>
    <dgm:linClrLst meth="repeat">
      <a:schemeClr val="lt1"/>
    </dgm:linClrLst>
    <dgm:effectClrLst/>
    <dgm:txLinClrLst/>
    <dgm:txFillClrLst/>
    <dgm:txEffectClrLst/>
  </dgm:styleLbl>
  <dgm:styleLbl name="asst4">
    <dgm:fillClrLst meth="repeat">
      <a:schemeClr val="accent6"/>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meth="repeat">
      <a:schemeClr val="lt1"/>
    </dgm:txFillClrLst>
    <dgm:txEffectClrLst/>
  </dgm:styleLbl>
  <dgm:styleLbl name="parChTrans2D2">
    <dgm:fillClrLst meth="repeat">
      <a:schemeClr val="accent6"/>
    </dgm:fillClrLst>
    <dgm:linClrLst meth="repeat">
      <a:schemeClr val="accent6"/>
    </dgm:linClrLst>
    <dgm:effectClrLst/>
    <dgm:txLinClrLst/>
    <dgm:txFillClrLst meth="repeat">
      <a:schemeClr val="lt1"/>
    </dgm:txFillClrLst>
    <dgm:txEffectClrLst/>
  </dgm:styleLbl>
  <dgm:styleLbl name="parChTrans2D3">
    <dgm:fillClrLst meth="repeat">
      <a:schemeClr val="accent6"/>
    </dgm:fillClrLst>
    <dgm:linClrLst meth="repeat">
      <a:schemeClr val="accent6"/>
    </dgm:linClrLst>
    <dgm:effectClrLst/>
    <dgm:txLinClrLst/>
    <dgm:txFillClrLst meth="repeat">
      <a:schemeClr val="lt1"/>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6_2">
  <dgm:title val=""/>
  <dgm:desc val=""/>
  <dgm:catLst>
    <dgm:cat type="accent6" pri="11200"/>
  </dgm:catLst>
  <dgm:styleLbl name="node0">
    <dgm:fillClrLst meth="repeat">
      <a:schemeClr val="accent6"/>
    </dgm:fillClrLst>
    <dgm:linClrLst meth="repeat">
      <a:schemeClr val="lt1"/>
    </dgm:linClrLst>
    <dgm:effectClrLst/>
    <dgm:txLinClrLst/>
    <dgm:txFillClrLst/>
    <dgm:txEffectClrLst/>
  </dgm:styleLbl>
  <dgm:styleLbl name="node1">
    <dgm:fillClrLst meth="repeat">
      <a:schemeClr val="accent6"/>
    </dgm:fillClrLst>
    <dgm:linClrLst meth="repeat">
      <a:schemeClr val="lt1"/>
    </dgm:linClrLst>
    <dgm:effectClrLst/>
    <dgm:txLinClrLst/>
    <dgm:txFillClrLst/>
    <dgm:txEffectClrLst/>
  </dgm:styleLbl>
  <dgm:styleLbl name="alignNode1">
    <dgm:fillClrLst meth="repeat">
      <a:schemeClr val="accent6"/>
    </dgm:fillClrLst>
    <dgm:linClrLst meth="repeat">
      <a:schemeClr val="accent6"/>
    </dgm:linClrLst>
    <dgm:effectClrLst/>
    <dgm:txLinClrLst/>
    <dgm:txFillClrLst/>
    <dgm:txEffectClrLst/>
  </dgm:styleLbl>
  <dgm:styleLbl name="lnNode1">
    <dgm:fillClrLst meth="repeat">
      <a:schemeClr val="accent6"/>
    </dgm:fillClrLst>
    <dgm:linClrLst meth="repeat">
      <a:schemeClr val="lt1"/>
    </dgm:linClrLst>
    <dgm:effectClrLst/>
    <dgm:txLinClrLst/>
    <dgm:txFillClrLst/>
    <dgm:txEffectClrLst/>
  </dgm:styleLbl>
  <dgm:styleLbl name="vennNode1">
    <dgm:fillClrLst meth="repeat">
      <a:schemeClr val="accent6">
        <a:alpha val="50000"/>
      </a:schemeClr>
    </dgm:fillClrLst>
    <dgm:linClrLst meth="repeat">
      <a:schemeClr val="lt1"/>
    </dgm:linClrLst>
    <dgm:effectClrLst/>
    <dgm:txLinClrLst/>
    <dgm:txFillClrLst/>
    <dgm:txEffectClrLst/>
  </dgm:styleLbl>
  <dgm:styleLbl name="node2">
    <dgm:fillClrLst meth="repeat">
      <a:schemeClr val="accent6"/>
    </dgm:fillClrLst>
    <dgm:linClrLst meth="repeat">
      <a:schemeClr val="lt1"/>
    </dgm:linClrLst>
    <dgm:effectClrLst/>
    <dgm:txLinClrLst/>
    <dgm:txFillClrLst/>
    <dgm:txEffectClrLst/>
  </dgm:styleLbl>
  <dgm:styleLbl name="node3">
    <dgm:fillClrLst meth="repeat">
      <a:schemeClr val="accent6"/>
    </dgm:fillClrLst>
    <dgm:linClrLst meth="repeat">
      <a:schemeClr val="lt1"/>
    </dgm:linClrLst>
    <dgm:effectClrLst/>
    <dgm:txLinClrLst/>
    <dgm:txFillClrLst/>
    <dgm:txEffectClrLst/>
  </dgm:styleLbl>
  <dgm:styleLbl name="node4">
    <dgm:fillClrLst meth="repeat">
      <a:schemeClr val="accent6"/>
    </dgm:fillClrLst>
    <dgm:linClrLst meth="repeat">
      <a:schemeClr val="lt1"/>
    </dgm:linClrLst>
    <dgm:effectClrLst/>
    <dgm:txLinClrLst/>
    <dgm:txFillClrLst/>
    <dgm:txEffectClrLst/>
  </dgm:styleLbl>
  <dgm:styleLbl name="f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a:tint val="50000"/>
      </a:schemeClr>
    </dgm:linClrLst>
    <dgm:effectClrLst/>
    <dgm:txLinClrLst/>
    <dgm:txFillClrLst meth="repeat">
      <a:schemeClr val="tx1"/>
    </dgm:txFillClrLst>
    <dgm:txEffectClrLst/>
  </dgm:styleLbl>
  <dgm:styleLbl name="asst0">
    <dgm:fillClrLst meth="repeat">
      <a:schemeClr val="accent6"/>
    </dgm:fillClrLst>
    <dgm:linClrLst meth="repeat">
      <a:schemeClr val="lt1"/>
    </dgm:linClrLst>
    <dgm:effectClrLst/>
    <dgm:txLinClrLst/>
    <dgm:txFillClrLst/>
    <dgm:txEffectClrLst/>
  </dgm:styleLbl>
  <dgm:styleLbl name="asst1">
    <dgm:fillClrLst meth="repeat">
      <a:schemeClr val="accent6"/>
    </dgm:fillClrLst>
    <dgm:linClrLst meth="repeat">
      <a:schemeClr val="lt1"/>
    </dgm:linClrLst>
    <dgm:effectClrLst/>
    <dgm:txLinClrLst/>
    <dgm:txFillClrLst/>
    <dgm:txEffectClrLst/>
  </dgm:styleLbl>
  <dgm:styleLbl name="asst2">
    <dgm:fillClrLst meth="repeat">
      <a:schemeClr val="accent6"/>
    </dgm:fillClrLst>
    <dgm:linClrLst meth="repeat">
      <a:schemeClr val="lt1"/>
    </dgm:linClrLst>
    <dgm:effectClrLst/>
    <dgm:txLinClrLst/>
    <dgm:txFillClrLst/>
    <dgm:txEffectClrLst/>
  </dgm:styleLbl>
  <dgm:styleLbl name="asst3">
    <dgm:fillClrLst meth="repeat">
      <a:schemeClr val="accent6"/>
    </dgm:fillClrLst>
    <dgm:linClrLst meth="repeat">
      <a:schemeClr val="lt1"/>
    </dgm:linClrLst>
    <dgm:effectClrLst/>
    <dgm:txLinClrLst/>
    <dgm:txFillClrLst/>
    <dgm:txEffectClrLst/>
  </dgm:styleLbl>
  <dgm:styleLbl name="asst4">
    <dgm:fillClrLst meth="repeat">
      <a:schemeClr val="accent6"/>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meth="repeat">
      <a:schemeClr val="lt1"/>
    </dgm:txFillClrLst>
    <dgm:txEffectClrLst/>
  </dgm:styleLbl>
  <dgm:styleLbl name="parChTrans2D2">
    <dgm:fillClrLst meth="repeat">
      <a:schemeClr val="accent6"/>
    </dgm:fillClrLst>
    <dgm:linClrLst meth="repeat">
      <a:schemeClr val="accent6"/>
    </dgm:linClrLst>
    <dgm:effectClrLst/>
    <dgm:txLinClrLst/>
    <dgm:txFillClrLst meth="repeat">
      <a:schemeClr val="lt1"/>
    </dgm:txFillClrLst>
    <dgm:txEffectClrLst/>
  </dgm:styleLbl>
  <dgm:styleLbl name="parChTrans2D3">
    <dgm:fillClrLst meth="repeat">
      <a:schemeClr val="accent6"/>
    </dgm:fillClrLst>
    <dgm:linClrLst meth="repeat">
      <a:schemeClr val="accent6"/>
    </dgm:linClrLst>
    <dgm:effectClrLst/>
    <dgm:txLinClrLst/>
    <dgm:txFillClrLst meth="repeat">
      <a:schemeClr val="lt1"/>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9E78211-6147-4F68-A042-B51EFF810CA8}" type="doc">
      <dgm:prSet loTypeId="urn:microsoft.com/office/officeart/2005/8/layout/cycle1" loCatId="cycle" qsTypeId="urn:microsoft.com/office/officeart/2005/8/quickstyle/simple1" qsCatId="simple" csTypeId="urn:microsoft.com/office/officeart/2005/8/colors/accent1_2" csCatId="accent1" phldr="1"/>
      <dgm:spPr/>
      <dgm:t>
        <a:bodyPr/>
        <a:lstStyle/>
        <a:p>
          <a:endParaRPr lang="de-DE"/>
        </a:p>
      </dgm:t>
    </dgm:pt>
    <dgm:pt modelId="{8EC91D47-7971-4449-9100-00BD528AAB89}">
      <dgm:prSet phldrT="[Text]"/>
      <dgm:spPr/>
      <dgm:t>
        <a:bodyPr/>
        <a:lstStyle/>
        <a:p>
          <a:r>
            <a:rPr lang="de-DE" b="1" dirty="0">
              <a:solidFill>
                <a:srgbClr val="3B687F"/>
              </a:solidFill>
            </a:rPr>
            <a:t>Risiko-identifikation</a:t>
          </a:r>
        </a:p>
      </dgm:t>
    </dgm:pt>
    <dgm:pt modelId="{67C37AB2-579E-4000-9C3F-CE5D42D6B8EE}" type="parTrans" cxnId="{3906C076-F7E3-46AC-8532-B44BD2187E01}">
      <dgm:prSet/>
      <dgm:spPr/>
      <dgm:t>
        <a:bodyPr/>
        <a:lstStyle/>
        <a:p>
          <a:endParaRPr lang="de-DE"/>
        </a:p>
      </dgm:t>
    </dgm:pt>
    <dgm:pt modelId="{A6ED72CF-A0A6-45AA-984B-31CDD142AF69}" type="sibTrans" cxnId="{3906C076-F7E3-46AC-8532-B44BD2187E01}">
      <dgm:prSet/>
      <dgm:spPr>
        <a:solidFill>
          <a:schemeClr val="accent3">
            <a:lumMod val="85000"/>
          </a:schemeClr>
        </a:solidFill>
        <a:ln>
          <a:noFill/>
        </a:ln>
      </dgm:spPr>
      <dgm:t>
        <a:bodyPr/>
        <a:lstStyle/>
        <a:p>
          <a:endParaRPr lang="de-DE"/>
        </a:p>
      </dgm:t>
    </dgm:pt>
    <dgm:pt modelId="{E771ADAA-8C87-49BB-B010-D47A0E171DF4}">
      <dgm:prSet phldrT="[Text]"/>
      <dgm:spPr/>
      <dgm:t>
        <a:bodyPr/>
        <a:lstStyle/>
        <a:p>
          <a:r>
            <a:rPr lang="de-DE" b="1" dirty="0">
              <a:solidFill>
                <a:srgbClr val="3B687F"/>
              </a:solidFill>
            </a:rPr>
            <a:t>Analyse und Bewertung</a:t>
          </a:r>
        </a:p>
      </dgm:t>
    </dgm:pt>
    <dgm:pt modelId="{CAF9927C-63B9-47F6-B6A0-079664B957F1}" type="parTrans" cxnId="{CC627AF1-3580-4D29-B411-7F56941FD13F}">
      <dgm:prSet/>
      <dgm:spPr/>
      <dgm:t>
        <a:bodyPr/>
        <a:lstStyle/>
        <a:p>
          <a:endParaRPr lang="de-DE"/>
        </a:p>
      </dgm:t>
    </dgm:pt>
    <dgm:pt modelId="{C8CC8F10-27A7-4A11-8448-3D297F77A231}" type="sibTrans" cxnId="{CC627AF1-3580-4D29-B411-7F56941FD13F}">
      <dgm:prSet/>
      <dgm:spPr>
        <a:solidFill>
          <a:schemeClr val="accent3">
            <a:lumMod val="85000"/>
          </a:schemeClr>
        </a:solidFill>
        <a:ln>
          <a:noFill/>
        </a:ln>
      </dgm:spPr>
      <dgm:t>
        <a:bodyPr/>
        <a:lstStyle/>
        <a:p>
          <a:endParaRPr lang="de-DE"/>
        </a:p>
      </dgm:t>
    </dgm:pt>
    <dgm:pt modelId="{F0E50837-E5E9-4C43-BDDF-A954E8A1D2F3}">
      <dgm:prSet phldrT="[Text]"/>
      <dgm:spPr/>
      <dgm:t>
        <a:bodyPr/>
        <a:lstStyle/>
        <a:p>
          <a:r>
            <a:rPr lang="de-DE" b="1" dirty="0">
              <a:solidFill>
                <a:srgbClr val="3B687F"/>
              </a:solidFill>
            </a:rPr>
            <a:t>Steuerung</a:t>
          </a:r>
        </a:p>
      </dgm:t>
    </dgm:pt>
    <dgm:pt modelId="{BBA312F2-F1CD-42B7-848D-39E1318148AF}" type="parTrans" cxnId="{5DBABA2B-0B2E-4E21-87CC-3AC243C6443D}">
      <dgm:prSet/>
      <dgm:spPr/>
      <dgm:t>
        <a:bodyPr/>
        <a:lstStyle/>
        <a:p>
          <a:endParaRPr lang="de-DE"/>
        </a:p>
      </dgm:t>
    </dgm:pt>
    <dgm:pt modelId="{315B4010-28BA-4D1F-95CD-436BE8F178F0}" type="sibTrans" cxnId="{5DBABA2B-0B2E-4E21-87CC-3AC243C6443D}">
      <dgm:prSet/>
      <dgm:spPr>
        <a:solidFill>
          <a:schemeClr val="accent3">
            <a:lumMod val="85000"/>
          </a:schemeClr>
        </a:solidFill>
        <a:ln>
          <a:noFill/>
        </a:ln>
      </dgm:spPr>
      <dgm:t>
        <a:bodyPr/>
        <a:lstStyle/>
        <a:p>
          <a:endParaRPr lang="de-DE"/>
        </a:p>
      </dgm:t>
    </dgm:pt>
    <dgm:pt modelId="{C5EE0DBA-6CBD-49B0-966C-95904DFE8381}">
      <dgm:prSet phldrT="[Text]"/>
      <dgm:spPr/>
      <dgm:t>
        <a:bodyPr/>
        <a:lstStyle/>
        <a:p>
          <a:r>
            <a:rPr lang="de-DE" b="1" dirty="0">
              <a:solidFill>
                <a:srgbClr val="3B687F"/>
              </a:solidFill>
            </a:rPr>
            <a:t>Controlling </a:t>
          </a:r>
        </a:p>
      </dgm:t>
    </dgm:pt>
    <dgm:pt modelId="{B8AA7426-F69C-40B4-9EA2-78A75D1F93F8}" type="parTrans" cxnId="{2E49722E-3BA8-4511-BDA3-BDEF3BCA1AC6}">
      <dgm:prSet/>
      <dgm:spPr/>
      <dgm:t>
        <a:bodyPr/>
        <a:lstStyle/>
        <a:p>
          <a:endParaRPr lang="de-DE"/>
        </a:p>
      </dgm:t>
    </dgm:pt>
    <dgm:pt modelId="{754F0857-19C2-4583-AB30-EFC13DAF271A}" type="sibTrans" cxnId="{2E49722E-3BA8-4511-BDA3-BDEF3BCA1AC6}">
      <dgm:prSet/>
      <dgm:spPr>
        <a:solidFill>
          <a:schemeClr val="accent3">
            <a:lumMod val="85000"/>
          </a:schemeClr>
        </a:solidFill>
        <a:ln>
          <a:noFill/>
        </a:ln>
      </dgm:spPr>
      <dgm:t>
        <a:bodyPr/>
        <a:lstStyle/>
        <a:p>
          <a:endParaRPr lang="de-DE"/>
        </a:p>
      </dgm:t>
    </dgm:pt>
    <dgm:pt modelId="{10939576-2AFD-42B9-876C-8D55997CF213}" type="pres">
      <dgm:prSet presAssocID="{F9E78211-6147-4F68-A042-B51EFF810CA8}" presName="cycle" presStyleCnt="0">
        <dgm:presLayoutVars>
          <dgm:dir/>
          <dgm:resizeHandles val="exact"/>
        </dgm:presLayoutVars>
      </dgm:prSet>
      <dgm:spPr/>
    </dgm:pt>
    <dgm:pt modelId="{975BEABD-5932-4CDB-9246-27C974F07694}" type="pres">
      <dgm:prSet presAssocID="{8EC91D47-7971-4449-9100-00BD528AAB89}" presName="dummy" presStyleCnt="0"/>
      <dgm:spPr/>
    </dgm:pt>
    <dgm:pt modelId="{AB061816-A473-49EB-8613-A46E5B07945E}" type="pres">
      <dgm:prSet presAssocID="{8EC91D47-7971-4449-9100-00BD528AAB89}" presName="node" presStyleLbl="revTx" presStyleIdx="0" presStyleCnt="4" custScaleY="49884">
        <dgm:presLayoutVars>
          <dgm:bulletEnabled val="1"/>
        </dgm:presLayoutVars>
      </dgm:prSet>
      <dgm:spPr/>
    </dgm:pt>
    <dgm:pt modelId="{63F9D647-AA5C-4838-B1E4-55CBABFBD21D}" type="pres">
      <dgm:prSet presAssocID="{A6ED72CF-A0A6-45AA-984B-31CDD142AF69}" presName="sibTrans" presStyleLbl="node1" presStyleIdx="0" presStyleCnt="4"/>
      <dgm:spPr/>
    </dgm:pt>
    <dgm:pt modelId="{B10F0D01-4E68-4DCF-867B-833CE158C9AE}" type="pres">
      <dgm:prSet presAssocID="{E771ADAA-8C87-49BB-B010-D47A0E171DF4}" presName="dummy" presStyleCnt="0"/>
      <dgm:spPr/>
    </dgm:pt>
    <dgm:pt modelId="{C427ACF5-613C-4521-AA3E-838E3A373EB7}" type="pres">
      <dgm:prSet presAssocID="{E771ADAA-8C87-49BB-B010-D47A0E171DF4}" presName="node" presStyleLbl="revTx" presStyleIdx="1" presStyleCnt="4" custScaleY="67203" custRadScaleRad="97757" custRadScaleInc="-23452">
        <dgm:presLayoutVars>
          <dgm:bulletEnabled val="1"/>
        </dgm:presLayoutVars>
      </dgm:prSet>
      <dgm:spPr/>
    </dgm:pt>
    <dgm:pt modelId="{24D589A1-EC99-4215-8B95-AD1D4912BD7E}" type="pres">
      <dgm:prSet presAssocID="{C8CC8F10-27A7-4A11-8448-3D297F77A231}" presName="sibTrans" presStyleLbl="node1" presStyleIdx="1" presStyleCnt="4"/>
      <dgm:spPr/>
    </dgm:pt>
    <dgm:pt modelId="{5F865F22-90C2-4E3B-AEC2-D154139F672D}" type="pres">
      <dgm:prSet presAssocID="{F0E50837-E5E9-4C43-BDDF-A954E8A1D2F3}" presName="dummy" presStyleCnt="0"/>
      <dgm:spPr/>
    </dgm:pt>
    <dgm:pt modelId="{4DFA6883-B063-4DBE-BB7E-6D4A5A220B97}" type="pres">
      <dgm:prSet presAssocID="{F0E50837-E5E9-4C43-BDDF-A954E8A1D2F3}" presName="node" presStyleLbl="revTx" presStyleIdx="2" presStyleCnt="4" custScaleY="52207" custRadScaleRad="92722" custRadScaleInc="16243">
        <dgm:presLayoutVars>
          <dgm:bulletEnabled val="1"/>
        </dgm:presLayoutVars>
      </dgm:prSet>
      <dgm:spPr/>
    </dgm:pt>
    <dgm:pt modelId="{51F12618-0D7A-4427-BEF6-BBA9259B83CF}" type="pres">
      <dgm:prSet presAssocID="{315B4010-28BA-4D1F-95CD-436BE8F178F0}" presName="sibTrans" presStyleLbl="node1" presStyleIdx="2" presStyleCnt="4"/>
      <dgm:spPr/>
    </dgm:pt>
    <dgm:pt modelId="{E1928C37-A417-45E9-9912-94116DDACCE0}" type="pres">
      <dgm:prSet presAssocID="{C5EE0DBA-6CBD-49B0-966C-95904DFE8381}" presName="dummy" presStyleCnt="0"/>
      <dgm:spPr/>
    </dgm:pt>
    <dgm:pt modelId="{FC6286B4-B200-4498-BC3D-8522F2B270F8}" type="pres">
      <dgm:prSet presAssocID="{C5EE0DBA-6CBD-49B0-966C-95904DFE8381}" presName="node" presStyleLbl="revTx" presStyleIdx="3" presStyleCnt="4" custScaleY="49884">
        <dgm:presLayoutVars>
          <dgm:bulletEnabled val="1"/>
        </dgm:presLayoutVars>
      </dgm:prSet>
      <dgm:spPr/>
    </dgm:pt>
    <dgm:pt modelId="{D6B8E949-539D-4B9B-A77F-451C8E2B592A}" type="pres">
      <dgm:prSet presAssocID="{754F0857-19C2-4583-AB30-EFC13DAF271A}" presName="sibTrans" presStyleLbl="node1" presStyleIdx="3" presStyleCnt="4"/>
      <dgm:spPr/>
    </dgm:pt>
  </dgm:ptLst>
  <dgm:cxnLst>
    <dgm:cxn modelId="{F54A7C02-15CC-4D7D-B11E-E32ABFA5B854}" type="presOf" srcId="{315B4010-28BA-4D1F-95CD-436BE8F178F0}" destId="{51F12618-0D7A-4427-BEF6-BBA9259B83CF}" srcOrd="0" destOrd="0" presId="urn:microsoft.com/office/officeart/2005/8/layout/cycle1"/>
    <dgm:cxn modelId="{5DBABA2B-0B2E-4E21-87CC-3AC243C6443D}" srcId="{F9E78211-6147-4F68-A042-B51EFF810CA8}" destId="{F0E50837-E5E9-4C43-BDDF-A954E8A1D2F3}" srcOrd="2" destOrd="0" parTransId="{BBA312F2-F1CD-42B7-848D-39E1318148AF}" sibTransId="{315B4010-28BA-4D1F-95CD-436BE8F178F0}"/>
    <dgm:cxn modelId="{2E49722E-3BA8-4511-BDA3-BDEF3BCA1AC6}" srcId="{F9E78211-6147-4F68-A042-B51EFF810CA8}" destId="{C5EE0DBA-6CBD-49B0-966C-95904DFE8381}" srcOrd="3" destOrd="0" parTransId="{B8AA7426-F69C-40B4-9EA2-78A75D1F93F8}" sibTransId="{754F0857-19C2-4583-AB30-EFC13DAF271A}"/>
    <dgm:cxn modelId="{09EF216C-ED09-4830-810C-DA03690FF6B7}" type="presOf" srcId="{754F0857-19C2-4583-AB30-EFC13DAF271A}" destId="{D6B8E949-539D-4B9B-A77F-451C8E2B592A}" srcOrd="0" destOrd="0" presId="urn:microsoft.com/office/officeart/2005/8/layout/cycle1"/>
    <dgm:cxn modelId="{106E3A75-D95B-4828-9405-B8CF1DFADE19}" type="presOf" srcId="{F0E50837-E5E9-4C43-BDDF-A954E8A1D2F3}" destId="{4DFA6883-B063-4DBE-BB7E-6D4A5A220B97}" srcOrd="0" destOrd="0" presId="urn:microsoft.com/office/officeart/2005/8/layout/cycle1"/>
    <dgm:cxn modelId="{3906C076-F7E3-46AC-8532-B44BD2187E01}" srcId="{F9E78211-6147-4F68-A042-B51EFF810CA8}" destId="{8EC91D47-7971-4449-9100-00BD528AAB89}" srcOrd="0" destOrd="0" parTransId="{67C37AB2-579E-4000-9C3F-CE5D42D6B8EE}" sibTransId="{A6ED72CF-A0A6-45AA-984B-31CDD142AF69}"/>
    <dgm:cxn modelId="{AB9B8786-3DA6-48A8-9AB1-8DB641FC1A15}" type="presOf" srcId="{8EC91D47-7971-4449-9100-00BD528AAB89}" destId="{AB061816-A473-49EB-8613-A46E5B07945E}" srcOrd="0" destOrd="0" presId="urn:microsoft.com/office/officeart/2005/8/layout/cycle1"/>
    <dgm:cxn modelId="{18DA87AF-CA78-40E2-BEED-EA87782CD830}" type="presOf" srcId="{C8CC8F10-27A7-4A11-8448-3D297F77A231}" destId="{24D589A1-EC99-4215-8B95-AD1D4912BD7E}" srcOrd="0" destOrd="0" presId="urn:microsoft.com/office/officeart/2005/8/layout/cycle1"/>
    <dgm:cxn modelId="{6454CABB-8ADB-4C9C-91E5-07391CC9CDE3}" type="presOf" srcId="{F9E78211-6147-4F68-A042-B51EFF810CA8}" destId="{10939576-2AFD-42B9-876C-8D55997CF213}" srcOrd="0" destOrd="0" presId="urn:microsoft.com/office/officeart/2005/8/layout/cycle1"/>
    <dgm:cxn modelId="{DCC279E1-4AF2-40F2-8B66-BEFA7EE7EF86}" type="presOf" srcId="{A6ED72CF-A0A6-45AA-984B-31CDD142AF69}" destId="{63F9D647-AA5C-4838-B1E4-55CBABFBD21D}" srcOrd="0" destOrd="0" presId="urn:microsoft.com/office/officeart/2005/8/layout/cycle1"/>
    <dgm:cxn modelId="{D92CA0E2-6398-4825-88C7-4EA45E41F378}" type="presOf" srcId="{E771ADAA-8C87-49BB-B010-D47A0E171DF4}" destId="{C427ACF5-613C-4521-AA3E-838E3A373EB7}" srcOrd="0" destOrd="0" presId="urn:microsoft.com/office/officeart/2005/8/layout/cycle1"/>
    <dgm:cxn modelId="{B69338F0-F0CF-4041-AD25-4201FBFE3BD0}" type="presOf" srcId="{C5EE0DBA-6CBD-49B0-966C-95904DFE8381}" destId="{FC6286B4-B200-4498-BC3D-8522F2B270F8}" srcOrd="0" destOrd="0" presId="urn:microsoft.com/office/officeart/2005/8/layout/cycle1"/>
    <dgm:cxn modelId="{CC627AF1-3580-4D29-B411-7F56941FD13F}" srcId="{F9E78211-6147-4F68-A042-B51EFF810CA8}" destId="{E771ADAA-8C87-49BB-B010-D47A0E171DF4}" srcOrd="1" destOrd="0" parTransId="{CAF9927C-63B9-47F6-B6A0-079664B957F1}" sibTransId="{C8CC8F10-27A7-4A11-8448-3D297F77A231}"/>
    <dgm:cxn modelId="{90879D74-EBEF-4F86-B089-054FF78F26D1}" type="presParOf" srcId="{10939576-2AFD-42B9-876C-8D55997CF213}" destId="{975BEABD-5932-4CDB-9246-27C974F07694}" srcOrd="0" destOrd="0" presId="urn:microsoft.com/office/officeart/2005/8/layout/cycle1"/>
    <dgm:cxn modelId="{ABC2AC49-1588-4481-B453-DCB01436B25D}" type="presParOf" srcId="{10939576-2AFD-42B9-876C-8D55997CF213}" destId="{AB061816-A473-49EB-8613-A46E5B07945E}" srcOrd="1" destOrd="0" presId="urn:microsoft.com/office/officeart/2005/8/layout/cycle1"/>
    <dgm:cxn modelId="{09C5B8EC-A812-4070-B32F-E35B96B47D59}" type="presParOf" srcId="{10939576-2AFD-42B9-876C-8D55997CF213}" destId="{63F9D647-AA5C-4838-B1E4-55CBABFBD21D}" srcOrd="2" destOrd="0" presId="urn:microsoft.com/office/officeart/2005/8/layout/cycle1"/>
    <dgm:cxn modelId="{ADC798E6-6615-408A-81DB-DB15C1E7EC7D}" type="presParOf" srcId="{10939576-2AFD-42B9-876C-8D55997CF213}" destId="{B10F0D01-4E68-4DCF-867B-833CE158C9AE}" srcOrd="3" destOrd="0" presId="urn:microsoft.com/office/officeart/2005/8/layout/cycle1"/>
    <dgm:cxn modelId="{791619CA-0A83-4DCB-8768-50FAEC84690E}" type="presParOf" srcId="{10939576-2AFD-42B9-876C-8D55997CF213}" destId="{C427ACF5-613C-4521-AA3E-838E3A373EB7}" srcOrd="4" destOrd="0" presId="urn:microsoft.com/office/officeart/2005/8/layout/cycle1"/>
    <dgm:cxn modelId="{9B44A417-C3DA-450F-915D-57CCB8FFE719}" type="presParOf" srcId="{10939576-2AFD-42B9-876C-8D55997CF213}" destId="{24D589A1-EC99-4215-8B95-AD1D4912BD7E}" srcOrd="5" destOrd="0" presId="urn:microsoft.com/office/officeart/2005/8/layout/cycle1"/>
    <dgm:cxn modelId="{F6E06903-27D9-416F-A757-2FDD4F1D5E5B}" type="presParOf" srcId="{10939576-2AFD-42B9-876C-8D55997CF213}" destId="{5F865F22-90C2-4E3B-AEC2-D154139F672D}" srcOrd="6" destOrd="0" presId="urn:microsoft.com/office/officeart/2005/8/layout/cycle1"/>
    <dgm:cxn modelId="{96C16052-36DA-4377-8F4F-B93FAD3AE1D8}" type="presParOf" srcId="{10939576-2AFD-42B9-876C-8D55997CF213}" destId="{4DFA6883-B063-4DBE-BB7E-6D4A5A220B97}" srcOrd="7" destOrd="0" presId="urn:microsoft.com/office/officeart/2005/8/layout/cycle1"/>
    <dgm:cxn modelId="{0E4D90D9-C362-419C-BA16-B98C213D8C94}" type="presParOf" srcId="{10939576-2AFD-42B9-876C-8D55997CF213}" destId="{51F12618-0D7A-4427-BEF6-BBA9259B83CF}" srcOrd="8" destOrd="0" presId="urn:microsoft.com/office/officeart/2005/8/layout/cycle1"/>
    <dgm:cxn modelId="{8D2F6D44-8800-4B52-AFF9-5F4E69563696}" type="presParOf" srcId="{10939576-2AFD-42B9-876C-8D55997CF213}" destId="{E1928C37-A417-45E9-9912-94116DDACCE0}" srcOrd="9" destOrd="0" presId="urn:microsoft.com/office/officeart/2005/8/layout/cycle1"/>
    <dgm:cxn modelId="{94E04482-5281-4C88-A073-065CC16CF5BA}" type="presParOf" srcId="{10939576-2AFD-42B9-876C-8D55997CF213}" destId="{FC6286B4-B200-4498-BC3D-8522F2B270F8}" srcOrd="10" destOrd="0" presId="urn:microsoft.com/office/officeart/2005/8/layout/cycle1"/>
    <dgm:cxn modelId="{EDC6BF40-8A2C-4B17-8F0F-39959F212351}" type="presParOf" srcId="{10939576-2AFD-42B9-876C-8D55997CF213}" destId="{D6B8E949-539D-4B9B-A77F-451C8E2B592A}" srcOrd="11" destOrd="0" presId="urn:microsoft.com/office/officeart/2005/8/layout/cycle1"/>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378F055A-7B82-4A31-85B4-31710D38672D}" type="doc">
      <dgm:prSet loTypeId="urn:microsoft.com/office/officeart/2005/8/layout/cycle6" loCatId="cycle" qsTypeId="urn:microsoft.com/office/officeart/2005/8/quickstyle/simple1" qsCatId="simple" csTypeId="urn:microsoft.com/office/officeart/2005/8/colors/accent2_2" csCatId="accent2" phldr="1"/>
      <dgm:spPr/>
      <dgm:t>
        <a:bodyPr/>
        <a:lstStyle/>
        <a:p>
          <a:endParaRPr lang="en-AU"/>
        </a:p>
      </dgm:t>
    </dgm:pt>
    <dgm:pt modelId="{17AE9978-97F7-430D-B205-FC72E8CE3B6B}">
      <dgm:prSet phldrT="[Text]" custT="1"/>
      <dgm:spPr>
        <a:solidFill>
          <a:srgbClr val="3B687F"/>
        </a:solidFill>
      </dgm:spPr>
      <dgm:t>
        <a:bodyPr/>
        <a:lstStyle/>
        <a:p>
          <a:pPr algn="ctr">
            <a:lnSpc>
              <a:spcPts val="1200"/>
            </a:lnSpc>
          </a:pPr>
          <a:r>
            <a:rPr lang="de-DE" sz="900" b="1" dirty="0"/>
            <a:t>Notfallsituationen am Standort</a:t>
          </a:r>
          <a:endParaRPr lang="en-AU" sz="900" b="1" dirty="0"/>
        </a:p>
      </dgm:t>
    </dgm:pt>
    <dgm:pt modelId="{501FC332-0121-4947-B307-5BD5CB479B7E}" type="parTrans" cxnId="{644A1BD9-64C3-4FD8-9D37-DDEA78239B77}">
      <dgm:prSet/>
      <dgm:spPr/>
      <dgm:t>
        <a:bodyPr/>
        <a:lstStyle/>
        <a:p>
          <a:pPr algn="ctr"/>
          <a:endParaRPr lang="en-AU" sz="900"/>
        </a:p>
      </dgm:t>
    </dgm:pt>
    <dgm:pt modelId="{5D5F0DA8-8FD7-48AA-9CA9-3A7B83FFEC9E}" type="sibTrans" cxnId="{644A1BD9-64C3-4FD8-9D37-DDEA78239B77}">
      <dgm:prSet/>
      <dgm:spPr>
        <a:ln>
          <a:solidFill>
            <a:srgbClr val="3B687F"/>
          </a:solidFill>
        </a:ln>
      </dgm:spPr>
      <dgm:t>
        <a:bodyPr/>
        <a:lstStyle/>
        <a:p>
          <a:pPr algn="ctr"/>
          <a:endParaRPr lang="en-AU" sz="900"/>
        </a:p>
      </dgm:t>
    </dgm:pt>
    <dgm:pt modelId="{ED31EF9C-AE4B-4846-8D43-92EB15DA9E55}">
      <dgm:prSet custT="1"/>
      <dgm:spPr>
        <a:solidFill>
          <a:srgbClr val="3B687F"/>
        </a:solidFill>
      </dgm:spPr>
      <dgm:t>
        <a:bodyPr/>
        <a:lstStyle/>
        <a:p>
          <a:pPr algn="ctr">
            <a:lnSpc>
              <a:spcPts val="1200"/>
            </a:lnSpc>
          </a:pPr>
          <a:r>
            <a:rPr lang="de-DE" sz="900" b="1" dirty="0"/>
            <a:t>Stakeholder-Belange</a:t>
          </a:r>
          <a:endParaRPr lang="en-AU" sz="900" b="1" dirty="0"/>
        </a:p>
      </dgm:t>
    </dgm:pt>
    <dgm:pt modelId="{1C7C455D-964C-49F8-9008-0EE190DC9C30}" type="parTrans" cxnId="{FC9E0D1C-D949-49B8-8021-EA20E5449173}">
      <dgm:prSet/>
      <dgm:spPr/>
      <dgm:t>
        <a:bodyPr/>
        <a:lstStyle/>
        <a:p>
          <a:pPr algn="ctr"/>
          <a:endParaRPr lang="en-AU" sz="900"/>
        </a:p>
      </dgm:t>
    </dgm:pt>
    <dgm:pt modelId="{4C7C4221-6C00-4A52-84DF-ED4D80DF82F1}" type="sibTrans" cxnId="{FC9E0D1C-D949-49B8-8021-EA20E5449173}">
      <dgm:prSet/>
      <dgm:spPr>
        <a:solidFill>
          <a:srgbClr val="3B687F"/>
        </a:solidFill>
        <a:ln>
          <a:solidFill>
            <a:srgbClr val="3B687F"/>
          </a:solidFill>
        </a:ln>
      </dgm:spPr>
      <dgm:t>
        <a:bodyPr/>
        <a:lstStyle/>
        <a:p>
          <a:pPr algn="ctr"/>
          <a:endParaRPr lang="en-AU" sz="900"/>
        </a:p>
      </dgm:t>
    </dgm:pt>
    <dgm:pt modelId="{2BCB675A-0BE3-49E6-B310-F4ADD7AD1627}">
      <dgm:prSet custT="1"/>
      <dgm:spPr>
        <a:solidFill>
          <a:srgbClr val="3B687F"/>
        </a:solidFill>
      </dgm:spPr>
      <dgm:t>
        <a:bodyPr/>
        <a:lstStyle/>
        <a:p>
          <a:pPr algn="ctr">
            <a:lnSpc>
              <a:spcPts val="1200"/>
            </a:lnSpc>
          </a:pPr>
          <a:r>
            <a:rPr lang="de-DE" sz="900" b="1" dirty="0"/>
            <a:t>gesetzliche Verpflichtungen</a:t>
          </a:r>
          <a:endParaRPr lang="en-AU" sz="900" b="1" dirty="0"/>
        </a:p>
      </dgm:t>
    </dgm:pt>
    <dgm:pt modelId="{82A6C8FC-D79A-466B-B9D4-9D4BCB815B9F}" type="parTrans" cxnId="{0DD5E331-528A-4EAD-9D7A-90067F4EC050}">
      <dgm:prSet/>
      <dgm:spPr/>
      <dgm:t>
        <a:bodyPr/>
        <a:lstStyle/>
        <a:p>
          <a:pPr algn="ctr"/>
          <a:endParaRPr lang="en-AU" sz="900"/>
        </a:p>
      </dgm:t>
    </dgm:pt>
    <dgm:pt modelId="{93F69155-B311-4A8F-9EFC-401EEA406926}" type="sibTrans" cxnId="{0DD5E331-528A-4EAD-9D7A-90067F4EC050}">
      <dgm:prSet/>
      <dgm:spPr>
        <a:ln>
          <a:solidFill>
            <a:srgbClr val="3B687F"/>
          </a:solidFill>
        </a:ln>
      </dgm:spPr>
      <dgm:t>
        <a:bodyPr/>
        <a:lstStyle/>
        <a:p>
          <a:pPr algn="ctr"/>
          <a:endParaRPr lang="en-AU" sz="900"/>
        </a:p>
      </dgm:t>
    </dgm:pt>
    <dgm:pt modelId="{51D83D3E-2DD1-43C1-81BD-3586E5F5FC15}">
      <dgm:prSet custT="1"/>
      <dgm:spPr>
        <a:solidFill>
          <a:srgbClr val="3B687F"/>
        </a:solidFill>
      </dgm:spPr>
      <dgm:t>
        <a:bodyPr/>
        <a:lstStyle/>
        <a:p>
          <a:pPr algn="ctr">
            <a:lnSpc>
              <a:spcPts val="1200"/>
            </a:lnSpc>
          </a:pPr>
          <a:r>
            <a:rPr lang="de-DE" sz="900" b="1" dirty="0"/>
            <a:t>Umwelt-auswirkungen</a:t>
          </a:r>
          <a:endParaRPr lang="en-AU" sz="900" b="1" dirty="0"/>
        </a:p>
      </dgm:t>
    </dgm:pt>
    <dgm:pt modelId="{11EE3E14-1CA2-4110-8164-F06B2E8F815B}" type="parTrans" cxnId="{2F945C52-B5C6-4BD6-8591-5CA61D9AA50A}">
      <dgm:prSet/>
      <dgm:spPr/>
      <dgm:t>
        <a:bodyPr/>
        <a:lstStyle/>
        <a:p>
          <a:pPr algn="ctr"/>
          <a:endParaRPr lang="en-AU" sz="900"/>
        </a:p>
      </dgm:t>
    </dgm:pt>
    <dgm:pt modelId="{6140FDCE-A420-40FF-B89B-B0B93260B0B6}" type="sibTrans" cxnId="{2F945C52-B5C6-4BD6-8591-5CA61D9AA50A}">
      <dgm:prSet/>
      <dgm:spPr>
        <a:ln>
          <a:solidFill>
            <a:srgbClr val="3B687F"/>
          </a:solidFill>
        </a:ln>
      </dgm:spPr>
      <dgm:t>
        <a:bodyPr/>
        <a:lstStyle/>
        <a:p>
          <a:pPr algn="ctr"/>
          <a:endParaRPr lang="en-AU" sz="900"/>
        </a:p>
      </dgm:t>
    </dgm:pt>
    <dgm:pt modelId="{CE4172FA-C8F5-4389-A186-16497F40288A}">
      <dgm:prSet custT="1"/>
      <dgm:spPr>
        <a:solidFill>
          <a:srgbClr val="3B687F"/>
        </a:solidFill>
      </dgm:spPr>
      <dgm:t>
        <a:bodyPr/>
        <a:lstStyle/>
        <a:p>
          <a:pPr algn="ctr">
            <a:lnSpc>
              <a:spcPts val="1200"/>
            </a:lnSpc>
          </a:pPr>
          <a:r>
            <a:rPr lang="de-DE" sz="900" b="1" dirty="0"/>
            <a:t>Produkte / Dienstleistungen</a:t>
          </a:r>
          <a:endParaRPr lang="en-AU" sz="900" b="1" dirty="0"/>
        </a:p>
      </dgm:t>
    </dgm:pt>
    <dgm:pt modelId="{E0984D57-C097-4DE0-947B-FC0E2DD72228}" type="parTrans" cxnId="{CDE6683C-8210-4DB3-9305-7102D9B7C825}">
      <dgm:prSet/>
      <dgm:spPr/>
      <dgm:t>
        <a:bodyPr/>
        <a:lstStyle/>
        <a:p>
          <a:pPr algn="ctr"/>
          <a:endParaRPr lang="en-AU" sz="900"/>
        </a:p>
      </dgm:t>
    </dgm:pt>
    <dgm:pt modelId="{274E5596-0CA1-42E9-93E7-7C290336F014}" type="sibTrans" cxnId="{CDE6683C-8210-4DB3-9305-7102D9B7C825}">
      <dgm:prSet/>
      <dgm:spPr>
        <a:ln>
          <a:solidFill>
            <a:srgbClr val="3B687F"/>
          </a:solidFill>
        </a:ln>
      </dgm:spPr>
      <dgm:t>
        <a:bodyPr/>
        <a:lstStyle/>
        <a:p>
          <a:pPr algn="ctr"/>
          <a:endParaRPr lang="en-AU" sz="900"/>
        </a:p>
      </dgm:t>
    </dgm:pt>
    <dgm:pt modelId="{4143EBA0-87ED-462A-BB28-67CEA6E70DA7}">
      <dgm:prSet phldrT="[Text]" custT="1"/>
      <dgm:spPr>
        <a:solidFill>
          <a:srgbClr val="3B687F"/>
        </a:solidFill>
        <a:ln>
          <a:solidFill>
            <a:srgbClr val="3B687F"/>
          </a:solidFill>
        </a:ln>
      </dgm:spPr>
      <dgm:t>
        <a:bodyPr/>
        <a:lstStyle/>
        <a:p>
          <a:pPr algn="ctr">
            <a:lnSpc>
              <a:spcPts val="1200"/>
            </a:lnSpc>
          </a:pPr>
          <a:r>
            <a:rPr lang="de-DE" sz="900" b="1" dirty="0"/>
            <a:t>Interne und externe Themen</a:t>
          </a:r>
          <a:endParaRPr lang="en-AU" sz="900" b="1" dirty="0"/>
        </a:p>
      </dgm:t>
    </dgm:pt>
    <dgm:pt modelId="{365A78DA-4095-4BB0-A6ED-F58C11F92617}" type="sibTrans" cxnId="{E2FCA42D-A43B-4C54-94AC-A7C9C9BF437D}">
      <dgm:prSet/>
      <dgm:spPr>
        <a:noFill/>
        <a:ln w="9525" cap="flat" cmpd="sng" algn="ctr">
          <a:solidFill>
            <a:srgbClr val="3B687F"/>
          </a:solidFill>
          <a:prstDash val="solid"/>
        </a:ln>
        <a:effectLst/>
      </dgm:spPr>
      <dgm:t>
        <a:bodyPr/>
        <a:lstStyle/>
        <a:p>
          <a:pPr algn="ctr"/>
          <a:endParaRPr lang="en-AU" sz="900"/>
        </a:p>
      </dgm:t>
    </dgm:pt>
    <dgm:pt modelId="{B4DED8EE-02D1-4F1C-B514-1BBE3DD4D39E}" type="parTrans" cxnId="{E2FCA42D-A43B-4C54-94AC-A7C9C9BF437D}">
      <dgm:prSet/>
      <dgm:spPr/>
      <dgm:t>
        <a:bodyPr/>
        <a:lstStyle/>
        <a:p>
          <a:pPr algn="ctr"/>
          <a:endParaRPr lang="en-AU" sz="900"/>
        </a:p>
      </dgm:t>
    </dgm:pt>
    <dgm:pt modelId="{AE6365C8-2AFA-479F-9E52-258316A38F01}" type="pres">
      <dgm:prSet presAssocID="{378F055A-7B82-4A31-85B4-31710D38672D}" presName="cycle" presStyleCnt="0">
        <dgm:presLayoutVars>
          <dgm:dir/>
          <dgm:resizeHandles val="exact"/>
        </dgm:presLayoutVars>
      </dgm:prSet>
      <dgm:spPr/>
    </dgm:pt>
    <dgm:pt modelId="{24C656AC-21BC-419F-A221-06ECDB8BDEFE}" type="pres">
      <dgm:prSet presAssocID="{4143EBA0-87ED-462A-BB28-67CEA6E70DA7}" presName="node" presStyleLbl="node1" presStyleIdx="0" presStyleCnt="6" custScaleX="158151" custScaleY="78701">
        <dgm:presLayoutVars>
          <dgm:bulletEnabled val="1"/>
        </dgm:presLayoutVars>
      </dgm:prSet>
      <dgm:spPr/>
    </dgm:pt>
    <dgm:pt modelId="{C18DC9A8-3BE0-4D62-AC19-9535A86F9B58}" type="pres">
      <dgm:prSet presAssocID="{4143EBA0-87ED-462A-BB28-67CEA6E70DA7}" presName="spNode" presStyleCnt="0"/>
      <dgm:spPr/>
    </dgm:pt>
    <dgm:pt modelId="{154745DD-1B90-4DAB-B604-3C4C9EBF5875}" type="pres">
      <dgm:prSet presAssocID="{365A78DA-4095-4BB0-A6ED-F58C11F92617}" presName="sibTrans" presStyleLbl="sibTrans1D1" presStyleIdx="0" presStyleCnt="6"/>
      <dgm:spPr>
        <a:xfrm>
          <a:off x="1755810" y="224631"/>
          <a:ext cx="2106375" cy="2106375"/>
        </a:xfrm>
        <a:custGeom>
          <a:avLst/>
          <a:gdLst/>
          <a:ahLst/>
          <a:cxnLst/>
          <a:rect l="0" t="0" r="0" b="0"/>
          <a:pathLst>
            <a:path>
              <a:moveTo>
                <a:pt x="1598864" y="152387"/>
              </a:moveTo>
              <a:arcTo wR="1053187" hR="1053187" stAng="18072369" swAng="795085"/>
            </a:path>
          </a:pathLst>
        </a:custGeom>
      </dgm:spPr>
    </dgm:pt>
    <dgm:pt modelId="{5BF9B0F5-2197-41E6-898D-64FB6DD43C86}" type="pres">
      <dgm:prSet presAssocID="{ED31EF9C-AE4B-4846-8D43-92EB15DA9E55}" presName="node" presStyleLbl="node1" presStyleIdx="1" presStyleCnt="6" custScaleX="143287" custScaleY="87636">
        <dgm:presLayoutVars>
          <dgm:bulletEnabled val="1"/>
        </dgm:presLayoutVars>
      </dgm:prSet>
      <dgm:spPr/>
    </dgm:pt>
    <dgm:pt modelId="{92EAEF9D-4878-4D41-822B-E938C298E3ED}" type="pres">
      <dgm:prSet presAssocID="{ED31EF9C-AE4B-4846-8D43-92EB15DA9E55}" presName="spNode" presStyleCnt="0"/>
      <dgm:spPr/>
    </dgm:pt>
    <dgm:pt modelId="{921AA4E0-4102-41D8-A876-3C098E61BFA4}" type="pres">
      <dgm:prSet presAssocID="{4C7C4221-6C00-4A52-84DF-ED4D80DF82F1}" presName="sibTrans" presStyleLbl="sibTrans1D1" presStyleIdx="1" presStyleCnt="6"/>
      <dgm:spPr/>
    </dgm:pt>
    <dgm:pt modelId="{7342B1DB-7F73-4BE1-978E-7D1C203ECC38}" type="pres">
      <dgm:prSet presAssocID="{2BCB675A-0BE3-49E6-B310-F4ADD7AD1627}" presName="node" presStyleLbl="node1" presStyleIdx="2" presStyleCnt="6" custScaleX="154825">
        <dgm:presLayoutVars>
          <dgm:bulletEnabled val="1"/>
        </dgm:presLayoutVars>
      </dgm:prSet>
      <dgm:spPr/>
    </dgm:pt>
    <dgm:pt modelId="{FBA8EDF9-7E7D-4038-9E6B-D9CCEBBE6323}" type="pres">
      <dgm:prSet presAssocID="{2BCB675A-0BE3-49E6-B310-F4ADD7AD1627}" presName="spNode" presStyleCnt="0"/>
      <dgm:spPr/>
    </dgm:pt>
    <dgm:pt modelId="{744408A9-0CA7-4EBB-8101-E38F2045DAA4}" type="pres">
      <dgm:prSet presAssocID="{93F69155-B311-4A8F-9EFC-401EEA406926}" presName="sibTrans" presStyleLbl="sibTrans1D1" presStyleIdx="2" presStyleCnt="6"/>
      <dgm:spPr/>
    </dgm:pt>
    <dgm:pt modelId="{23F03405-1746-409C-B838-66CBA0DB7FFC}" type="pres">
      <dgm:prSet presAssocID="{51D83D3E-2DD1-43C1-81BD-3586E5F5FC15}" presName="node" presStyleLbl="node1" presStyleIdx="3" presStyleCnt="6" custScaleX="158151">
        <dgm:presLayoutVars>
          <dgm:bulletEnabled val="1"/>
        </dgm:presLayoutVars>
      </dgm:prSet>
      <dgm:spPr/>
    </dgm:pt>
    <dgm:pt modelId="{90E9DFB7-B0E9-497F-86A5-2CF9BAF85DFA}" type="pres">
      <dgm:prSet presAssocID="{51D83D3E-2DD1-43C1-81BD-3586E5F5FC15}" presName="spNode" presStyleCnt="0"/>
      <dgm:spPr/>
    </dgm:pt>
    <dgm:pt modelId="{06529F65-99F6-44B1-9449-2825468B31C4}" type="pres">
      <dgm:prSet presAssocID="{6140FDCE-A420-40FF-B89B-B0B93260B0B6}" presName="sibTrans" presStyleLbl="sibTrans1D1" presStyleIdx="3" presStyleCnt="6"/>
      <dgm:spPr/>
    </dgm:pt>
    <dgm:pt modelId="{216ABE88-9DE2-4E7C-9BC1-14412FAC8099}" type="pres">
      <dgm:prSet presAssocID="{17AE9978-97F7-430D-B205-FC72E8CE3B6B}" presName="node" presStyleLbl="node1" presStyleIdx="4" presStyleCnt="6" custScaleX="172115">
        <dgm:presLayoutVars>
          <dgm:bulletEnabled val="1"/>
        </dgm:presLayoutVars>
      </dgm:prSet>
      <dgm:spPr/>
    </dgm:pt>
    <dgm:pt modelId="{AB27985B-A6DD-4C7F-8ED5-AF3350108641}" type="pres">
      <dgm:prSet presAssocID="{17AE9978-97F7-430D-B205-FC72E8CE3B6B}" presName="spNode" presStyleCnt="0"/>
      <dgm:spPr/>
    </dgm:pt>
    <dgm:pt modelId="{E89DBD82-514D-4899-937A-359BEED3FA64}" type="pres">
      <dgm:prSet presAssocID="{5D5F0DA8-8FD7-48AA-9CA9-3A7B83FFEC9E}" presName="sibTrans" presStyleLbl="sibTrans1D1" presStyleIdx="4" presStyleCnt="6"/>
      <dgm:spPr/>
    </dgm:pt>
    <dgm:pt modelId="{7AA8D0F1-9697-42E3-B1F0-24C913F72C31}" type="pres">
      <dgm:prSet presAssocID="{CE4172FA-C8F5-4389-A186-16497F40288A}" presName="node" presStyleLbl="node1" presStyleIdx="5" presStyleCnt="6" custScaleX="173643">
        <dgm:presLayoutVars>
          <dgm:bulletEnabled val="1"/>
        </dgm:presLayoutVars>
      </dgm:prSet>
      <dgm:spPr/>
    </dgm:pt>
    <dgm:pt modelId="{C51344D5-46DF-4389-8FC3-AEA6928D0111}" type="pres">
      <dgm:prSet presAssocID="{CE4172FA-C8F5-4389-A186-16497F40288A}" presName="spNode" presStyleCnt="0"/>
      <dgm:spPr/>
    </dgm:pt>
    <dgm:pt modelId="{3DEBD0D7-11C2-46D8-9777-A3291868C56B}" type="pres">
      <dgm:prSet presAssocID="{274E5596-0CA1-42E9-93E7-7C290336F014}" presName="sibTrans" presStyleLbl="sibTrans1D1" presStyleIdx="5" presStyleCnt="6"/>
      <dgm:spPr/>
    </dgm:pt>
  </dgm:ptLst>
  <dgm:cxnLst>
    <dgm:cxn modelId="{65796F0D-465C-44C5-A653-711425A9C385}" type="presOf" srcId="{365A78DA-4095-4BB0-A6ED-F58C11F92617}" destId="{154745DD-1B90-4DAB-B604-3C4C9EBF5875}" srcOrd="0" destOrd="0" presId="urn:microsoft.com/office/officeart/2005/8/layout/cycle6"/>
    <dgm:cxn modelId="{FC9E0D1C-D949-49B8-8021-EA20E5449173}" srcId="{378F055A-7B82-4A31-85B4-31710D38672D}" destId="{ED31EF9C-AE4B-4846-8D43-92EB15DA9E55}" srcOrd="1" destOrd="0" parTransId="{1C7C455D-964C-49F8-9008-0EE190DC9C30}" sibTransId="{4C7C4221-6C00-4A52-84DF-ED4D80DF82F1}"/>
    <dgm:cxn modelId="{5A9DC51E-3AAC-436C-95C8-3B682BAD95DF}" type="presOf" srcId="{4143EBA0-87ED-462A-BB28-67CEA6E70DA7}" destId="{24C656AC-21BC-419F-A221-06ECDB8BDEFE}" srcOrd="0" destOrd="0" presId="urn:microsoft.com/office/officeart/2005/8/layout/cycle6"/>
    <dgm:cxn modelId="{E2FCA42D-A43B-4C54-94AC-A7C9C9BF437D}" srcId="{378F055A-7B82-4A31-85B4-31710D38672D}" destId="{4143EBA0-87ED-462A-BB28-67CEA6E70DA7}" srcOrd="0" destOrd="0" parTransId="{B4DED8EE-02D1-4F1C-B514-1BBE3DD4D39E}" sibTransId="{365A78DA-4095-4BB0-A6ED-F58C11F92617}"/>
    <dgm:cxn modelId="{0DD5E331-528A-4EAD-9D7A-90067F4EC050}" srcId="{378F055A-7B82-4A31-85B4-31710D38672D}" destId="{2BCB675A-0BE3-49E6-B310-F4ADD7AD1627}" srcOrd="2" destOrd="0" parTransId="{82A6C8FC-D79A-466B-B9D4-9D4BCB815B9F}" sibTransId="{93F69155-B311-4A8F-9EFC-401EEA406926}"/>
    <dgm:cxn modelId="{053F7C35-CFDC-4550-8CE1-A0F713403207}" type="presOf" srcId="{ED31EF9C-AE4B-4846-8D43-92EB15DA9E55}" destId="{5BF9B0F5-2197-41E6-898D-64FB6DD43C86}" srcOrd="0" destOrd="0" presId="urn:microsoft.com/office/officeart/2005/8/layout/cycle6"/>
    <dgm:cxn modelId="{31629C36-F116-4522-9E8E-78A8935D8540}" type="presOf" srcId="{51D83D3E-2DD1-43C1-81BD-3586E5F5FC15}" destId="{23F03405-1746-409C-B838-66CBA0DB7FFC}" srcOrd="0" destOrd="0" presId="urn:microsoft.com/office/officeart/2005/8/layout/cycle6"/>
    <dgm:cxn modelId="{CDE6683C-8210-4DB3-9305-7102D9B7C825}" srcId="{378F055A-7B82-4A31-85B4-31710D38672D}" destId="{CE4172FA-C8F5-4389-A186-16497F40288A}" srcOrd="5" destOrd="0" parTransId="{E0984D57-C097-4DE0-947B-FC0E2DD72228}" sibTransId="{274E5596-0CA1-42E9-93E7-7C290336F014}"/>
    <dgm:cxn modelId="{C47B4166-6191-4800-8C4C-A4AA5B2CFEB5}" type="presOf" srcId="{CE4172FA-C8F5-4389-A186-16497F40288A}" destId="{7AA8D0F1-9697-42E3-B1F0-24C913F72C31}" srcOrd="0" destOrd="0" presId="urn:microsoft.com/office/officeart/2005/8/layout/cycle6"/>
    <dgm:cxn modelId="{C8A4BF46-D504-4D5C-9C14-13E84C514746}" type="presOf" srcId="{2BCB675A-0BE3-49E6-B310-F4ADD7AD1627}" destId="{7342B1DB-7F73-4BE1-978E-7D1C203ECC38}" srcOrd="0" destOrd="0" presId="urn:microsoft.com/office/officeart/2005/8/layout/cycle6"/>
    <dgm:cxn modelId="{2F945C52-B5C6-4BD6-8591-5CA61D9AA50A}" srcId="{378F055A-7B82-4A31-85B4-31710D38672D}" destId="{51D83D3E-2DD1-43C1-81BD-3586E5F5FC15}" srcOrd="3" destOrd="0" parTransId="{11EE3E14-1CA2-4110-8164-F06B2E8F815B}" sibTransId="{6140FDCE-A420-40FF-B89B-B0B93260B0B6}"/>
    <dgm:cxn modelId="{AC2B8457-F33B-419F-B8F4-00A5A49F883B}" type="presOf" srcId="{378F055A-7B82-4A31-85B4-31710D38672D}" destId="{AE6365C8-2AFA-479F-9E52-258316A38F01}" srcOrd="0" destOrd="0" presId="urn:microsoft.com/office/officeart/2005/8/layout/cycle6"/>
    <dgm:cxn modelId="{4BB75387-8EC4-4210-8B11-A5C0AFDCBE8A}" type="presOf" srcId="{5D5F0DA8-8FD7-48AA-9CA9-3A7B83FFEC9E}" destId="{E89DBD82-514D-4899-937A-359BEED3FA64}" srcOrd="0" destOrd="0" presId="urn:microsoft.com/office/officeart/2005/8/layout/cycle6"/>
    <dgm:cxn modelId="{07CD4393-C011-4AD1-A1F1-A9D5A1D696F8}" type="presOf" srcId="{4C7C4221-6C00-4A52-84DF-ED4D80DF82F1}" destId="{921AA4E0-4102-41D8-A876-3C098E61BFA4}" srcOrd="0" destOrd="0" presId="urn:microsoft.com/office/officeart/2005/8/layout/cycle6"/>
    <dgm:cxn modelId="{2CB8C59A-3CAD-413F-A185-8DB1F178029D}" type="presOf" srcId="{274E5596-0CA1-42E9-93E7-7C290336F014}" destId="{3DEBD0D7-11C2-46D8-9777-A3291868C56B}" srcOrd="0" destOrd="0" presId="urn:microsoft.com/office/officeart/2005/8/layout/cycle6"/>
    <dgm:cxn modelId="{12E999CC-C905-4BC0-8AD5-AC3164B04370}" type="presOf" srcId="{17AE9978-97F7-430D-B205-FC72E8CE3B6B}" destId="{216ABE88-9DE2-4E7C-9BC1-14412FAC8099}" srcOrd="0" destOrd="0" presId="urn:microsoft.com/office/officeart/2005/8/layout/cycle6"/>
    <dgm:cxn modelId="{644A1BD9-64C3-4FD8-9D37-DDEA78239B77}" srcId="{378F055A-7B82-4A31-85B4-31710D38672D}" destId="{17AE9978-97F7-430D-B205-FC72E8CE3B6B}" srcOrd="4" destOrd="0" parTransId="{501FC332-0121-4947-B307-5BD5CB479B7E}" sibTransId="{5D5F0DA8-8FD7-48AA-9CA9-3A7B83FFEC9E}"/>
    <dgm:cxn modelId="{62AC50EF-DE5A-4670-9DB1-80EBE133B468}" type="presOf" srcId="{6140FDCE-A420-40FF-B89B-B0B93260B0B6}" destId="{06529F65-99F6-44B1-9449-2825468B31C4}" srcOrd="0" destOrd="0" presId="urn:microsoft.com/office/officeart/2005/8/layout/cycle6"/>
    <dgm:cxn modelId="{B5CE32FD-00FD-4BC6-878A-BEDC153AFD4A}" type="presOf" srcId="{93F69155-B311-4A8F-9EFC-401EEA406926}" destId="{744408A9-0CA7-4EBB-8101-E38F2045DAA4}" srcOrd="0" destOrd="0" presId="urn:microsoft.com/office/officeart/2005/8/layout/cycle6"/>
    <dgm:cxn modelId="{D052613B-39E6-4AEE-A706-C47859911D21}" type="presParOf" srcId="{AE6365C8-2AFA-479F-9E52-258316A38F01}" destId="{24C656AC-21BC-419F-A221-06ECDB8BDEFE}" srcOrd="0" destOrd="0" presId="urn:microsoft.com/office/officeart/2005/8/layout/cycle6"/>
    <dgm:cxn modelId="{5CE99B54-6602-4E33-A7FB-AB130DCA76BA}" type="presParOf" srcId="{AE6365C8-2AFA-479F-9E52-258316A38F01}" destId="{C18DC9A8-3BE0-4D62-AC19-9535A86F9B58}" srcOrd="1" destOrd="0" presId="urn:microsoft.com/office/officeart/2005/8/layout/cycle6"/>
    <dgm:cxn modelId="{305417D7-136D-434E-982A-8F0DC54A94C0}" type="presParOf" srcId="{AE6365C8-2AFA-479F-9E52-258316A38F01}" destId="{154745DD-1B90-4DAB-B604-3C4C9EBF5875}" srcOrd="2" destOrd="0" presId="urn:microsoft.com/office/officeart/2005/8/layout/cycle6"/>
    <dgm:cxn modelId="{191DBC87-2D67-452F-921C-A5196042C819}" type="presParOf" srcId="{AE6365C8-2AFA-479F-9E52-258316A38F01}" destId="{5BF9B0F5-2197-41E6-898D-64FB6DD43C86}" srcOrd="3" destOrd="0" presId="urn:microsoft.com/office/officeart/2005/8/layout/cycle6"/>
    <dgm:cxn modelId="{78C03361-CF7C-4BFC-BF8D-8753F03C1234}" type="presParOf" srcId="{AE6365C8-2AFA-479F-9E52-258316A38F01}" destId="{92EAEF9D-4878-4D41-822B-E938C298E3ED}" srcOrd="4" destOrd="0" presId="urn:microsoft.com/office/officeart/2005/8/layout/cycle6"/>
    <dgm:cxn modelId="{345033D7-DAD1-41B5-9D32-9CCFEBBD61CE}" type="presParOf" srcId="{AE6365C8-2AFA-479F-9E52-258316A38F01}" destId="{921AA4E0-4102-41D8-A876-3C098E61BFA4}" srcOrd="5" destOrd="0" presId="urn:microsoft.com/office/officeart/2005/8/layout/cycle6"/>
    <dgm:cxn modelId="{30F48ADA-24A7-4E90-9CAF-8B1390CE2123}" type="presParOf" srcId="{AE6365C8-2AFA-479F-9E52-258316A38F01}" destId="{7342B1DB-7F73-4BE1-978E-7D1C203ECC38}" srcOrd="6" destOrd="0" presId="urn:microsoft.com/office/officeart/2005/8/layout/cycle6"/>
    <dgm:cxn modelId="{BCD8425A-845B-43B0-9442-0E79FCFF25D3}" type="presParOf" srcId="{AE6365C8-2AFA-479F-9E52-258316A38F01}" destId="{FBA8EDF9-7E7D-4038-9E6B-D9CCEBBE6323}" srcOrd="7" destOrd="0" presId="urn:microsoft.com/office/officeart/2005/8/layout/cycle6"/>
    <dgm:cxn modelId="{2C386390-34E7-4065-BB8A-5C06689AEE8D}" type="presParOf" srcId="{AE6365C8-2AFA-479F-9E52-258316A38F01}" destId="{744408A9-0CA7-4EBB-8101-E38F2045DAA4}" srcOrd="8" destOrd="0" presId="urn:microsoft.com/office/officeart/2005/8/layout/cycle6"/>
    <dgm:cxn modelId="{82957E65-383B-4779-B132-B98485AD0409}" type="presParOf" srcId="{AE6365C8-2AFA-479F-9E52-258316A38F01}" destId="{23F03405-1746-409C-B838-66CBA0DB7FFC}" srcOrd="9" destOrd="0" presId="urn:microsoft.com/office/officeart/2005/8/layout/cycle6"/>
    <dgm:cxn modelId="{DB154899-1C99-45A6-8F0A-5D3591949AF9}" type="presParOf" srcId="{AE6365C8-2AFA-479F-9E52-258316A38F01}" destId="{90E9DFB7-B0E9-497F-86A5-2CF9BAF85DFA}" srcOrd="10" destOrd="0" presId="urn:microsoft.com/office/officeart/2005/8/layout/cycle6"/>
    <dgm:cxn modelId="{7C0CE568-9874-44D9-9DA6-EB9DC25C53A9}" type="presParOf" srcId="{AE6365C8-2AFA-479F-9E52-258316A38F01}" destId="{06529F65-99F6-44B1-9449-2825468B31C4}" srcOrd="11" destOrd="0" presId="urn:microsoft.com/office/officeart/2005/8/layout/cycle6"/>
    <dgm:cxn modelId="{CF95B6CE-12F7-4709-9256-17DCF799DE42}" type="presParOf" srcId="{AE6365C8-2AFA-479F-9E52-258316A38F01}" destId="{216ABE88-9DE2-4E7C-9BC1-14412FAC8099}" srcOrd="12" destOrd="0" presId="urn:microsoft.com/office/officeart/2005/8/layout/cycle6"/>
    <dgm:cxn modelId="{479EB077-12E5-4A8D-9D4E-BF84C70B21A2}" type="presParOf" srcId="{AE6365C8-2AFA-479F-9E52-258316A38F01}" destId="{AB27985B-A6DD-4C7F-8ED5-AF3350108641}" srcOrd="13" destOrd="0" presId="urn:microsoft.com/office/officeart/2005/8/layout/cycle6"/>
    <dgm:cxn modelId="{D39CB49B-5994-49A0-ABAB-1EDCC8C62735}" type="presParOf" srcId="{AE6365C8-2AFA-479F-9E52-258316A38F01}" destId="{E89DBD82-514D-4899-937A-359BEED3FA64}" srcOrd="14" destOrd="0" presId="urn:microsoft.com/office/officeart/2005/8/layout/cycle6"/>
    <dgm:cxn modelId="{95D95086-0336-4CB2-9010-95994505DFA4}" type="presParOf" srcId="{AE6365C8-2AFA-479F-9E52-258316A38F01}" destId="{7AA8D0F1-9697-42E3-B1F0-24C913F72C31}" srcOrd="15" destOrd="0" presId="urn:microsoft.com/office/officeart/2005/8/layout/cycle6"/>
    <dgm:cxn modelId="{C893CC76-830A-4CF6-9957-208E9CCB9077}" type="presParOf" srcId="{AE6365C8-2AFA-479F-9E52-258316A38F01}" destId="{C51344D5-46DF-4389-8FC3-AEA6928D0111}" srcOrd="16" destOrd="0" presId="urn:microsoft.com/office/officeart/2005/8/layout/cycle6"/>
    <dgm:cxn modelId="{6F3784C2-1A24-4073-9913-0C265F5F3F1F}" type="presParOf" srcId="{AE6365C8-2AFA-479F-9E52-258316A38F01}" destId="{3DEBD0D7-11C2-46D8-9777-A3291868C56B}" srcOrd="17" destOrd="0" presId="urn:microsoft.com/office/officeart/2005/8/layout/cycle6"/>
  </dgm:cxnLst>
  <dgm:bg>
    <a:noFill/>
  </dgm:bg>
  <dgm:whole>
    <a:ln>
      <a:noFill/>
    </a:ln>
  </dgm:whole>
  <dgm:extLst>
    <a:ext uri="http://schemas.microsoft.com/office/drawing/2008/diagram">
      <dsp:dataModelExt xmlns:dsp="http://schemas.microsoft.com/office/drawing/2008/diagram" relId="rId8" minVer="http://schemas.openxmlformats.org/drawingml/2006/diagram"/>
    </a:ext>
    <a:ext uri="{C62137D5-CB1D-491B-B009-E17868A290BF}">
      <dgm14:recolorImg xmlns:dgm14="http://schemas.microsoft.com/office/drawing/2010/diagram" val="1"/>
    </a:ext>
  </dgm:extLst>
</dgm:dataModel>
</file>

<file path=ppt/diagrams/data3.xml><?xml version="1.0" encoding="utf-8"?>
<dgm:dataModel xmlns:dgm="http://schemas.openxmlformats.org/drawingml/2006/diagram" xmlns:a="http://schemas.openxmlformats.org/drawingml/2006/main">
  <dgm:ptLst>
    <dgm:pt modelId="{8EC286F1-2352-4086-8870-D345F09535E6}" type="doc">
      <dgm:prSet loTypeId="urn:microsoft.com/office/officeart/2005/8/layout/chart3" loCatId="cycle" qsTypeId="urn:microsoft.com/office/officeart/2005/8/quickstyle/simple1" qsCatId="simple" csTypeId="urn:microsoft.com/office/officeart/2005/8/colors/accent6_2" csCatId="accent6" phldr="1"/>
      <dgm:spPr/>
      <dgm:t>
        <a:bodyPr/>
        <a:lstStyle/>
        <a:p>
          <a:endParaRPr lang="en-AU"/>
        </a:p>
      </dgm:t>
    </dgm:pt>
    <dgm:pt modelId="{88031206-53C7-4F99-9017-4E8D345A77F8}">
      <dgm:prSet phldrT="[Text]"/>
      <dgm:spPr>
        <a:solidFill>
          <a:srgbClr val="3B687F"/>
        </a:solidFill>
        <a:ln>
          <a:solidFill>
            <a:schemeClr val="bg1"/>
          </a:solidFill>
        </a:ln>
      </dgm:spPr>
      <dgm:t>
        <a:bodyPr/>
        <a:lstStyle/>
        <a:p>
          <a:pPr algn="ctr"/>
          <a:r>
            <a:rPr lang="de-DE" baseline="0" dirty="0"/>
            <a:t>W</a:t>
          </a:r>
          <a:endParaRPr lang="en-AU" baseline="0" dirty="0"/>
        </a:p>
      </dgm:t>
    </dgm:pt>
    <dgm:pt modelId="{6BD6D9AE-64F4-45E1-87B6-90F40331D103}" type="parTrans" cxnId="{BC70458F-FE84-45A4-BF90-F5929137EEA3}">
      <dgm:prSet/>
      <dgm:spPr/>
      <dgm:t>
        <a:bodyPr/>
        <a:lstStyle/>
        <a:p>
          <a:pPr algn="ctr"/>
          <a:endParaRPr lang="en-AU" baseline="0"/>
        </a:p>
      </dgm:t>
    </dgm:pt>
    <dgm:pt modelId="{B03FA48B-1846-4E22-BC1B-D27C775F7B08}" type="sibTrans" cxnId="{BC70458F-FE84-45A4-BF90-F5929137EEA3}">
      <dgm:prSet/>
      <dgm:spPr/>
      <dgm:t>
        <a:bodyPr/>
        <a:lstStyle/>
        <a:p>
          <a:pPr algn="ctr"/>
          <a:endParaRPr lang="en-AU" baseline="0"/>
        </a:p>
      </dgm:t>
    </dgm:pt>
    <dgm:pt modelId="{0CDD354D-A918-44F8-A7F9-5EFBC25A8A21}">
      <dgm:prSet phldrT="[Text]"/>
      <dgm:spPr>
        <a:solidFill>
          <a:srgbClr val="3B687F"/>
        </a:solidFill>
      </dgm:spPr>
      <dgm:t>
        <a:bodyPr/>
        <a:lstStyle/>
        <a:p>
          <a:pPr algn="ctr"/>
          <a:r>
            <a:rPr lang="de-DE" baseline="0" dirty="0"/>
            <a:t>T</a:t>
          </a:r>
          <a:endParaRPr lang="en-AU" baseline="0" dirty="0"/>
        </a:p>
      </dgm:t>
    </dgm:pt>
    <dgm:pt modelId="{0B32F11E-5863-481F-9FE8-DA333D904B14}" type="parTrans" cxnId="{B9766171-3C9C-4950-95C5-8B7A179263C6}">
      <dgm:prSet/>
      <dgm:spPr/>
      <dgm:t>
        <a:bodyPr/>
        <a:lstStyle/>
        <a:p>
          <a:pPr algn="ctr"/>
          <a:endParaRPr lang="en-AU" baseline="0"/>
        </a:p>
      </dgm:t>
    </dgm:pt>
    <dgm:pt modelId="{89025C5E-830A-40ED-BA33-E93DF0C61B11}" type="sibTrans" cxnId="{B9766171-3C9C-4950-95C5-8B7A179263C6}">
      <dgm:prSet/>
      <dgm:spPr/>
      <dgm:t>
        <a:bodyPr/>
        <a:lstStyle/>
        <a:p>
          <a:pPr algn="ctr"/>
          <a:endParaRPr lang="en-AU" baseline="0"/>
        </a:p>
      </dgm:t>
    </dgm:pt>
    <dgm:pt modelId="{BFD2C97B-6FFE-4520-B5BE-9DEE44FFE16F}">
      <dgm:prSet phldrT="[Text]"/>
      <dgm:spPr>
        <a:solidFill>
          <a:srgbClr val="3B687F"/>
        </a:solidFill>
      </dgm:spPr>
      <dgm:t>
        <a:bodyPr/>
        <a:lstStyle/>
        <a:p>
          <a:pPr algn="ctr"/>
          <a:r>
            <a:rPr lang="de-DE" baseline="0" dirty="0"/>
            <a:t>O</a:t>
          </a:r>
          <a:endParaRPr lang="en-AU" baseline="0" dirty="0"/>
        </a:p>
      </dgm:t>
    </dgm:pt>
    <dgm:pt modelId="{7206DBDA-3E65-4884-82E0-84653EFAC2D2}" type="parTrans" cxnId="{2FEE30DA-2165-4DFF-983E-9128CA6B0628}">
      <dgm:prSet/>
      <dgm:spPr/>
      <dgm:t>
        <a:bodyPr/>
        <a:lstStyle/>
        <a:p>
          <a:pPr algn="ctr"/>
          <a:endParaRPr lang="en-AU" baseline="0"/>
        </a:p>
      </dgm:t>
    </dgm:pt>
    <dgm:pt modelId="{53032575-0121-4E78-AFD0-E16B1C53C78F}" type="sibTrans" cxnId="{2FEE30DA-2165-4DFF-983E-9128CA6B0628}">
      <dgm:prSet/>
      <dgm:spPr/>
      <dgm:t>
        <a:bodyPr/>
        <a:lstStyle/>
        <a:p>
          <a:pPr algn="ctr"/>
          <a:endParaRPr lang="en-AU" baseline="0"/>
        </a:p>
      </dgm:t>
    </dgm:pt>
    <dgm:pt modelId="{72111927-9FAB-4E35-B771-5C3CE606932F}">
      <dgm:prSet/>
      <dgm:spPr>
        <a:solidFill>
          <a:srgbClr val="3B687F"/>
        </a:solidFill>
      </dgm:spPr>
      <dgm:t>
        <a:bodyPr/>
        <a:lstStyle/>
        <a:p>
          <a:pPr algn="ctr"/>
          <a:r>
            <a:rPr lang="de-DE" baseline="0" dirty="0"/>
            <a:t>S</a:t>
          </a:r>
          <a:endParaRPr lang="en-AU" baseline="0" dirty="0"/>
        </a:p>
      </dgm:t>
    </dgm:pt>
    <dgm:pt modelId="{A4C01860-F4B1-4A9F-9C70-82FBF406EE3A}" type="parTrans" cxnId="{13808BA2-4D6B-424C-A97C-352B6A797744}">
      <dgm:prSet/>
      <dgm:spPr/>
      <dgm:t>
        <a:bodyPr/>
        <a:lstStyle/>
        <a:p>
          <a:pPr algn="ctr"/>
          <a:endParaRPr lang="en-AU" baseline="0"/>
        </a:p>
      </dgm:t>
    </dgm:pt>
    <dgm:pt modelId="{764861D6-70CD-4E77-8F7F-73C5EA9E80C2}" type="sibTrans" cxnId="{13808BA2-4D6B-424C-A97C-352B6A797744}">
      <dgm:prSet/>
      <dgm:spPr/>
      <dgm:t>
        <a:bodyPr/>
        <a:lstStyle/>
        <a:p>
          <a:pPr algn="ctr"/>
          <a:endParaRPr lang="en-AU" baseline="0"/>
        </a:p>
      </dgm:t>
    </dgm:pt>
    <dgm:pt modelId="{032FD8A8-A6FF-4EE1-AB43-7D0B0DB6EFB0}" type="pres">
      <dgm:prSet presAssocID="{8EC286F1-2352-4086-8870-D345F09535E6}" presName="compositeShape" presStyleCnt="0">
        <dgm:presLayoutVars>
          <dgm:chMax val="7"/>
          <dgm:dir/>
          <dgm:resizeHandles val="exact"/>
        </dgm:presLayoutVars>
      </dgm:prSet>
      <dgm:spPr/>
    </dgm:pt>
    <dgm:pt modelId="{7BE1D99F-4D56-44ED-B8EB-B10375602390}" type="pres">
      <dgm:prSet presAssocID="{8EC286F1-2352-4086-8870-D345F09535E6}" presName="wedge1" presStyleLbl="node1" presStyleIdx="0" presStyleCnt="4" custLinFactNeighborX="2852" custLinFactNeighborY="1450"/>
      <dgm:spPr/>
    </dgm:pt>
    <dgm:pt modelId="{1D04764F-1252-424C-BDB7-B4BE6DF8756D}" type="pres">
      <dgm:prSet presAssocID="{8EC286F1-2352-4086-8870-D345F09535E6}" presName="wedge1Tx" presStyleLbl="node1" presStyleIdx="0" presStyleCnt="4">
        <dgm:presLayoutVars>
          <dgm:chMax val="0"/>
          <dgm:chPref val="0"/>
          <dgm:bulletEnabled val="1"/>
        </dgm:presLayoutVars>
      </dgm:prSet>
      <dgm:spPr/>
    </dgm:pt>
    <dgm:pt modelId="{7223E91A-3A2D-4D25-BCB1-C537A24769BE}" type="pres">
      <dgm:prSet presAssocID="{8EC286F1-2352-4086-8870-D345F09535E6}" presName="wedge2" presStyleLbl="node1" presStyleIdx="1" presStyleCnt="4" custLinFactNeighborX="7108" custLinFactNeighborY="5221"/>
      <dgm:spPr/>
    </dgm:pt>
    <dgm:pt modelId="{1C122EF9-E17C-41FD-8B88-37AF754C0744}" type="pres">
      <dgm:prSet presAssocID="{8EC286F1-2352-4086-8870-D345F09535E6}" presName="wedge2Tx" presStyleLbl="node1" presStyleIdx="1" presStyleCnt="4">
        <dgm:presLayoutVars>
          <dgm:chMax val="0"/>
          <dgm:chPref val="0"/>
          <dgm:bulletEnabled val="1"/>
        </dgm:presLayoutVars>
      </dgm:prSet>
      <dgm:spPr/>
    </dgm:pt>
    <dgm:pt modelId="{654EF9FF-61F7-4915-8A98-ADE65D79FDA8}" type="pres">
      <dgm:prSet presAssocID="{8EC286F1-2352-4086-8870-D345F09535E6}" presName="wedge3" presStyleLbl="node1" presStyleIdx="2" presStyleCnt="4" custLinFactNeighborX="-2200" custLinFactNeighborY="5175"/>
      <dgm:spPr/>
    </dgm:pt>
    <dgm:pt modelId="{082183DE-A1D3-41C1-920E-3B1946017CD6}" type="pres">
      <dgm:prSet presAssocID="{8EC286F1-2352-4086-8870-D345F09535E6}" presName="wedge3Tx" presStyleLbl="node1" presStyleIdx="2" presStyleCnt="4">
        <dgm:presLayoutVars>
          <dgm:chMax val="0"/>
          <dgm:chPref val="0"/>
          <dgm:bulletEnabled val="1"/>
        </dgm:presLayoutVars>
      </dgm:prSet>
      <dgm:spPr/>
    </dgm:pt>
    <dgm:pt modelId="{0A61DD3D-FBAB-4702-A39E-D59FCCEC38CA}" type="pres">
      <dgm:prSet presAssocID="{8EC286F1-2352-4086-8870-D345F09535E6}" presName="wedge4" presStyleLbl="node1" presStyleIdx="3" presStyleCnt="4" custLinFactNeighborX="-2183" custLinFactNeighborY="-3015"/>
      <dgm:spPr/>
    </dgm:pt>
    <dgm:pt modelId="{BB2BF779-185E-4A26-A41E-AEF859F4D04D}" type="pres">
      <dgm:prSet presAssocID="{8EC286F1-2352-4086-8870-D345F09535E6}" presName="wedge4Tx" presStyleLbl="node1" presStyleIdx="3" presStyleCnt="4">
        <dgm:presLayoutVars>
          <dgm:chMax val="0"/>
          <dgm:chPref val="0"/>
          <dgm:bulletEnabled val="1"/>
        </dgm:presLayoutVars>
      </dgm:prSet>
      <dgm:spPr/>
    </dgm:pt>
  </dgm:ptLst>
  <dgm:cxnLst>
    <dgm:cxn modelId="{281C6D00-FA86-42A0-B7BD-69BF9F98C746}" type="presOf" srcId="{88031206-53C7-4F99-9017-4E8D345A77F8}" destId="{1D04764F-1252-424C-BDB7-B4BE6DF8756D}" srcOrd="1" destOrd="0" presId="urn:microsoft.com/office/officeart/2005/8/layout/chart3"/>
    <dgm:cxn modelId="{AE3BEF11-F0A3-488C-84F5-48E7BAECCC8A}" type="presOf" srcId="{BFD2C97B-6FFE-4520-B5BE-9DEE44FFE16F}" destId="{654EF9FF-61F7-4915-8A98-ADE65D79FDA8}" srcOrd="0" destOrd="0" presId="urn:microsoft.com/office/officeart/2005/8/layout/chart3"/>
    <dgm:cxn modelId="{6424B631-C3DA-48B8-99F4-B3A6145118E0}" type="presOf" srcId="{0CDD354D-A918-44F8-A7F9-5EFBC25A8A21}" destId="{7223E91A-3A2D-4D25-BCB1-C537A24769BE}" srcOrd="0" destOrd="0" presId="urn:microsoft.com/office/officeart/2005/8/layout/chart3"/>
    <dgm:cxn modelId="{B9766171-3C9C-4950-95C5-8B7A179263C6}" srcId="{8EC286F1-2352-4086-8870-D345F09535E6}" destId="{0CDD354D-A918-44F8-A7F9-5EFBC25A8A21}" srcOrd="1" destOrd="0" parTransId="{0B32F11E-5863-481F-9FE8-DA333D904B14}" sibTransId="{89025C5E-830A-40ED-BA33-E93DF0C61B11}"/>
    <dgm:cxn modelId="{BC70458F-FE84-45A4-BF90-F5929137EEA3}" srcId="{8EC286F1-2352-4086-8870-D345F09535E6}" destId="{88031206-53C7-4F99-9017-4E8D345A77F8}" srcOrd="0" destOrd="0" parTransId="{6BD6D9AE-64F4-45E1-87B6-90F40331D103}" sibTransId="{B03FA48B-1846-4E22-BC1B-D27C775F7B08}"/>
    <dgm:cxn modelId="{02234A90-6801-4A97-A222-B18FEF383F4B}" type="presOf" srcId="{0CDD354D-A918-44F8-A7F9-5EFBC25A8A21}" destId="{1C122EF9-E17C-41FD-8B88-37AF754C0744}" srcOrd="1" destOrd="0" presId="urn:microsoft.com/office/officeart/2005/8/layout/chart3"/>
    <dgm:cxn modelId="{13808BA2-4D6B-424C-A97C-352B6A797744}" srcId="{8EC286F1-2352-4086-8870-D345F09535E6}" destId="{72111927-9FAB-4E35-B771-5C3CE606932F}" srcOrd="3" destOrd="0" parTransId="{A4C01860-F4B1-4A9F-9C70-82FBF406EE3A}" sibTransId="{764861D6-70CD-4E77-8F7F-73C5EA9E80C2}"/>
    <dgm:cxn modelId="{50C92EAC-E080-4B0E-BE34-DA786D8478D7}" type="presOf" srcId="{72111927-9FAB-4E35-B771-5C3CE606932F}" destId="{0A61DD3D-FBAB-4702-A39E-D59FCCEC38CA}" srcOrd="0" destOrd="0" presId="urn:microsoft.com/office/officeart/2005/8/layout/chart3"/>
    <dgm:cxn modelId="{AA541CBC-F493-479A-813D-58DC54A19046}" type="presOf" srcId="{88031206-53C7-4F99-9017-4E8D345A77F8}" destId="{7BE1D99F-4D56-44ED-B8EB-B10375602390}" srcOrd="0" destOrd="0" presId="urn:microsoft.com/office/officeart/2005/8/layout/chart3"/>
    <dgm:cxn modelId="{0D6D69CF-88E2-463C-8119-7A373AE4422A}" type="presOf" srcId="{8EC286F1-2352-4086-8870-D345F09535E6}" destId="{032FD8A8-A6FF-4EE1-AB43-7D0B0DB6EFB0}" srcOrd="0" destOrd="0" presId="urn:microsoft.com/office/officeart/2005/8/layout/chart3"/>
    <dgm:cxn modelId="{2FEE30DA-2165-4DFF-983E-9128CA6B0628}" srcId="{8EC286F1-2352-4086-8870-D345F09535E6}" destId="{BFD2C97B-6FFE-4520-B5BE-9DEE44FFE16F}" srcOrd="2" destOrd="0" parTransId="{7206DBDA-3E65-4884-82E0-84653EFAC2D2}" sibTransId="{53032575-0121-4E78-AFD0-E16B1C53C78F}"/>
    <dgm:cxn modelId="{86A095EC-8DFD-4EDC-96E7-158AD54463AC}" type="presOf" srcId="{72111927-9FAB-4E35-B771-5C3CE606932F}" destId="{BB2BF779-185E-4A26-A41E-AEF859F4D04D}" srcOrd="1" destOrd="0" presId="urn:microsoft.com/office/officeart/2005/8/layout/chart3"/>
    <dgm:cxn modelId="{426CEAFB-3050-4E4F-8CAD-C41FD4486132}" type="presOf" srcId="{BFD2C97B-6FFE-4520-B5BE-9DEE44FFE16F}" destId="{082183DE-A1D3-41C1-920E-3B1946017CD6}" srcOrd="1" destOrd="0" presId="urn:microsoft.com/office/officeart/2005/8/layout/chart3"/>
    <dgm:cxn modelId="{4BB5EF4A-4DC1-4824-A294-7D0088AF8EFA}" type="presParOf" srcId="{032FD8A8-A6FF-4EE1-AB43-7D0B0DB6EFB0}" destId="{7BE1D99F-4D56-44ED-B8EB-B10375602390}" srcOrd="0" destOrd="0" presId="urn:microsoft.com/office/officeart/2005/8/layout/chart3"/>
    <dgm:cxn modelId="{A3482225-C4DC-409A-A551-367503B0AC0F}" type="presParOf" srcId="{032FD8A8-A6FF-4EE1-AB43-7D0B0DB6EFB0}" destId="{1D04764F-1252-424C-BDB7-B4BE6DF8756D}" srcOrd="1" destOrd="0" presId="urn:microsoft.com/office/officeart/2005/8/layout/chart3"/>
    <dgm:cxn modelId="{6650D519-54C5-4D99-939C-31A69B53F2FC}" type="presParOf" srcId="{032FD8A8-A6FF-4EE1-AB43-7D0B0DB6EFB0}" destId="{7223E91A-3A2D-4D25-BCB1-C537A24769BE}" srcOrd="2" destOrd="0" presId="urn:microsoft.com/office/officeart/2005/8/layout/chart3"/>
    <dgm:cxn modelId="{7D54CA5D-08FC-48D9-B881-B76B720313E8}" type="presParOf" srcId="{032FD8A8-A6FF-4EE1-AB43-7D0B0DB6EFB0}" destId="{1C122EF9-E17C-41FD-8B88-37AF754C0744}" srcOrd="3" destOrd="0" presId="urn:microsoft.com/office/officeart/2005/8/layout/chart3"/>
    <dgm:cxn modelId="{A527DE74-6DA3-41C4-B2B7-2CF0FDFD5072}" type="presParOf" srcId="{032FD8A8-A6FF-4EE1-AB43-7D0B0DB6EFB0}" destId="{654EF9FF-61F7-4915-8A98-ADE65D79FDA8}" srcOrd="4" destOrd="0" presId="urn:microsoft.com/office/officeart/2005/8/layout/chart3"/>
    <dgm:cxn modelId="{546D7D96-F944-4DDF-A290-E8623FCC163F}" type="presParOf" srcId="{032FD8A8-A6FF-4EE1-AB43-7D0B0DB6EFB0}" destId="{082183DE-A1D3-41C1-920E-3B1946017CD6}" srcOrd="5" destOrd="0" presId="urn:microsoft.com/office/officeart/2005/8/layout/chart3"/>
    <dgm:cxn modelId="{EE7F6A6B-B372-4076-9B2E-A49CC253C137}" type="presParOf" srcId="{032FD8A8-A6FF-4EE1-AB43-7D0B0DB6EFB0}" destId="{0A61DD3D-FBAB-4702-A39E-D59FCCEC38CA}" srcOrd="6" destOrd="0" presId="urn:microsoft.com/office/officeart/2005/8/layout/chart3"/>
    <dgm:cxn modelId="{A236B71B-35BA-489F-AAAE-EC3C7C262CF6}" type="presParOf" srcId="{032FD8A8-A6FF-4EE1-AB43-7D0B0DB6EFB0}" destId="{BB2BF779-185E-4A26-A41E-AEF859F4D04D}" srcOrd="7" destOrd="0" presId="urn:microsoft.com/office/officeart/2005/8/layout/chart3"/>
  </dgm:cxnLst>
  <dgm:bg/>
  <dgm:whole>
    <a:ln>
      <a:noFill/>
    </a:ln>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8EC286F1-2352-4086-8870-D345F09535E6}" type="doc">
      <dgm:prSet loTypeId="urn:microsoft.com/office/officeart/2005/8/layout/chart3" loCatId="cycle" qsTypeId="urn:microsoft.com/office/officeart/2005/8/quickstyle/simple1" qsCatId="simple" csTypeId="urn:microsoft.com/office/officeart/2005/8/colors/accent6_2" csCatId="accent6" phldr="1"/>
      <dgm:spPr/>
      <dgm:t>
        <a:bodyPr/>
        <a:lstStyle/>
        <a:p>
          <a:endParaRPr lang="en-AU"/>
        </a:p>
      </dgm:t>
    </dgm:pt>
    <dgm:pt modelId="{88031206-53C7-4F99-9017-4E8D345A77F8}">
      <dgm:prSet phldrT="[Text]"/>
      <dgm:spPr>
        <a:solidFill>
          <a:srgbClr val="3B687F"/>
        </a:solidFill>
        <a:ln>
          <a:solidFill>
            <a:schemeClr val="bg1"/>
          </a:solidFill>
        </a:ln>
      </dgm:spPr>
      <dgm:t>
        <a:bodyPr/>
        <a:lstStyle/>
        <a:p>
          <a:pPr algn="ctr"/>
          <a:r>
            <a:rPr lang="de-DE" baseline="0" dirty="0"/>
            <a:t>W</a:t>
          </a:r>
          <a:endParaRPr lang="en-AU" baseline="0" dirty="0"/>
        </a:p>
      </dgm:t>
    </dgm:pt>
    <dgm:pt modelId="{6BD6D9AE-64F4-45E1-87B6-90F40331D103}" type="parTrans" cxnId="{BC70458F-FE84-45A4-BF90-F5929137EEA3}">
      <dgm:prSet/>
      <dgm:spPr/>
      <dgm:t>
        <a:bodyPr/>
        <a:lstStyle/>
        <a:p>
          <a:pPr algn="ctr"/>
          <a:endParaRPr lang="en-AU" baseline="0"/>
        </a:p>
      </dgm:t>
    </dgm:pt>
    <dgm:pt modelId="{B03FA48B-1846-4E22-BC1B-D27C775F7B08}" type="sibTrans" cxnId="{BC70458F-FE84-45A4-BF90-F5929137EEA3}">
      <dgm:prSet/>
      <dgm:spPr/>
      <dgm:t>
        <a:bodyPr/>
        <a:lstStyle/>
        <a:p>
          <a:pPr algn="ctr"/>
          <a:endParaRPr lang="en-AU" baseline="0"/>
        </a:p>
      </dgm:t>
    </dgm:pt>
    <dgm:pt modelId="{0CDD354D-A918-44F8-A7F9-5EFBC25A8A21}">
      <dgm:prSet phldrT="[Text]"/>
      <dgm:spPr>
        <a:solidFill>
          <a:srgbClr val="3B687F"/>
        </a:solidFill>
      </dgm:spPr>
      <dgm:t>
        <a:bodyPr/>
        <a:lstStyle/>
        <a:p>
          <a:pPr algn="ctr"/>
          <a:r>
            <a:rPr lang="de-DE" baseline="0" dirty="0"/>
            <a:t>T</a:t>
          </a:r>
          <a:endParaRPr lang="en-AU" baseline="0" dirty="0"/>
        </a:p>
      </dgm:t>
    </dgm:pt>
    <dgm:pt modelId="{0B32F11E-5863-481F-9FE8-DA333D904B14}" type="parTrans" cxnId="{B9766171-3C9C-4950-95C5-8B7A179263C6}">
      <dgm:prSet/>
      <dgm:spPr/>
      <dgm:t>
        <a:bodyPr/>
        <a:lstStyle/>
        <a:p>
          <a:pPr algn="ctr"/>
          <a:endParaRPr lang="en-AU" baseline="0"/>
        </a:p>
      </dgm:t>
    </dgm:pt>
    <dgm:pt modelId="{89025C5E-830A-40ED-BA33-E93DF0C61B11}" type="sibTrans" cxnId="{B9766171-3C9C-4950-95C5-8B7A179263C6}">
      <dgm:prSet/>
      <dgm:spPr/>
      <dgm:t>
        <a:bodyPr/>
        <a:lstStyle/>
        <a:p>
          <a:pPr algn="ctr"/>
          <a:endParaRPr lang="en-AU" baseline="0"/>
        </a:p>
      </dgm:t>
    </dgm:pt>
    <dgm:pt modelId="{BFD2C97B-6FFE-4520-B5BE-9DEE44FFE16F}">
      <dgm:prSet phldrT="[Text]"/>
      <dgm:spPr>
        <a:solidFill>
          <a:srgbClr val="3B687F"/>
        </a:solidFill>
      </dgm:spPr>
      <dgm:t>
        <a:bodyPr/>
        <a:lstStyle/>
        <a:p>
          <a:pPr algn="ctr"/>
          <a:r>
            <a:rPr lang="de-DE" baseline="0" dirty="0"/>
            <a:t>O</a:t>
          </a:r>
          <a:endParaRPr lang="en-AU" baseline="0" dirty="0"/>
        </a:p>
      </dgm:t>
    </dgm:pt>
    <dgm:pt modelId="{7206DBDA-3E65-4884-82E0-84653EFAC2D2}" type="parTrans" cxnId="{2FEE30DA-2165-4DFF-983E-9128CA6B0628}">
      <dgm:prSet/>
      <dgm:spPr/>
      <dgm:t>
        <a:bodyPr/>
        <a:lstStyle/>
        <a:p>
          <a:pPr algn="ctr"/>
          <a:endParaRPr lang="en-AU" baseline="0"/>
        </a:p>
      </dgm:t>
    </dgm:pt>
    <dgm:pt modelId="{53032575-0121-4E78-AFD0-E16B1C53C78F}" type="sibTrans" cxnId="{2FEE30DA-2165-4DFF-983E-9128CA6B0628}">
      <dgm:prSet/>
      <dgm:spPr/>
      <dgm:t>
        <a:bodyPr/>
        <a:lstStyle/>
        <a:p>
          <a:pPr algn="ctr"/>
          <a:endParaRPr lang="en-AU" baseline="0"/>
        </a:p>
      </dgm:t>
    </dgm:pt>
    <dgm:pt modelId="{72111927-9FAB-4E35-B771-5C3CE606932F}">
      <dgm:prSet/>
      <dgm:spPr>
        <a:solidFill>
          <a:srgbClr val="3B687F"/>
        </a:solidFill>
      </dgm:spPr>
      <dgm:t>
        <a:bodyPr/>
        <a:lstStyle/>
        <a:p>
          <a:pPr algn="ctr"/>
          <a:r>
            <a:rPr lang="de-DE" baseline="0" dirty="0"/>
            <a:t>S</a:t>
          </a:r>
          <a:endParaRPr lang="en-AU" baseline="0" dirty="0"/>
        </a:p>
      </dgm:t>
    </dgm:pt>
    <dgm:pt modelId="{A4C01860-F4B1-4A9F-9C70-82FBF406EE3A}" type="parTrans" cxnId="{13808BA2-4D6B-424C-A97C-352B6A797744}">
      <dgm:prSet/>
      <dgm:spPr/>
      <dgm:t>
        <a:bodyPr/>
        <a:lstStyle/>
        <a:p>
          <a:pPr algn="ctr"/>
          <a:endParaRPr lang="en-AU" baseline="0"/>
        </a:p>
      </dgm:t>
    </dgm:pt>
    <dgm:pt modelId="{764861D6-70CD-4E77-8F7F-73C5EA9E80C2}" type="sibTrans" cxnId="{13808BA2-4D6B-424C-A97C-352B6A797744}">
      <dgm:prSet/>
      <dgm:spPr/>
      <dgm:t>
        <a:bodyPr/>
        <a:lstStyle/>
        <a:p>
          <a:pPr algn="ctr"/>
          <a:endParaRPr lang="en-AU" baseline="0"/>
        </a:p>
      </dgm:t>
    </dgm:pt>
    <dgm:pt modelId="{032FD8A8-A6FF-4EE1-AB43-7D0B0DB6EFB0}" type="pres">
      <dgm:prSet presAssocID="{8EC286F1-2352-4086-8870-D345F09535E6}" presName="compositeShape" presStyleCnt="0">
        <dgm:presLayoutVars>
          <dgm:chMax val="7"/>
          <dgm:dir/>
          <dgm:resizeHandles val="exact"/>
        </dgm:presLayoutVars>
      </dgm:prSet>
      <dgm:spPr/>
    </dgm:pt>
    <dgm:pt modelId="{7BE1D99F-4D56-44ED-B8EB-B10375602390}" type="pres">
      <dgm:prSet presAssocID="{8EC286F1-2352-4086-8870-D345F09535E6}" presName="wedge1" presStyleLbl="node1" presStyleIdx="0" presStyleCnt="4" custLinFactNeighborX="2852" custLinFactNeighborY="1450"/>
      <dgm:spPr/>
    </dgm:pt>
    <dgm:pt modelId="{1D04764F-1252-424C-BDB7-B4BE6DF8756D}" type="pres">
      <dgm:prSet presAssocID="{8EC286F1-2352-4086-8870-D345F09535E6}" presName="wedge1Tx" presStyleLbl="node1" presStyleIdx="0" presStyleCnt="4">
        <dgm:presLayoutVars>
          <dgm:chMax val="0"/>
          <dgm:chPref val="0"/>
          <dgm:bulletEnabled val="1"/>
        </dgm:presLayoutVars>
      </dgm:prSet>
      <dgm:spPr/>
    </dgm:pt>
    <dgm:pt modelId="{7223E91A-3A2D-4D25-BCB1-C537A24769BE}" type="pres">
      <dgm:prSet presAssocID="{8EC286F1-2352-4086-8870-D345F09535E6}" presName="wedge2" presStyleLbl="node1" presStyleIdx="1" presStyleCnt="4" custLinFactNeighborX="7108" custLinFactNeighborY="5221"/>
      <dgm:spPr/>
    </dgm:pt>
    <dgm:pt modelId="{1C122EF9-E17C-41FD-8B88-37AF754C0744}" type="pres">
      <dgm:prSet presAssocID="{8EC286F1-2352-4086-8870-D345F09535E6}" presName="wedge2Tx" presStyleLbl="node1" presStyleIdx="1" presStyleCnt="4">
        <dgm:presLayoutVars>
          <dgm:chMax val="0"/>
          <dgm:chPref val="0"/>
          <dgm:bulletEnabled val="1"/>
        </dgm:presLayoutVars>
      </dgm:prSet>
      <dgm:spPr/>
    </dgm:pt>
    <dgm:pt modelId="{654EF9FF-61F7-4915-8A98-ADE65D79FDA8}" type="pres">
      <dgm:prSet presAssocID="{8EC286F1-2352-4086-8870-D345F09535E6}" presName="wedge3" presStyleLbl="node1" presStyleIdx="2" presStyleCnt="4" custLinFactNeighborX="-2200" custLinFactNeighborY="5175"/>
      <dgm:spPr/>
    </dgm:pt>
    <dgm:pt modelId="{082183DE-A1D3-41C1-920E-3B1946017CD6}" type="pres">
      <dgm:prSet presAssocID="{8EC286F1-2352-4086-8870-D345F09535E6}" presName="wedge3Tx" presStyleLbl="node1" presStyleIdx="2" presStyleCnt="4">
        <dgm:presLayoutVars>
          <dgm:chMax val="0"/>
          <dgm:chPref val="0"/>
          <dgm:bulletEnabled val="1"/>
        </dgm:presLayoutVars>
      </dgm:prSet>
      <dgm:spPr/>
    </dgm:pt>
    <dgm:pt modelId="{0A61DD3D-FBAB-4702-A39E-D59FCCEC38CA}" type="pres">
      <dgm:prSet presAssocID="{8EC286F1-2352-4086-8870-D345F09535E6}" presName="wedge4" presStyleLbl="node1" presStyleIdx="3" presStyleCnt="4" custLinFactNeighborX="-2183" custLinFactNeighborY="-3015"/>
      <dgm:spPr/>
    </dgm:pt>
    <dgm:pt modelId="{BB2BF779-185E-4A26-A41E-AEF859F4D04D}" type="pres">
      <dgm:prSet presAssocID="{8EC286F1-2352-4086-8870-D345F09535E6}" presName="wedge4Tx" presStyleLbl="node1" presStyleIdx="3" presStyleCnt="4">
        <dgm:presLayoutVars>
          <dgm:chMax val="0"/>
          <dgm:chPref val="0"/>
          <dgm:bulletEnabled val="1"/>
        </dgm:presLayoutVars>
      </dgm:prSet>
      <dgm:spPr/>
    </dgm:pt>
  </dgm:ptLst>
  <dgm:cxnLst>
    <dgm:cxn modelId="{281C6D00-FA86-42A0-B7BD-69BF9F98C746}" type="presOf" srcId="{88031206-53C7-4F99-9017-4E8D345A77F8}" destId="{1D04764F-1252-424C-BDB7-B4BE6DF8756D}" srcOrd="1" destOrd="0" presId="urn:microsoft.com/office/officeart/2005/8/layout/chart3"/>
    <dgm:cxn modelId="{AE3BEF11-F0A3-488C-84F5-48E7BAECCC8A}" type="presOf" srcId="{BFD2C97B-6FFE-4520-B5BE-9DEE44FFE16F}" destId="{654EF9FF-61F7-4915-8A98-ADE65D79FDA8}" srcOrd="0" destOrd="0" presId="urn:microsoft.com/office/officeart/2005/8/layout/chart3"/>
    <dgm:cxn modelId="{6424B631-C3DA-48B8-99F4-B3A6145118E0}" type="presOf" srcId="{0CDD354D-A918-44F8-A7F9-5EFBC25A8A21}" destId="{7223E91A-3A2D-4D25-BCB1-C537A24769BE}" srcOrd="0" destOrd="0" presId="urn:microsoft.com/office/officeart/2005/8/layout/chart3"/>
    <dgm:cxn modelId="{B9766171-3C9C-4950-95C5-8B7A179263C6}" srcId="{8EC286F1-2352-4086-8870-D345F09535E6}" destId="{0CDD354D-A918-44F8-A7F9-5EFBC25A8A21}" srcOrd="1" destOrd="0" parTransId="{0B32F11E-5863-481F-9FE8-DA333D904B14}" sibTransId="{89025C5E-830A-40ED-BA33-E93DF0C61B11}"/>
    <dgm:cxn modelId="{BC70458F-FE84-45A4-BF90-F5929137EEA3}" srcId="{8EC286F1-2352-4086-8870-D345F09535E6}" destId="{88031206-53C7-4F99-9017-4E8D345A77F8}" srcOrd="0" destOrd="0" parTransId="{6BD6D9AE-64F4-45E1-87B6-90F40331D103}" sibTransId="{B03FA48B-1846-4E22-BC1B-D27C775F7B08}"/>
    <dgm:cxn modelId="{02234A90-6801-4A97-A222-B18FEF383F4B}" type="presOf" srcId="{0CDD354D-A918-44F8-A7F9-5EFBC25A8A21}" destId="{1C122EF9-E17C-41FD-8B88-37AF754C0744}" srcOrd="1" destOrd="0" presId="urn:microsoft.com/office/officeart/2005/8/layout/chart3"/>
    <dgm:cxn modelId="{13808BA2-4D6B-424C-A97C-352B6A797744}" srcId="{8EC286F1-2352-4086-8870-D345F09535E6}" destId="{72111927-9FAB-4E35-B771-5C3CE606932F}" srcOrd="3" destOrd="0" parTransId="{A4C01860-F4B1-4A9F-9C70-82FBF406EE3A}" sibTransId="{764861D6-70CD-4E77-8F7F-73C5EA9E80C2}"/>
    <dgm:cxn modelId="{50C92EAC-E080-4B0E-BE34-DA786D8478D7}" type="presOf" srcId="{72111927-9FAB-4E35-B771-5C3CE606932F}" destId="{0A61DD3D-FBAB-4702-A39E-D59FCCEC38CA}" srcOrd="0" destOrd="0" presId="urn:microsoft.com/office/officeart/2005/8/layout/chart3"/>
    <dgm:cxn modelId="{AA541CBC-F493-479A-813D-58DC54A19046}" type="presOf" srcId="{88031206-53C7-4F99-9017-4E8D345A77F8}" destId="{7BE1D99F-4D56-44ED-B8EB-B10375602390}" srcOrd="0" destOrd="0" presId="urn:microsoft.com/office/officeart/2005/8/layout/chart3"/>
    <dgm:cxn modelId="{0D6D69CF-88E2-463C-8119-7A373AE4422A}" type="presOf" srcId="{8EC286F1-2352-4086-8870-D345F09535E6}" destId="{032FD8A8-A6FF-4EE1-AB43-7D0B0DB6EFB0}" srcOrd="0" destOrd="0" presId="urn:microsoft.com/office/officeart/2005/8/layout/chart3"/>
    <dgm:cxn modelId="{2FEE30DA-2165-4DFF-983E-9128CA6B0628}" srcId="{8EC286F1-2352-4086-8870-D345F09535E6}" destId="{BFD2C97B-6FFE-4520-B5BE-9DEE44FFE16F}" srcOrd="2" destOrd="0" parTransId="{7206DBDA-3E65-4884-82E0-84653EFAC2D2}" sibTransId="{53032575-0121-4E78-AFD0-E16B1C53C78F}"/>
    <dgm:cxn modelId="{86A095EC-8DFD-4EDC-96E7-158AD54463AC}" type="presOf" srcId="{72111927-9FAB-4E35-B771-5C3CE606932F}" destId="{BB2BF779-185E-4A26-A41E-AEF859F4D04D}" srcOrd="1" destOrd="0" presId="urn:microsoft.com/office/officeart/2005/8/layout/chart3"/>
    <dgm:cxn modelId="{426CEAFB-3050-4E4F-8CAD-C41FD4486132}" type="presOf" srcId="{BFD2C97B-6FFE-4520-B5BE-9DEE44FFE16F}" destId="{082183DE-A1D3-41C1-920E-3B1946017CD6}" srcOrd="1" destOrd="0" presId="urn:microsoft.com/office/officeart/2005/8/layout/chart3"/>
    <dgm:cxn modelId="{4BB5EF4A-4DC1-4824-A294-7D0088AF8EFA}" type="presParOf" srcId="{032FD8A8-A6FF-4EE1-AB43-7D0B0DB6EFB0}" destId="{7BE1D99F-4D56-44ED-B8EB-B10375602390}" srcOrd="0" destOrd="0" presId="urn:microsoft.com/office/officeart/2005/8/layout/chart3"/>
    <dgm:cxn modelId="{A3482225-C4DC-409A-A551-367503B0AC0F}" type="presParOf" srcId="{032FD8A8-A6FF-4EE1-AB43-7D0B0DB6EFB0}" destId="{1D04764F-1252-424C-BDB7-B4BE6DF8756D}" srcOrd="1" destOrd="0" presId="urn:microsoft.com/office/officeart/2005/8/layout/chart3"/>
    <dgm:cxn modelId="{6650D519-54C5-4D99-939C-31A69B53F2FC}" type="presParOf" srcId="{032FD8A8-A6FF-4EE1-AB43-7D0B0DB6EFB0}" destId="{7223E91A-3A2D-4D25-BCB1-C537A24769BE}" srcOrd="2" destOrd="0" presId="urn:microsoft.com/office/officeart/2005/8/layout/chart3"/>
    <dgm:cxn modelId="{7D54CA5D-08FC-48D9-B881-B76B720313E8}" type="presParOf" srcId="{032FD8A8-A6FF-4EE1-AB43-7D0B0DB6EFB0}" destId="{1C122EF9-E17C-41FD-8B88-37AF754C0744}" srcOrd="3" destOrd="0" presId="urn:microsoft.com/office/officeart/2005/8/layout/chart3"/>
    <dgm:cxn modelId="{A527DE74-6DA3-41C4-B2B7-2CF0FDFD5072}" type="presParOf" srcId="{032FD8A8-A6FF-4EE1-AB43-7D0B0DB6EFB0}" destId="{654EF9FF-61F7-4915-8A98-ADE65D79FDA8}" srcOrd="4" destOrd="0" presId="urn:microsoft.com/office/officeart/2005/8/layout/chart3"/>
    <dgm:cxn modelId="{546D7D96-F944-4DDF-A290-E8623FCC163F}" type="presParOf" srcId="{032FD8A8-A6FF-4EE1-AB43-7D0B0DB6EFB0}" destId="{082183DE-A1D3-41C1-920E-3B1946017CD6}" srcOrd="5" destOrd="0" presId="urn:microsoft.com/office/officeart/2005/8/layout/chart3"/>
    <dgm:cxn modelId="{EE7F6A6B-B372-4076-9B2E-A49CC253C137}" type="presParOf" srcId="{032FD8A8-A6FF-4EE1-AB43-7D0B0DB6EFB0}" destId="{0A61DD3D-FBAB-4702-A39E-D59FCCEC38CA}" srcOrd="6" destOrd="0" presId="urn:microsoft.com/office/officeart/2005/8/layout/chart3"/>
    <dgm:cxn modelId="{A236B71B-35BA-489F-AAAE-EC3C7C262CF6}" type="presParOf" srcId="{032FD8A8-A6FF-4EE1-AB43-7D0B0DB6EFB0}" destId="{BB2BF779-185E-4A26-A41E-AEF859F4D04D}" srcOrd="7" destOrd="0" presId="urn:microsoft.com/office/officeart/2005/8/layout/chart3"/>
  </dgm:cxnLst>
  <dgm:bg/>
  <dgm:whole>
    <a:ln>
      <a:noFill/>
    </a:ln>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03EABD9B-3582-47BB-AC0E-ADD1366F9AD1}" type="doc">
      <dgm:prSet loTypeId="urn:microsoft.com/office/officeart/2008/layout/VerticalCurvedList" loCatId="list" qsTypeId="urn:microsoft.com/office/officeart/2005/8/quickstyle/simple4" qsCatId="simple" csTypeId="urn:microsoft.com/office/officeart/2005/8/colors/accent1_2" csCatId="accent1" phldr="1"/>
      <dgm:spPr/>
      <dgm:t>
        <a:bodyPr/>
        <a:lstStyle/>
        <a:p>
          <a:endParaRPr lang="de-DE"/>
        </a:p>
      </dgm:t>
    </dgm:pt>
    <dgm:pt modelId="{E6F183A5-3C4A-4EB7-BCA8-AA0BFECA2A9A}">
      <dgm:prSet phldrT="[Text]" custT="1"/>
      <dgm:spPr>
        <a:solidFill>
          <a:srgbClr val="F9B000"/>
        </a:solidFill>
      </dgm:spPr>
      <dgm:t>
        <a:bodyPr/>
        <a:lstStyle/>
        <a:p>
          <a:r>
            <a:rPr lang="de-DE" sz="1600" dirty="0"/>
            <a:t>Vermeiden</a:t>
          </a:r>
        </a:p>
      </dgm:t>
    </dgm:pt>
    <dgm:pt modelId="{2497FEC0-A25E-4C08-9616-D84525A982C5}" type="parTrans" cxnId="{3651ACCC-B596-4854-85FE-7CCF9903495C}">
      <dgm:prSet/>
      <dgm:spPr/>
      <dgm:t>
        <a:bodyPr/>
        <a:lstStyle/>
        <a:p>
          <a:endParaRPr lang="de-DE" sz="1600"/>
        </a:p>
      </dgm:t>
    </dgm:pt>
    <dgm:pt modelId="{06396143-4F53-489F-8AE7-D37E5B1FCBF5}" type="sibTrans" cxnId="{3651ACCC-B596-4854-85FE-7CCF9903495C}">
      <dgm:prSet/>
      <dgm:spPr/>
      <dgm:t>
        <a:bodyPr/>
        <a:lstStyle/>
        <a:p>
          <a:endParaRPr lang="de-DE" sz="1600"/>
        </a:p>
      </dgm:t>
    </dgm:pt>
    <dgm:pt modelId="{F7C1E031-FEB9-4F5E-B2FA-359E9197466D}">
      <dgm:prSet phldrT="[Text]" custT="1"/>
      <dgm:spPr>
        <a:solidFill>
          <a:srgbClr val="F9B000"/>
        </a:solidFill>
      </dgm:spPr>
      <dgm:t>
        <a:bodyPr/>
        <a:lstStyle/>
        <a:p>
          <a:r>
            <a:rPr lang="de-DE" sz="1600" dirty="0"/>
            <a:t>Verringern</a:t>
          </a:r>
        </a:p>
      </dgm:t>
    </dgm:pt>
    <dgm:pt modelId="{E981D6EE-21D9-4364-A19F-B8FED90A71DF}" type="parTrans" cxnId="{6323DFBA-C486-4C2D-8880-A065C0D20C8D}">
      <dgm:prSet/>
      <dgm:spPr/>
      <dgm:t>
        <a:bodyPr/>
        <a:lstStyle/>
        <a:p>
          <a:endParaRPr lang="de-DE" sz="1600"/>
        </a:p>
      </dgm:t>
    </dgm:pt>
    <dgm:pt modelId="{0E17ACEE-72E1-49FA-B09F-70A79F1C7FD1}" type="sibTrans" cxnId="{6323DFBA-C486-4C2D-8880-A065C0D20C8D}">
      <dgm:prSet/>
      <dgm:spPr/>
      <dgm:t>
        <a:bodyPr/>
        <a:lstStyle/>
        <a:p>
          <a:endParaRPr lang="de-DE" sz="1600"/>
        </a:p>
      </dgm:t>
    </dgm:pt>
    <dgm:pt modelId="{93D70987-5ECD-43DD-A0AA-90BE19A5E8D2}">
      <dgm:prSet phldrT="[Text]" custT="1"/>
      <dgm:spPr>
        <a:solidFill>
          <a:srgbClr val="F9B000"/>
        </a:solidFill>
      </dgm:spPr>
      <dgm:t>
        <a:bodyPr/>
        <a:lstStyle/>
        <a:p>
          <a:r>
            <a:rPr lang="de-DE" sz="1600" dirty="0"/>
            <a:t>Selbsttragen</a:t>
          </a:r>
        </a:p>
      </dgm:t>
    </dgm:pt>
    <dgm:pt modelId="{E05E6807-F1E5-42BC-BB05-E6F392E2A574}" type="parTrans" cxnId="{73415E9C-D12E-4EF9-90D2-6FF51D721AC8}">
      <dgm:prSet/>
      <dgm:spPr/>
      <dgm:t>
        <a:bodyPr/>
        <a:lstStyle/>
        <a:p>
          <a:endParaRPr lang="de-DE" sz="1600"/>
        </a:p>
      </dgm:t>
    </dgm:pt>
    <dgm:pt modelId="{C02984AB-BA64-4098-A6B7-EBF8556C4836}" type="sibTrans" cxnId="{73415E9C-D12E-4EF9-90D2-6FF51D721AC8}">
      <dgm:prSet/>
      <dgm:spPr/>
      <dgm:t>
        <a:bodyPr/>
        <a:lstStyle/>
        <a:p>
          <a:endParaRPr lang="de-DE" sz="1600"/>
        </a:p>
      </dgm:t>
    </dgm:pt>
    <dgm:pt modelId="{AE13B1DD-AAB6-408C-A288-1762DB694002}" type="pres">
      <dgm:prSet presAssocID="{03EABD9B-3582-47BB-AC0E-ADD1366F9AD1}" presName="Name0" presStyleCnt="0">
        <dgm:presLayoutVars>
          <dgm:chMax val="7"/>
          <dgm:chPref val="7"/>
          <dgm:dir/>
        </dgm:presLayoutVars>
      </dgm:prSet>
      <dgm:spPr/>
    </dgm:pt>
    <dgm:pt modelId="{B538AD93-E13D-4443-9A2F-9E9252A1D075}" type="pres">
      <dgm:prSet presAssocID="{03EABD9B-3582-47BB-AC0E-ADD1366F9AD1}" presName="Name1" presStyleCnt="0"/>
      <dgm:spPr/>
    </dgm:pt>
    <dgm:pt modelId="{C76EB482-C2C5-4604-9813-E841FC077F4D}" type="pres">
      <dgm:prSet presAssocID="{03EABD9B-3582-47BB-AC0E-ADD1366F9AD1}" presName="cycle" presStyleCnt="0"/>
      <dgm:spPr/>
    </dgm:pt>
    <dgm:pt modelId="{F1EB26E3-9D7B-4693-B857-A41DD460A51D}" type="pres">
      <dgm:prSet presAssocID="{03EABD9B-3582-47BB-AC0E-ADD1366F9AD1}" presName="srcNode" presStyleLbl="node1" presStyleIdx="0" presStyleCnt="3"/>
      <dgm:spPr/>
    </dgm:pt>
    <dgm:pt modelId="{130D3803-D28E-4B47-9220-B93AAF46135C}" type="pres">
      <dgm:prSet presAssocID="{03EABD9B-3582-47BB-AC0E-ADD1366F9AD1}" presName="conn" presStyleLbl="parChTrans1D2" presStyleIdx="0" presStyleCnt="1"/>
      <dgm:spPr/>
    </dgm:pt>
    <dgm:pt modelId="{0522C1EB-89BA-4987-9D6A-EA84CEA56718}" type="pres">
      <dgm:prSet presAssocID="{03EABD9B-3582-47BB-AC0E-ADD1366F9AD1}" presName="extraNode" presStyleLbl="node1" presStyleIdx="0" presStyleCnt="3"/>
      <dgm:spPr/>
    </dgm:pt>
    <dgm:pt modelId="{22B40E47-ACCC-4BD3-88CC-313A6EB1B03E}" type="pres">
      <dgm:prSet presAssocID="{03EABD9B-3582-47BB-AC0E-ADD1366F9AD1}" presName="dstNode" presStyleLbl="node1" presStyleIdx="0" presStyleCnt="3"/>
      <dgm:spPr/>
    </dgm:pt>
    <dgm:pt modelId="{96AEB6A5-2426-4296-B7D1-14E544725AEF}" type="pres">
      <dgm:prSet presAssocID="{E6F183A5-3C4A-4EB7-BCA8-AA0BFECA2A9A}" presName="text_1" presStyleLbl="node1" presStyleIdx="0" presStyleCnt="3">
        <dgm:presLayoutVars>
          <dgm:bulletEnabled val="1"/>
        </dgm:presLayoutVars>
      </dgm:prSet>
      <dgm:spPr/>
    </dgm:pt>
    <dgm:pt modelId="{79023B33-4B96-4A49-890B-615FE452A48F}" type="pres">
      <dgm:prSet presAssocID="{E6F183A5-3C4A-4EB7-BCA8-AA0BFECA2A9A}" presName="accent_1" presStyleCnt="0"/>
      <dgm:spPr/>
    </dgm:pt>
    <dgm:pt modelId="{151C2257-2CAE-429A-B9C3-D317FAC825C4}" type="pres">
      <dgm:prSet presAssocID="{E6F183A5-3C4A-4EB7-BCA8-AA0BFECA2A9A}" presName="accentRepeatNode" presStyleLbl="solidFgAcc1" presStyleIdx="0" presStyleCnt="3"/>
      <dgm:spPr>
        <a:ln>
          <a:solidFill>
            <a:srgbClr val="3B687F"/>
          </a:solidFill>
        </a:ln>
      </dgm:spPr>
    </dgm:pt>
    <dgm:pt modelId="{4E3B50B9-03F9-4866-9BFC-DEBCEB7DF990}" type="pres">
      <dgm:prSet presAssocID="{F7C1E031-FEB9-4F5E-B2FA-359E9197466D}" presName="text_2" presStyleLbl="node1" presStyleIdx="1" presStyleCnt="3">
        <dgm:presLayoutVars>
          <dgm:bulletEnabled val="1"/>
        </dgm:presLayoutVars>
      </dgm:prSet>
      <dgm:spPr/>
    </dgm:pt>
    <dgm:pt modelId="{2FB97977-3797-476D-897C-65FEF24C76DA}" type="pres">
      <dgm:prSet presAssocID="{F7C1E031-FEB9-4F5E-B2FA-359E9197466D}" presName="accent_2" presStyleCnt="0"/>
      <dgm:spPr/>
    </dgm:pt>
    <dgm:pt modelId="{EABC209C-D33D-4CBA-AFCA-98D59C442AB6}" type="pres">
      <dgm:prSet presAssocID="{F7C1E031-FEB9-4F5E-B2FA-359E9197466D}" presName="accentRepeatNode" presStyleLbl="solidFgAcc1" presStyleIdx="1" presStyleCnt="3"/>
      <dgm:spPr>
        <a:ln>
          <a:solidFill>
            <a:srgbClr val="3B687F"/>
          </a:solidFill>
        </a:ln>
      </dgm:spPr>
    </dgm:pt>
    <dgm:pt modelId="{72C3E4F4-8377-47BC-A8C7-20E566A2BCC6}" type="pres">
      <dgm:prSet presAssocID="{93D70987-5ECD-43DD-A0AA-90BE19A5E8D2}" presName="text_3" presStyleLbl="node1" presStyleIdx="2" presStyleCnt="3">
        <dgm:presLayoutVars>
          <dgm:bulletEnabled val="1"/>
        </dgm:presLayoutVars>
      </dgm:prSet>
      <dgm:spPr/>
    </dgm:pt>
    <dgm:pt modelId="{3F5351B2-DE8A-4022-86E1-F4F364A38A8D}" type="pres">
      <dgm:prSet presAssocID="{93D70987-5ECD-43DD-A0AA-90BE19A5E8D2}" presName="accent_3" presStyleCnt="0"/>
      <dgm:spPr/>
    </dgm:pt>
    <dgm:pt modelId="{D65202F9-0D89-4097-BA62-746D577986C2}" type="pres">
      <dgm:prSet presAssocID="{93D70987-5ECD-43DD-A0AA-90BE19A5E8D2}" presName="accentRepeatNode" presStyleLbl="solidFgAcc1" presStyleIdx="2" presStyleCnt="3"/>
      <dgm:spPr>
        <a:ln>
          <a:solidFill>
            <a:srgbClr val="3B687F"/>
          </a:solidFill>
        </a:ln>
      </dgm:spPr>
    </dgm:pt>
  </dgm:ptLst>
  <dgm:cxnLst>
    <dgm:cxn modelId="{3E935100-0DFD-441D-A659-58A5E7AE68DF}" type="presOf" srcId="{E6F183A5-3C4A-4EB7-BCA8-AA0BFECA2A9A}" destId="{96AEB6A5-2426-4296-B7D1-14E544725AEF}" srcOrd="0" destOrd="0" presId="urn:microsoft.com/office/officeart/2008/layout/VerticalCurvedList"/>
    <dgm:cxn modelId="{1B0C521C-1F48-455A-8CB6-C69E84564347}" type="presOf" srcId="{F7C1E031-FEB9-4F5E-B2FA-359E9197466D}" destId="{4E3B50B9-03F9-4866-9BFC-DEBCEB7DF990}" srcOrd="0" destOrd="0" presId="urn:microsoft.com/office/officeart/2008/layout/VerticalCurvedList"/>
    <dgm:cxn modelId="{7F27FD34-CD20-43A5-8D7D-A8B345D5E3FC}" type="presOf" srcId="{03EABD9B-3582-47BB-AC0E-ADD1366F9AD1}" destId="{AE13B1DD-AAB6-408C-A288-1762DB694002}" srcOrd="0" destOrd="0" presId="urn:microsoft.com/office/officeart/2008/layout/VerticalCurvedList"/>
    <dgm:cxn modelId="{73415E9C-D12E-4EF9-90D2-6FF51D721AC8}" srcId="{03EABD9B-3582-47BB-AC0E-ADD1366F9AD1}" destId="{93D70987-5ECD-43DD-A0AA-90BE19A5E8D2}" srcOrd="2" destOrd="0" parTransId="{E05E6807-F1E5-42BC-BB05-E6F392E2A574}" sibTransId="{C02984AB-BA64-4098-A6B7-EBF8556C4836}"/>
    <dgm:cxn modelId="{BA0CE9A1-0788-4C23-9C58-FDE12375BD16}" type="presOf" srcId="{93D70987-5ECD-43DD-A0AA-90BE19A5E8D2}" destId="{72C3E4F4-8377-47BC-A8C7-20E566A2BCC6}" srcOrd="0" destOrd="0" presId="urn:microsoft.com/office/officeart/2008/layout/VerticalCurvedList"/>
    <dgm:cxn modelId="{766E61A7-7776-45CA-AE1D-7C6712A8BBF5}" type="presOf" srcId="{06396143-4F53-489F-8AE7-D37E5B1FCBF5}" destId="{130D3803-D28E-4B47-9220-B93AAF46135C}" srcOrd="0" destOrd="0" presId="urn:microsoft.com/office/officeart/2008/layout/VerticalCurvedList"/>
    <dgm:cxn modelId="{6323DFBA-C486-4C2D-8880-A065C0D20C8D}" srcId="{03EABD9B-3582-47BB-AC0E-ADD1366F9AD1}" destId="{F7C1E031-FEB9-4F5E-B2FA-359E9197466D}" srcOrd="1" destOrd="0" parTransId="{E981D6EE-21D9-4364-A19F-B8FED90A71DF}" sibTransId="{0E17ACEE-72E1-49FA-B09F-70A79F1C7FD1}"/>
    <dgm:cxn modelId="{3651ACCC-B596-4854-85FE-7CCF9903495C}" srcId="{03EABD9B-3582-47BB-AC0E-ADD1366F9AD1}" destId="{E6F183A5-3C4A-4EB7-BCA8-AA0BFECA2A9A}" srcOrd="0" destOrd="0" parTransId="{2497FEC0-A25E-4C08-9616-D84525A982C5}" sibTransId="{06396143-4F53-489F-8AE7-D37E5B1FCBF5}"/>
    <dgm:cxn modelId="{2F4AE5FB-9474-4BCD-B0B0-86599FEA377F}" type="presParOf" srcId="{AE13B1DD-AAB6-408C-A288-1762DB694002}" destId="{B538AD93-E13D-4443-9A2F-9E9252A1D075}" srcOrd="0" destOrd="0" presId="urn:microsoft.com/office/officeart/2008/layout/VerticalCurvedList"/>
    <dgm:cxn modelId="{BE7F6342-C7B2-4B3D-83C8-A4D92C821B69}" type="presParOf" srcId="{B538AD93-E13D-4443-9A2F-9E9252A1D075}" destId="{C76EB482-C2C5-4604-9813-E841FC077F4D}" srcOrd="0" destOrd="0" presId="urn:microsoft.com/office/officeart/2008/layout/VerticalCurvedList"/>
    <dgm:cxn modelId="{828C4D22-E4AF-4026-97D9-AB10297EB028}" type="presParOf" srcId="{C76EB482-C2C5-4604-9813-E841FC077F4D}" destId="{F1EB26E3-9D7B-4693-B857-A41DD460A51D}" srcOrd="0" destOrd="0" presId="urn:microsoft.com/office/officeart/2008/layout/VerticalCurvedList"/>
    <dgm:cxn modelId="{C2AFC872-4B19-42F1-B0E1-0E294810EBA0}" type="presParOf" srcId="{C76EB482-C2C5-4604-9813-E841FC077F4D}" destId="{130D3803-D28E-4B47-9220-B93AAF46135C}" srcOrd="1" destOrd="0" presId="urn:microsoft.com/office/officeart/2008/layout/VerticalCurvedList"/>
    <dgm:cxn modelId="{C5B8625E-D53E-411B-AE43-D1CDAA230DCA}" type="presParOf" srcId="{C76EB482-C2C5-4604-9813-E841FC077F4D}" destId="{0522C1EB-89BA-4987-9D6A-EA84CEA56718}" srcOrd="2" destOrd="0" presId="urn:microsoft.com/office/officeart/2008/layout/VerticalCurvedList"/>
    <dgm:cxn modelId="{D9A9A72A-59A6-434E-AEF4-532DF74FF8A1}" type="presParOf" srcId="{C76EB482-C2C5-4604-9813-E841FC077F4D}" destId="{22B40E47-ACCC-4BD3-88CC-313A6EB1B03E}" srcOrd="3" destOrd="0" presId="urn:microsoft.com/office/officeart/2008/layout/VerticalCurvedList"/>
    <dgm:cxn modelId="{A3E4E692-FCED-474D-8CED-B96C8C86A56D}" type="presParOf" srcId="{B538AD93-E13D-4443-9A2F-9E9252A1D075}" destId="{96AEB6A5-2426-4296-B7D1-14E544725AEF}" srcOrd="1" destOrd="0" presId="urn:microsoft.com/office/officeart/2008/layout/VerticalCurvedList"/>
    <dgm:cxn modelId="{EAD40676-FA86-4519-8D0B-C19A8C0312B4}" type="presParOf" srcId="{B538AD93-E13D-4443-9A2F-9E9252A1D075}" destId="{79023B33-4B96-4A49-890B-615FE452A48F}" srcOrd="2" destOrd="0" presId="urn:microsoft.com/office/officeart/2008/layout/VerticalCurvedList"/>
    <dgm:cxn modelId="{91947E69-5A10-4C8C-A759-99A6104E80F6}" type="presParOf" srcId="{79023B33-4B96-4A49-890B-615FE452A48F}" destId="{151C2257-2CAE-429A-B9C3-D317FAC825C4}" srcOrd="0" destOrd="0" presId="urn:microsoft.com/office/officeart/2008/layout/VerticalCurvedList"/>
    <dgm:cxn modelId="{AD6FFC77-E993-4C64-A7BD-77B07DACF8D6}" type="presParOf" srcId="{B538AD93-E13D-4443-9A2F-9E9252A1D075}" destId="{4E3B50B9-03F9-4866-9BFC-DEBCEB7DF990}" srcOrd="3" destOrd="0" presId="urn:microsoft.com/office/officeart/2008/layout/VerticalCurvedList"/>
    <dgm:cxn modelId="{BCFADF83-6A93-4F85-BB3C-C887BC929EFA}" type="presParOf" srcId="{B538AD93-E13D-4443-9A2F-9E9252A1D075}" destId="{2FB97977-3797-476D-897C-65FEF24C76DA}" srcOrd="4" destOrd="0" presId="urn:microsoft.com/office/officeart/2008/layout/VerticalCurvedList"/>
    <dgm:cxn modelId="{7205A73D-4CF9-4D4D-AAC3-A35099F72CC5}" type="presParOf" srcId="{2FB97977-3797-476D-897C-65FEF24C76DA}" destId="{EABC209C-D33D-4CBA-AFCA-98D59C442AB6}" srcOrd="0" destOrd="0" presId="urn:microsoft.com/office/officeart/2008/layout/VerticalCurvedList"/>
    <dgm:cxn modelId="{829B777A-7198-429F-BE97-4020698485A6}" type="presParOf" srcId="{B538AD93-E13D-4443-9A2F-9E9252A1D075}" destId="{72C3E4F4-8377-47BC-A8C7-20E566A2BCC6}" srcOrd="5" destOrd="0" presId="urn:microsoft.com/office/officeart/2008/layout/VerticalCurvedList"/>
    <dgm:cxn modelId="{FB1F88F1-855F-4E95-B01E-9CCA0E92633C}" type="presParOf" srcId="{B538AD93-E13D-4443-9A2F-9E9252A1D075}" destId="{3F5351B2-DE8A-4022-86E1-F4F364A38A8D}" srcOrd="6" destOrd="0" presId="urn:microsoft.com/office/officeart/2008/layout/VerticalCurvedList"/>
    <dgm:cxn modelId="{97B74706-2D3E-415D-8ACA-0D7F04D913FC}" type="presParOf" srcId="{3F5351B2-DE8A-4022-86E1-F4F364A38A8D}" destId="{D65202F9-0D89-4097-BA62-746D577986C2}" srcOrd="0" destOrd="0" presId="urn:microsoft.com/office/officeart/2008/layout/VerticalCurv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B061816-A473-49EB-8613-A46E5B07945E}">
      <dsp:nvSpPr>
        <dsp:cNvPr id="0" name=""/>
        <dsp:cNvSpPr/>
      </dsp:nvSpPr>
      <dsp:spPr>
        <a:xfrm>
          <a:off x="2376741" y="316937"/>
          <a:ext cx="1011743" cy="50469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5240" tIns="15240" rIns="15240" bIns="15240" numCol="1" spcCol="1270" anchor="ctr" anchorCtr="0">
          <a:noAutofit/>
        </a:bodyPr>
        <a:lstStyle/>
        <a:p>
          <a:pPr marL="0" lvl="0" indent="0" algn="ctr" defTabSz="533400">
            <a:lnSpc>
              <a:spcPct val="90000"/>
            </a:lnSpc>
            <a:spcBef>
              <a:spcPct val="0"/>
            </a:spcBef>
            <a:spcAft>
              <a:spcPct val="35000"/>
            </a:spcAft>
            <a:buNone/>
          </a:pPr>
          <a:r>
            <a:rPr lang="de-DE" sz="1200" b="1" kern="1200" dirty="0">
              <a:solidFill>
                <a:srgbClr val="3B687F"/>
              </a:solidFill>
            </a:rPr>
            <a:t>Risiko-identifikation</a:t>
          </a:r>
        </a:p>
      </dsp:txBody>
      <dsp:txXfrm>
        <a:off x="2376741" y="316937"/>
        <a:ext cx="1011743" cy="504698"/>
      </dsp:txXfrm>
    </dsp:sp>
    <dsp:sp modelId="{63F9D647-AA5C-4838-B1E4-55CBABFBD21D}">
      <dsp:nvSpPr>
        <dsp:cNvPr id="0" name=""/>
        <dsp:cNvSpPr/>
      </dsp:nvSpPr>
      <dsp:spPr>
        <a:xfrm>
          <a:off x="577173" y="-31911"/>
          <a:ext cx="2857436" cy="2857436"/>
        </a:xfrm>
        <a:prstGeom prst="circularArrow">
          <a:avLst>
            <a:gd name="adj1" fmla="val 6904"/>
            <a:gd name="adj2" fmla="val 465541"/>
            <a:gd name="adj3" fmla="val 754820"/>
            <a:gd name="adj4" fmla="val 19904698"/>
            <a:gd name="adj5" fmla="val 8055"/>
          </a:avLst>
        </a:prstGeom>
        <a:solidFill>
          <a:schemeClr val="accent3">
            <a:lumMod val="85000"/>
          </a:scheme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C427ACF5-613C-4521-AA3E-838E3A373EB7}">
      <dsp:nvSpPr>
        <dsp:cNvPr id="0" name=""/>
        <dsp:cNvSpPr/>
      </dsp:nvSpPr>
      <dsp:spPr>
        <a:xfrm>
          <a:off x="2454018" y="1819111"/>
          <a:ext cx="1011743" cy="67992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5240" tIns="15240" rIns="15240" bIns="15240" numCol="1" spcCol="1270" anchor="ctr" anchorCtr="0">
          <a:noAutofit/>
        </a:bodyPr>
        <a:lstStyle/>
        <a:p>
          <a:pPr marL="0" lvl="0" indent="0" algn="ctr" defTabSz="533400">
            <a:lnSpc>
              <a:spcPct val="90000"/>
            </a:lnSpc>
            <a:spcBef>
              <a:spcPct val="0"/>
            </a:spcBef>
            <a:spcAft>
              <a:spcPct val="35000"/>
            </a:spcAft>
            <a:buNone/>
          </a:pPr>
          <a:r>
            <a:rPr lang="de-DE" sz="1200" b="1" kern="1200" dirty="0">
              <a:solidFill>
                <a:srgbClr val="3B687F"/>
              </a:solidFill>
            </a:rPr>
            <a:t>Analyse und Bewertung</a:t>
          </a:r>
        </a:p>
      </dsp:txBody>
      <dsp:txXfrm>
        <a:off x="2454018" y="1819111"/>
        <a:ext cx="1011743" cy="679922"/>
      </dsp:txXfrm>
    </dsp:sp>
    <dsp:sp modelId="{24D589A1-EC99-4215-8B95-AD1D4912BD7E}">
      <dsp:nvSpPr>
        <dsp:cNvPr id="0" name=""/>
        <dsp:cNvSpPr/>
      </dsp:nvSpPr>
      <dsp:spPr>
        <a:xfrm>
          <a:off x="666750" y="-61305"/>
          <a:ext cx="2857436" cy="2857436"/>
        </a:xfrm>
        <a:prstGeom prst="circularArrow">
          <a:avLst>
            <a:gd name="adj1" fmla="val 6904"/>
            <a:gd name="adj2" fmla="val 465541"/>
            <a:gd name="adj3" fmla="val 6740440"/>
            <a:gd name="adj4" fmla="val 4119108"/>
            <a:gd name="adj5" fmla="val 8055"/>
          </a:avLst>
        </a:prstGeom>
        <a:solidFill>
          <a:schemeClr val="accent3">
            <a:lumMod val="85000"/>
          </a:scheme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4DFA6883-B063-4DBE-BB7E-6D4A5A220B97}">
      <dsp:nvSpPr>
        <dsp:cNvPr id="0" name=""/>
        <dsp:cNvSpPr/>
      </dsp:nvSpPr>
      <dsp:spPr>
        <a:xfrm>
          <a:off x="656229" y="1890363"/>
          <a:ext cx="1011743" cy="52820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5240" tIns="15240" rIns="15240" bIns="15240" numCol="1" spcCol="1270" anchor="ctr" anchorCtr="0">
          <a:noAutofit/>
        </a:bodyPr>
        <a:lstStyle/>
        <a:p>
          <a:pPr marL="0" lvl="0" indent="0" algn="ctr" defTabSz="533400">
            <a:lnSpc>
              <a:spcPct val="90000"/>
            </a:lnSpc>
            <a:spcBef>
              <a:spcPct val="0"/>
            </a:spcBef>
            <a:spcAft>
              <a:spcPct val="35000"/>
            </a:spcAft>
            <a:buNone/>
          </a:pPr>
          <a:r>
            <a:rPr lang="de-DE" sz="1200" b="1" kern="1200" dirty="0">
              <a:solidFill>
                <a:srgbClr val="3B687F"/>
              </a:solidFill>
            </a:rPr>
            <a:t>Steuerung</a:t>
          </a:r>
        </a:p>
      </dsp:txBody>
      <dsp:txXfrm>
        <a:off x="656229" y="1890363"/>
        <a:ext cx="1011743" cy="528201"/>
      </dsp:txXfrm>
    </dsp:sp>
    <dsp:sp modelId="{51F12618-0D7A-4427-BEF6-BBA9259B83CF}">
      <dsp:nvSpPr>
        <dsp:cNvPr id="0" name=""/>
        <dsp:cNvSpPr/>
      </dsp:nvSpPr>
      <dsp:spPr>
        <a:xfrm>
          <a:off x="645507" y="-98369"/>
          <a:ext cx="2857436" cy="2857436"/>
        </a:xfrm>
        <a:prstGeom prst="circularArrow">
          <a:avLst>
            <a:gd name="adj1" fmla="val 6904"/>
            <a:gd name="adj2" fmla="val 465541"/>
            <a:gd name="adj3" fmla="val 11819605"/>
            <a:gd name="adj4" fmla="val 9153203"/>
            <a:gd name="adj5" fmla="val 8055"/>
          </a:avLst>
        </a:prstGeom>
        <a:solidFill>
          <a:schemeClr val="accent3">
            <a:lumMod val="85000"/>
          </a:scheme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FC6286B4-B200-4498-BC3D-8522F2B270F8}">
      <dsp:nvSpPr>
        <dsp:cNvPr id="0" name=""/>
        <dsp:cNvSpPr/>
      </dsp:nvSpPr>
      <dsp:spPr>
        <a:xfrm>
          <a:off x="658490" y="316937"/>
          <a:ext cx="1011743" cy="50469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5240" tIns="15240" rIns="15240" bIns="15240" numCol="1" spcCol="1270" anchor="ctr" anchorCtr="0">
          <a:noAutofit/>
        </a:bodyPr>
        <a:lstStyle/>
        <a:p>
          <a:pPr marL="0" lvl="0" indent="0" algn="ctr" defTabSz="533400">
            <a:lnSpc>
              <a:spcPct val="90000"/>
            </a:lnSpc>
            <a:spcBef>
              <a:spcPct val="0"/>
            </a:spcBef>
            <a:spcAft>
              <a:spcPct val="35000"/>
            </a:spcAft>
            <a:buNone/>
          </a:pPr>
          <a:r>
            <a:rPr lang="de-DE" sz="1200" b="1" kern="1200" dirty="0">
              <a:solidFill>
                <a:srgbClr val="3B687F"/>
              </a:solidFill>
            </a:rPr>
            <a:t>Controlling </a:t>
          </a:r>
        </a:p>
      </dsp:txBody>
      <dsp:txXfrm>
        <a:off x="658490" y="316937"/>
        <a:ext cx="1011743" cy="504698"/>
      </dsp:txXfrm>
    </dsp:sp>
    <dsp:sp modelId="{D6B8E949-539D-4B9B-A77F-451C8E2B592A}">
      <dsp:nvSpPr>
        <dsp:cNvPr id="0" name=""/>
        <dsp:cNvSpPr/>
      </dsp:nvSpPr>
      <dsp:spPr>
        <a:xfrm>
          <a:off x="594769" y="-306"/>
          <a:ext cx="2857436" cy="2857436"/>
        </a:xfrm>
        <a:prstGeom prst="circularArrow">
          <a:avLst>
            <a:gd name="adj1" fmla="val 6904"/>
            <a:gd name="adj2" fmla="val 465541"/>
            <a:gd name="adj3" fmla="val 17163786"/>
            <a:gd name="adj4" fmla="val 14770673"/>
            <a:gd name="adj5" fmla="val 8055"/>
          </a:avLst>
        </a:prstGeom>
        <a:solidFill>
          <a:schemeClr val="accent3">
            <a:lumMod val="85000"/>
          </a:scheme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4C656AC-21BC-419F-A221-06ECDB8BDEFE}">
      <dsp:nvSpPr>
        <dsp:cNvPr id="0" name=""/>
        <dsp:cNvSpPr/>
      </dsp:nvSpPr>
      <dsp:spPr>
        <a:xfrm>
          <a:off x="2265444" y="25021"/>
          <a:ext cx="1087107" cy="351636"/>
        </a:xfrm>
        <a:prstGeom prst="roundRect">
          <a:avLst/>
        </a:prstGeom>
        <a:solidFill>
          <a:srgbClr val="3B687F"/>
        </a:solidFill>
        <a:ln w="25400" cap="flat" cmpd="sng" algn="ctr">
          <a:solidFill>
            <a:srgbClr val="3B687F"/>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ts val="1200"/>
            </a:lnSpc>
            <a:spcBef>
              <a:spcPct val="0"/>
            </a:spcBef>
            <a:spcAft>
              <a:spcPct val="35000"/>
            </a:spcAft>
            <a:buNone/>
          </a:pPr>
          <a:r>
            <a:rPr lang="de-DE" sz="900" b="1" kern="1200" dirty="0"/>
            <a:t>Interne und externe Themen</a:t>
          </a:r>
          <a:endParaRPr lang="en-AU" sz="900" b="1" kern="1200" dirty="0"/>
        </a:p>
      </dsp:txBody>
      <dsp:txXfrm>
        <a:off x="2282609" y="42186"/>
        <a:ext cx="1052777" cy="317306"/>
      </dsp:txXfrm>
    </dsp:sp>
    <dsp:sp modelId="{154745DD-1B90-4DAB-B604-3C4C9EBF5875}">
      <dsp:nvSpPr>
        <dsp:cNvPr id="0" name=""/>
        <dsp:cNvSpPr/>
      </dsp:nvSpPr>
      <dsp:spPr>
        <a:xfrm>
          <a:off x="1755810" y="200840"/>
          <a:ext cx="2106375" cy="2106375"/>
        </a:xfrm>
        <a:custGeom>
          <a:avLst/>
          <a:gdLst/>
          <a:ahLst/>
          <a:cxnLst/>
          <a:rect l="0" t="0" r="0" b="0"/>
          <a:pathLst>
            <a:path>
              <a:moveTo>
                <a:pt x="1598864" y="152387"/>
              </a:moveTo>
              <a:arcTo wR="1053187" hR="1053187" stAng="18072369" swAng="795085"/>
            </a:path>
          </a:pathLst>
        </a:custGeom>
        <a:noFill/>
        <a:ln w="9525" cap="flat" cmpd="sng" algn="ctr">
          <a:solidFill>
            <a:srgbClr val="3B687F"/>
          </a:solidFill>
          <a:prstDash val="solid"/>
        </a:ln>
        <a:effectLst/>
      </dsp:spPr>
      <dsp:style>
        <a:lnRef idx="1">
          <a:scrgbClr r="0" g="0" b="0"/>
        </a:lnRef>
        <a:fillRef idx="0">
          <a:scrgbClr r="0" g="0" b="0"/>
        </a:fillRef>
        <a:effectRef idx="0">
          <a:scrgbClr r="0" g="0" b="0"/>
        </a:effectRef>
        <a:fontRef idx="minor"/>
      </dsp:style>
    </dsp:sp>
    <dsp:sp modelId="{5BF9B0F5-2197-41E6-898D-64FB6DD43C86}">
      <dsp:nvSpPr>
        <dsp:cNvPr id="0" name=""/>
        <dsp:cNvSpPr/>
      </dsp:nvSpPr>
      <dsp:spPr>
        <a:xfrm>
          <a:off x="3228618" y="531654"/>
          <a:ext cx="984934" cy="391558"/>
        </a:xfrm>
        <a:prstGeom prst="roundRect">
          <a:avLst/>
        </a:prstGeom>
        <a:solidFill>
          <a:srgbClr val="3B687F"/>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ts val="1200"/>
            </a:lnSpc>
            <a:spcBef>
              <a:spcPct val="0"/>
            </a:spcBef>
            <a:spcAft>
              <a:spcPct val="35000"/>
            </a:spcAft>
            <a:buNone/>
          </a:pPr>
          <a:r>
            <a:rPr lang="de-DE" sz="900" b="1" kern="1200" dirty="0"/>
            <a:t>Stakeholder-Belange</a:t>
          </a:r>
          <a:endParaRPr lang="en-AU" sz="900" b="1" kern="1200" dirty="0"/>
        </a:p>
      </dsp:txBody>
      <dsp:txXfrm>
        <a:off x="3247732" y="550768"/>
        <a:ext cx="946706" cy="353330"/>
      </dsp:txXfrm>
    </dsp:sp>
    <dsp:sp modelId="{921AA4E0-4102-41D8-A876-3C098E61BFA4}">
      <dsp:nvSpPr>
        <dsp:cNvPr id="0" name=""/>
        <dsp:cNvSpPr/>
      </dsp:nvSpPr>
      <dsp:spPr>
        <a:xfrm>
          <a:off x="1755810" y="200840"/>
          <a:ext cx="2106375" cy="2106375"/>
        </a:xfrm>
        <a:custGeom>
          <a:avLst/>
          <a:gdLst/>
          <a:ahLst/>
          <a:cxnLst/>
          <a:rect l="0" t="0" r="0" b="0"/>
          <a:pathLst>
            <a:path>
              <a:moveTo>
                <a:pt x="2055044" y="728398"/>
              </a:moveTo>
              <a:arcTo wR="1053187" hR="1053187" stAng="20522279" swAng="2060895"/>
            </a:path>
          </a:pathLst>
        </a:custGeom>
        <a:noFill/>
        <a:ln w="9525" cap="flat" cmpd="sng" algn="ctr">
          <a:solidFill>
            <a:srgbClr val="3B687F"/>
          </a:solidFill>
          <a:prstDash val="solid"/>
        </a:ln>
        <a:effectLst/>
      </dsp:spPr>
      <dsp:style>
        <a:lnRef idx="1">
          <a:scrgbClr r="0" g="0" b="0"/>
        </a:lnRef>
        <a:fillRef idx="0">
          <a:scrgbClr r="0" g="0" b="0"/>
        </a:fillRef>
        <a:effectRef idx="0">
          <a:scrgbClr r="0" g="0" b="0"/>
        </a:effectRef>
        <a:fontRef idx="minor"/>
      </dsp:style>
    </dsp:sp>
    <dsp:sp modelId="{7342B1DB-7F73-4BE1-978E-7D1C203ECC38}">
      <dsp:nvSpPr>
        <dsp:cNvPr id="0" name=""/>
        <dsp:cNvSpPr/>
      </dsp:nvSpPr>
      <dsp:spPr>
        <a:xfrm>
          <a:off x="3188962" y="1557221"/>
          <a:ext cx="1064245" cy="446800"/>
        </a:xfrm>
        <a:prstGeom prst="roundRect">
          <a:avLst/>
        </a:prstGeom>
        <a:solidFill>
          <a:srgbClr val="3B687F"/>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ts val="1200"/>
            </a:lnSpc>
            <a:spcBef>
              <a:spcPct val="0"/>
            </a:spcBef>
            <a:spcAft>
              <a:spcPct val="35000"/>
            </a:spcAft>
            <a:buNone/>
          </a:pPr>
          <a:r>
            <a:rPr lang="de-DE" sz="900" b="1" kern="1200" dirty="0"/>
            <a:t>gesetzliche Verpflichtungen</a:t>
          </a:r>
          <a:endParaRPr lang="en-AU" sz="900" b="1" kern="1200" dirty="0"/>
        </a:p>
      </dsp:txBody>
      <dsp:txXfrm>
        <a:off x="3210773" y="1579032"/>
        <a:ext cx="1020623" cy="403178"/>
      </dsp:txXfrm>
    </dsp:sp>
    <dsp:sp modelId="{744408A9-0CA7-4EBB-8101-E38F2045DAA4}">
      <dsp:nvSpPr>
        <dsp:cNvPr id="0" name=""/>
        <dsp:cNvSpPr/>
      </dsp:nvSpPr>
      <dsp:spPr>
        <a:xfrm>
          <a:off x="1755810" y="200840"/>
          <a:ext cx="2106375" cy="2106375"/>
        </a:xfrm>
        <a:custGeom>
          <a:avLst/>
          <a:gdLst/>
          <a:ahLst/>
          <a:cxnLst/>
          <a:rect l="0" t="0" r="0" b="0"/>
          <a:pathLst>
            <a:path>
              <a:moveTo>
                <a:pt x="1790820" y="1804920"/>
              </a:moveTo>
              <a:arcTo wR="1053187" hR="1053187" stAng="2732546" swAng="795085"/>
            </a:path>
          </a:pathLst>
        </a:custGeom>
        <a:noFill/>
        <a:ln w="9525" cap="flat" cmpd="sng" algn="ctr">
          <a:solidFill>
            <a:srgbClr val="3B687F"/>
          </a:solidFill>
          <a:prstDash val="solid"/>
        </a:ln>
        <a:effectLst/>
      </dsp:spPr>
      <dsp:style>
        <a:lnRef idx="1">
          <a:scrgbClr r="0" g="0" b="0"/>
        </a:lnRef>
        <a:fillRef idx="0">
          <a:scrgbClr r="0" g="0" b="0"/>
        </a:fillRef>
        <a:effectRef idx="0">
          <a:scrgbClr r="0" g="0" b="0"/>
        </a:effectRef>
        <a:fontRef idx="minor"/>
      </dsp:style>
    </dsp:sp>
    <dsp:sp modelId="{23F03405-1746-409C-B838-66CBA0DB7FFC}">
      <dsp:nvSpPr>
        <dsp:cNvPr id="0" name=""/>
        <dsp:cNvSpPr/>
      </dsp:nvSpPr>
      <dsp:spPr>
        <a:xfrm>
          <a:off x="2265444" y="2083815"/>
          <a:ext cx="1087107" cy="446800"/>
        </a:xfrm>
        <a:prstGeom prst="roundRect">
          <a:avLst/>
        </a:prstGeom>
        <a:solidFill>
          <a:srgbClr val="3B687F"/>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ts val="1200"/>
            </a:lnSpc>
            <a:spcBef>
              <a:spcPct val="0"/>
            </a:spcBef>
            <a:spcAft>
              <a:spcPct val="35000"/>
            </a:spcAft>
            <a:buNone/>
          </a:pPr>
          <a:r>
            <a:rPr lang="de-DE" sz="900" b="1" kern="1200" dirty="0"/>
            <a:t>Umwelt-auswirkungen</a:t>
          </a:r>
          <a:endParaRPr lang="en-AU" sz="900" b="1" kern="1200" dirty="0"/>
        </a:p>
      </dsp:txBody>
      <dsp:txXfrm>
        <a:off x="2287255" y="2105626"/>
        <a:ext cx="1043485" cy="403178"/>
      </dsp:txXfrm>
    </dsp:sp>
    <dsp:sp modelId="{06529F65-99F6-44B1-9449-2825468B31C4}">
      <dsp:nvSpPr>
        <dsp:cNvPr id="0" name=""/>
        <dsp:cNvSpPr/>
      </dsp:nvSpPr>
      <dsp:spPr>
        <a:xfrm>
          <a:off x="1755810" y="200840"/>
          <a:ext cx="2106375" cy="2106375"/>
        </a:xfrm>
        <a:custGeom>
          <a:avLst/>
          <a:gdLst/>
          <a:ahLst/>
          <a:cxnLst/>
          <a:rect l="0" t="0" r="0" b="0"/>
          <a:pathLst>
            <a:path>
              <a:moveTo>
                <a:pt x="507511" y="1953988"/>
              </a:moveTo>
              <a:arcTo wR="1053187" hR="1053187" stAng="7272369" swAng="795085"/>
            </a:path>
          </a:pathLst>
        </a:custGeom>
        <a:noFill/>
        <a:ln w="9525" cap="flat" cmpd="sng" algn="ctr">
          <a:solidFill>
            <a:srgbClr val="3B687F"/>
          </a:solidFill>
          <a:prstDash val="solid"/>
        </a:ln>
        <a:effectLst/>
      </dsp:spPr>
      <dsp:style>
        <a:lnRef idx="1">
          <a:scrgbClr r="0" g="0" b="0"/>
        </a:lnRef>
        <a:fillRef idx="0">
          <a:scrgbClr r="0" g="0" b="0"/>
        </a:fillRef>
        <a:effectRef idx="0">
          <a:scrgbClr r="0" g="0" b="0"/>
        </a:effectRef>
        <a:fontRef idx="minor"/>
      </dsp:style>
    </dsp:sp>
    <dsp:sp modelId="{216ABE88-9DE2-4E7C-9BC1-14412FAC8099}">
      <dsp:nvSpPr>
        <dsp:cNvPr id="0" name=""/>
        <dsp:cNvSpPr/>
      </dsp:nvSpPr>
      <dsp:spPr>
        <a:xfrm>
          <a:off x="1305363" y="1557221"/>
          <a:ext cx="1183094" cy="446800"/>
        </a:xfrm>
        <a:prstGeom prst="roundRect">
          <a:avLst/>
        </a:prstGeom>
        <a:solidFill>
          <a:srgbClr val="3B687F"/>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ts val="1200"/>
            </a:lnSpc>
            <a:spcBef>
              <a:spcPct val="0"/>
            </a:spcBef>
            <a:spcAft>
              <a:spcPct val="35000"/>
            </a:spcAft>
            <a:buNone/>
          </a:pPr>
          <a:r>
            <a:rPr lang="de-DE" sz="900" b="1" kern="1200" dirty="0"/>
            <a:t>Notfallsituationen am Standort</a:t>
          </a:r>
          <a:endParaRPr lang="en-AU" sz="900" b="1" kern="1200" dirty="0"/>
        </a:p>
      </dsp:txBody>
      <dsp:txXfrm>
        <a:off x="1327174" y="1579032"/>
        <a:ext cx="1139472" cy="403178"/>
      </dsp:txXfrm>
    </dsp:sp>
    <dsp:sp modelId="{E89DBD82-514D-4899-937A-359BEED3FA64}">
      <dsp:nvSpPr>
        <dsp:cNvPr id="0" name=""/>
        <dsp:cNvSpPr/>
      </dsp:nvSpPr>
      <dsp:spPr>
        <a:xfrm>
          <a:off x="1755810" y="200840"/>
          <a:ext cx="2106375" cy="2106375"/>
        </a:xfrm>
        <a:custGeom>
          <a:avLst/>
          <a:gdLst/>
          <a:ahLst/>
          <a:cxnLst/>
          <a:rect l="0" t="0" r="0" b="0"/>
          <a:pathLst>
            <a:path>
              <a:moveTo>
                <a:pt x="42856" y="1350569"/>
              </a:moveTo>
              <a:arcTo wR="1053187" hR="1053187" stAng="9815923" swAng="1968155"/>
            </a:path>
          </a:pathLst>
        </a:custGeom>
        <a:noFill/>
        <a:ln w="9525" cap="flat" cmpd="sng" algn="ctr">
          <a:solidFill>
            <a:srgbClr val="3B687F"/>
          </a:solidFill>
          <a:prstDash val="solid"/>
        </a:ln>
        <a:effectLst/>
      </dsp:spPr>
      <dsp:style>
        <a:lnRef idx="1">
          <a:scrgbClr r="0" g="0" b="0"/>
        </a:lnRef>
        <a:fillRef idx="0">
          <a:scrgbClr r="0" g="0" b="0"/>
        </a:fillRef>
        <a:effectRef idx="0">
          <a:scrgbClr r="0" g="0" b="0"/>
        </a:effectRef>
        <a:fontRef idx="minor"/>
      </dsp:style>
    </dsp:sp>
    <dsp:sp modelId="{7AA8D0F1-9697-42E3-B1F0-24C913F72C31}">
      <dsp:nvSpPr>
        <dsp:cNvPr id="0" name=""/>
        <dsp:cNvSpPr/>
      </dsp:nvSpPr>
      <dsp:spPr>
        <a:xfrm>
          <a:off x="1300111" y="504033"/>
          <a:ext cx="1193597" cy="446800"/>
        </a:xfrm>
        <a:prstGeom prst="roundRect">
          <a:avLst/>
        </a:prstGeom>
        <a:solidFill>
          <a:srgbClr val="3B687F"/>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ts val="1200"/>
            </a:lnSpc>
            <a:spcBef>
              <a:spcPct val="0"/>
            </a:spcBef>
            <a:spcAft>
              <a:spcPct val="35000"/>
            </a:spcAft>
            <a:buNone/>
          </a:pPr>
          <a:r>
            <a:rPr lang="de-DE" sz="900" b="1" kern="1200" dirty="0"/>
            <a:t>Produkte / Dienstleistungen</a:t>
          </a:r>
          <a:endParaRPr lang="en-AU" sz="900" b="1" kern="1200" dirty="0"/>
        </a:p>
      </dsp:txBody>
      <dsp:txXfrm>
        <a:off x="1321922" y="525844"/>
        <a:ext cx="1149975" cy="403178"/>
      </dsp:txXfrm>
    </dsp:sp>
    <dsp:sp modelId="{3DEBD0D7-11C2-46D8-9777-A3291868C56B}">
      <dsp:nvSpPr>
        <dsp:cNvPr id="0" name=""/>
        <dsp:cNvSpPr/>
      </dsp:nvSpPr>
      <dsp:spPr>
        <a:xfrm>
          <a:off x="1755810" y="200840"/>
          <a:ext cx="2106375" cy="2106375"/>
        </a:xfrm>
        <a:custGeom>
          <a:avLst/>
          <a:gdLst/>
          <a:ahLst/>
          <a:cxnLst/>
          <a:rect l="0" t="0" r="0" b="0"/>
          <a:pathLst>
            <a:path>
              <a:moveTo>
                <a:pt x="315555" y="301454"/>
              </a:moveTo>
              <a:arcTo wR="1053187" hR="1053187" stAng="13532546" swAng="795085"/>
            </a:path>
          </a:pathLst>
        </a:custGeom>
        <a:noFill/>
        <a:ln w="9525" cap="flat" cmpd="sng" algn="ctr">
          <a:solidFill>
            <a:srgbClr val="3B687F"/>
          </a:solidFill>
          <a:prstDash val="solid"/>
        </a:ln>
        <a:effectLst/>
      </dsp:spPr>
      <dsp:style>
        <a:lnRef idx="1">
          <a:scrgbClr r="0" g="0" b="0"/>
        </a:lnRef>
        <a:fillRef idx="0">
          <a:scrgbClr r="0" g="0" b="0"/>
        </a:fillRef>
        <a:effectRef idx="0">
          <a:scrgbClr r="0" g="0" b="0"/>
        </a:effectRef>
        <a:fontRef idx="minor"/>
      </dsp:style>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BE1D99F-4D56-44ED-B8EB-B10375602390}">
      <dsp:nvSpPr>
        <dsp:cNvPr id="0" name=""/>
        <dsp:cNvSpPr/>
      </dsp:nvSpPr>
      <dsp:spPr>
        <a:xfrm>
          <a:off x="1911693" y="135299"/>
          <a:ext cx="1525938" cy="1525938"/>
        </a:xfrm>
        <a:prstGeom prst="pie">
          <a:avLst>
            <a:gd name="adj1" fmla="val 16200000"/>
            <a:gd name="adj2" fmla="val 0"/>
          </a:avLst>
        </a:prstGeom>
        <a:solidFill>
          <a:srgbClr val="3B687F"/>
        </a:solidFill>
        <a:ln w="25400" cap="flat" cmpd="sng" algn="ctr">
          <a:solidFill>
            <a:schemeClr val="bg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5560" tIns="35560" rIns="35560" bIns="35560" numCol="1" spcCol="1270" anchor="ctr" anchorCtr="0">
          <a:noAutofit/>
        </a:bodyPr>
        <a:lstStyle/>
        <a:p>
          <a:pPr marL="0" lvl="0" indent="0" algn="ctr" defTabSz="1244600">
            <a:lnSpc>
              <a:spcPct val="90000"/>
            </a:lnSpc>
            <a:spcBef>
              <a:spcPct val="0"/>
            </a:spcBef>
            <a:spcAft>
              <a:spcPct val="35000"/>
            </a:spcAft>
            <a:buNone/>
          </a:pPr>
          <a:r>
            <a:rPr lang="de-DE" sz="2800" kern="1200" baseline="0" dirty="0"/>
            <a:t>W</a:t>
          </a:r>
          <a:endParaRPr lang="en-AU" sz="2800" kern="1200" baseline="0" dirty="0"/>
        </a:p>
      </dsp:txBody>
      <dsp:txXfrm>
        <a:off x="2692102" y="417598"/>
        <a:ext cx="563143" cy="454148"/>
      </dsp:txXfrm>
    </dsp:sp>
    <dsp:sp modelId="{7223E91A-3A2D-4D25-BCB1-C537A24769BE}">
      <dsp:nvSpPr>
        <dsp:cNvPr id="0" name=""/>
        <dsp:cNvSpPr/>
      </dsp:nvSpPr>
      <dsp:spPr>
        <a:xfrm>
          <a:off x="1912330" y="257150"/>
          <a:ext cx="1525938" cy="1525938"/>
        </a:xfrm>
        <a:prstGeom prst="pie">
          <a:avLst>
            <a:gd name="adj1" fmla="val 0"/>
            <a:gd name="adj2" fmla="val 5400000"/>
          </a:avLst>
        </a:prstGeom>
        <a:solidFill>
          <a:srgbClr val="3B687F"/>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5560" tIns="35560" rIns="35560" bIns="35560" numCol="1" spcCol="1270" anchor="ctr" anchorCtr="0">
          <a:noAutofit/>
        </a:bodyPr>
        <a:lstStyle/>
        <a:p>
          <a:pPr marL="0" lvl="0" indent="0" algn="ctr" defTabSz="1244600">
            <a:lnSpc>
              <a:spcPct val="90000"/>
            </a:lnSpc>
            <a:spcBef>
              <a:spcPct val="0"/>
            </a:spcBef>
            <a:spcAft>
              <a:spcPct val="35000"/>
            </a:spcAft>
            <a:buNone/>
          </a:pPr>
          <a:r>
            <a:rPr lang="de-DE" sz="2800" kern="1200" baseline="0" dirty="0"/>
            <a:t>T</a:t>
          </a:r>
          <a:endParaRPr lang="en-AU" sz="2800" kern="1200" baseline="0" dirty="0"/>
        </a:p>
      </dsp:txBody>
      <dsp:txXfrm>
        <a:off x="2702548" y="1047368"/>
        <a:ext cx="563143" cy="454148"/>
      </dsp:txXfrm>
    </dsp:sp>
    <dsp:sp modelId="{654EF9FF-61F7-4915-8A98-ADE65D79FDA8}">
      <dsp:nvSpPr>
        <dsp:cNvPr id="0" name=""/>
        <dsp:cNvSpPr/>
      </dsp:nvSpPr>
      <dsp:spPr>
        <a:xfrm>
          <a:off x="1770296" y="256448"/>
          <a:ext cx="1525938" cy="1525938"/>
        </a:xfrm>
        <a:prstGeom prst="pie">
          <a:avLst>
            <a:gd name="adj1" fmla="val 5400000"/>
            <a:gd name="adj2" fmla="val 10800000"/>
          </a:avLst>
        </a:prstGeom>
        <a:solidFill>
          <a:srgbClr val="3B687F"/>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5560" tIns="35560" rIns="35560" bIns="35560" numCol="1" spcCol="1270" anchor="ctr" anchorCtr="0">
          <a:noAutofit/>
        </a:bodyPr>
        <a:lstStyle/>
        <a:p>
          <a:pPr marL="0" lvl="0" indent="0" algn="ctr" defTabSz="1244600">
            <a:lnSpc>
              <a:spcPct val="90000"/>
            </a:lnSpc>
            <a:spcBef>
              <a:spcPct val="0"/>
            </a:spcBef>
            <a:spcAft>
              <a:spcPct val="35000"/>
            </a:spcAft>
            <a:buNone/>
          </a:pPr>
          <a:r>
            <a:rPr lang="de-DE" sz="2800" kern="1200" baseline="0" dirty="0"/>
            <a:t>O</a:t>
          </a:r>
          <a:endParaRPr lang="en-AU" sz="2800" kern="1200" baseline="0" dirty="0"/>
        </a:p>
      </dsp:txBody>
      <dsp:txXfrm>
        <a:off x="1942872" y="1046666"/>
        <a:ext cx="563143" cy="454148"/>
      </dsp:txXfrm>
    </dsp:sp>
    <dsp:sp modelId="{0A61DD3D-FBAB-4702-A39E-D59FCCEC38CA}">
      <dsp:nvSpPr>
        <dsp:cNvPr id="0" name=""/>
        <dsp:cNvSpPr/>
      </dsp:nvSpPr>
      <dsp:spPr>
        <a:xfrm>
          <a:off x="1770555" y="131474"/>
          <a:ext cx="1525938" cy="1525938"/>
        </a:xfrm>
        <a:prstGeom prst="pie">
          <a:avLst>
            <a:gd name="adj1" fmla="val 10800000"/>
            <a:gd name="adj2" fmla="val 16200000"/>
          </a:avLst>
        </a:prstGeom>
        <a:solidFill>
          <a:srgbClr val="3B687F"/>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5560" tIns="35560" rIns="35560" bIns="35560" numCol="1" spcCol="1270" anchor="ctr" anchorCtr="0">
          <a:noAutofit/>
        </a:bodyPr>
        <a:lstStyle/>
        <a:p>
          <a:pPr marL="0" lvl="0" indent="0" algn="ctr" defTabSz="1244600">
            <a:lnSpc>
              <a:spcPct val="90000"/>
            </a:lnSpc>
            <a:spcBef>
              <a:spcPct val="0"/>
            </a:spcBef>
            <a:spcAft>
              <a:spcPct val="35000"/>
            </a:spcAft>
            <a:buNone/>
          </a:pPr>
          <a:r>
            <a:rPr lang="de-DE" sz="2800" kern="1200" baseline="0" dirty="0"/>
            <a:t>S</a:t>
          </a:r>
          <a:endParaRPr lang="en-AU" sz="2800" kern="1200" baseline="0" dirty="0"/>
        </a:p>
      </dsp:txBody>
      <dsp:txXfrm>
        <a:off x="1943131" y="413046"/>
        <a:ext cx="563143" cy="454148"/>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BE1D99F-4D56-44ED-B8EB-B10375602390}">
      <dsp:nvSpPr>
        <dsp:cNvPr id="0" name=""/>
        <dsp:cNvSpPr/>
      </dsp:nvSpPr>
      <dsp:spPr>
        <a:xfrm>
          <a:off x="1911693" y="135299"/>
          <a:ext cx="1525938" cy="1525938"/>
        </a:xfrm>
        <a:prstGeom prst="pie">
          <a:avLst>
            <a:gd name="adj1" fmla="val 16200000"/>
            <a:gd name="adj2" fmla="val 0"/>
          </a:avLst>
        </a:prstGeom>
        <a:solidFill>
          <a:srgbClr val="3B687F"/>
        </a:solidFill>
        <a:ln w="25400" cap="flat" cmpd="sng" algn="ctr">
          <a:solidFill>
            <a:schemeClr val="bg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5560" tIns="35560" rIns="35560" bIns="35560" numCol="1" spcCol="1270" anchor="ctr" anchorCtr="0">
          <a:noAutofit/>
        </a:bodyPr>
        <a:lstStyle/>
        <a:p>
          <a:pPr marL="0" lvl="0" indent="0" algn="ctr" defTabSz="1244600">
            <a:lnSpc>
              <a:spcPct val="90000"/>
            </a:lnSpc>
            <a:spcBef>
              <a:spcPct val="0"/>
            </a:spcBef>
            <a:spcAft>
              <a:spcPct val="35000"/>
            </a:spcAft>
            <a:buNone/>
          </a:pPr>
          <a:r>
            <a:rPr lang="de-DE" sz="2800" kern="1200" baseline="0" dirty="0"/>
            <a:t>W</a:t>
          </a:r>
          <a:endParaRPr lang="en-AU" sz="2800" kern="1200" baseline="0" dirty="0"/>
        </a:p>
      </dsp:txBody>
      <dsp:txXfrm>
        <a:off x="2692102" y="417598"/>
        <a:ext cx="563143" cy="454148"/>
      </dsp:txXfrm>
    </dsp:sp>
    <dsp:sp modelId="{7223E91A-3A2D-4D25-BCB1-C537A24769BE}">
      <dsp:nvSpPr>
        <dsp:cNvPr id="0" name=""/>
        <dsp:cNvSpPr/>
      </dsp:nvSpPr>
      <dsp:spPr>
        <a:xfrm>
          <a:off x="1912330" y="257150"/>
          <a:ext cx="1525938" cy="1525938"/>
        </a:xfrm>
        <a:prstGeom prst="pie">
          <a:avLst>
            <a:gd name="adj1" fmla="val 0"/>
            <a:gd name="adj2" fmla="val 5400000"/>
          </a:avLst>
        </a:prstGeom>
        <a:solidFill>
          <a:srgbClr val="3B687F"/>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5560" tIns="35560" rIns="35560" bIns="35560" numCol="1" spcCol="1270" anchor="ctr" anchorCtr="0">
          <a:noAutofit/>
        </a:bodyPr>
        <a:lstStyle/>
        <a:p>
          <a:pPr marL="0" lvl="0" indent="0" algn="ctr" defTabSz="1244600">
            <a:lnSpc>
              <a:spcPct val="90000"/>
            </a:lnSpc>
            <a:spcBef>
              <a:spcPct val="0"/>
            </a:spcBef>
            <a:spcAft>
              <a:spcPct val="35000"/>
            </a:spcAft>
            <a:buNone/>
          </a:pPr>
          <a:r>
            <a:rPr lang="de-DE" sz="2800" kern="1200" baseline="0" dirty="0"/>
            <a:t>T</a:t>
          </a:r>
          <a:endParaRPr lang="en-AU" sz="2800" kern="1200" baseline="0" dirty="0"/>
        </a:p>
      </dsp:txBody>
      <dsp:txXfrm>
        <a:off x="2702548" y="1047368"/>
        <a:ext cx="563143" cy="454148"/>
      </dsp:txXfrm>
    </dsp:sp>
    <dsp:sp modelId="{654EF9FF-61F7-4915-8A98-ADE65D79FDA8}">
      <dsp:nvSpPr>
        <dsp:cNvPr id="0" name=""/>
        <dsp:cNvSpPr/>
      </dsp:nvSpPr>
      <dsp:spPr>
        <a:xfrm>
          <a:off x="1770296" y="256448"/>
          <a:ext cx="1525938" cy="1525938"/>
        </a:xfrm>
        <a:prstGeom prst="pie">
          <a:avLst>
            <a:gd name="adj1" fmla="val 5400000"/>
            <a:gd name="adj2" fmla="val 10800000"/>
          </a:avLst>
        </a:prstGeom>
        <a:solidFill>
          <a:srgbClr val="3B687F"/>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5560" tIns="35560" rIns="35560" bIns="35560" numCol="1" spcCol="1270" anchor="ctr" anchorCtr="0">
          <a:noAutofit/>
        </a:bodyPr>
        <a:lstStyle/>
        <a:p>
          <a:pPr marL="0" lvl="0" indent="0" algn="ctr" defTabSz="1244600">
            <a:lnSpc>
              <a:spcPct val="90000"/>
            </a:lnSpc>
            <a:spcBef>
              <a:spcPct val="0"/>
            </a:spcBef>
            <a:spcAft>
              <a:spcPct val="35000"/>
            </a:spcAft>
            <a:buNone/>
          </a:pPr>
          <a:r>
            <a:rPr lang="de-DE" sz="2800" kern="1200" baseline="0" dirty="0"/>
            <a:t>O</a:t>
          </a:r>
          <a:endParaRPr lang="en-AU" sz="2800" kern="1200" baseline="0" dirty="0"/>
        </a:p>
      </dsp:txBody>
      <dsp:txXfrm>
        <a:off x="1942872" y="1046666"/>
        <a:ext cx="563143" cy="454148"/>
      </dsp:txXfrm>
    </dsp:sp>
    <dsp:sp modelId="{0A61DD3D-FBAB-4702-A39E-D59FCCEC38CA}">
      <dsp:nvSpPr>
        <dsp:cNvPr id="0" name=""/>
        <dsp:cNvSpPr/>
      </dsp:nvSpPr>
      <dsp:spPr>
        <a:xfrm>
          <a:off x="1770555" y="131474"/>
          <a:ext cx="1525938" cy="1525938"/>
        </a:xfrm>
        <a:prstGeom prst="pie">
          <a:avLst>
            <a:gd name="adj1" fmla="val 10800000"/>
            <a:gd name="adj2" fmla="val 16200000"/>
          </a:avLst>
        </a:prstGeom>
        <a:solidFill>
          <a:srgbClr val="3B687F"/>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5560" tIns="35560" rIns="35560" bIns="35560" numCol="1" spcCol="1270" anchor="ctr" anchorCtr="0">
          <a:noAutofit/>
        </a:bodyPr>
        <a:lstStyle/>
        <a:p>
          <a:pPr marL="0" lvl="0" indent="0" algn="ctr" defTabSz="1244600">
            <a:lnSpc>
              <a:spcPct val="90000"/>
            </a:lnSpc>
            <a:spcBef>
              <a:spcPct val="0"/>
            </a:spcBef>
            <a:spcAft>
              <a:spcPct val="35000"/>
            </a:spcAft>
            <a:buNone/>
          </a:pPr>
          <a:r>
            <a:rPr lang="de-DE" sz="2800" kern="1200" baseline="0" dirty="0"/>
            <a:t>S</a:t>
          </a:r>
          <a:endParaRPr lang="en-AU" sz="2800" kern="1200" baseline="0" dirty="0"/>
        </a:p>
      </dsp:txBody>
      <dsp:txXfrm>
        <a:off x="1943131" y="413046"/>
        <a:ext cx="563143" cy="454148"/>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30D3803-D28E-4B47-9220-B93AAF46135C}">
      <dsp:nvSpPr>
        <dsp:cNvPr id="0" name=""/>
        <dsp:cNvSpPr/>
      </dsp:nvSpPr>
      <dsp:spPr>
        <a:xfrm>
          <a:off x="-2506287" y="-386969"/>
          <a:ext cx="2992365" cy="2992365"/>
        </a:xfrm>
        <a:prstGeom prst="blockArc">
          <a:avLst>
            <a:gd name="adj1" fmla="val 18900000"/>
            <a:gd name="adj2" fmla="val 2700000"/>
            <a:gd name="adj3" fmla="val 722"/>
          </a:avLst>
        </a:prstGeom>
        <a:noFill/>
        <a:ln w="9525"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96AEB6A5-2426-4296-B7D1-14E544725AEF}">
      <dsp:nvSpPr>
        <dsp:cNvPr id="0" name=""/>
        <dsp:cNvSpPr/>
      </dsp:nvSpPr>
      <dsp:spPr>
        <a:xfrm>
          <a:off x="312494" y="221842"/>
          <a:ext cx="2618017" cy="443685"/>
        </a:xfrm>
        <a:prstGeom prst="rect">
          <a:avLst/>
        </a:prstGeom>
        <a:solidFill>
          <a:srgbClr val="F9B000"/>
        </a:soli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352175" tIns="40640" rIns="40640" bIns="40640" numCol="1" spcCol="1270" anchor="ctr" anchorCtr="0">
          <a:noAutofit/>
        </a:bodyPr>
        <a:lstStyle/>
        <a:p>
          <a:pPr marL="0" lvl="0" indent="0" algn="l" defTabSz="711200">
            <a:lnSpc>
              <a:spcPct val="90000"/>
            </a:lnSpc>
            <a:spcBef>
              <a:spcPct val="0"/>
            </a:spcBef>
            <a:spcAft>
              <a:spcPct val="35000"/>
            </a:spcAft>
            <a:buNone/>
          </a:pPr>
          <a:r>
            <a:rPr lang="de-DE" sz="1600" kern="1200" dirty="0"/>
            <a:t>Vermeiden</a:t>
          </a:r>
        </a:p>
      </dsp:txBody>
      <dsp:txXfrm>
        <a:off x="312494" y="221842"/>
        <a:ext cx="2618017" cy="443685"/>
      </dsp:txXfrm>
    </dsp:sp>
    <dsp:sp modelId="{151C2257-2CAE-429A-B9C3-D317FAC825C4}">
      <dsp:nvSpPr>
        <dsp:cNvPr id="0" name=""/>
        <dsp:cNvSpPr/>
      </dsp:nvSpPr>
      <dsp:spPr>
        <a:xfrm>
          <a:off x="35190" y="166382"/>
          <a:ext cx="554606" cy="554606"/>
        </a:xfrm>
        <a:prstGeom prst="ellipse">
          <a:avLst/>
        </a:prstGeom>
        <a:solidFill>
          <a:schemeClr val="lt1">
            <a:hueOff val="0"/>
            <a:satOff val="0"/>
            <a:lumOff val="0"/>
            <a:alphaOff val="0"/>
          </a:schemeClr>
        </a:solidFill>
        <a:ln w="9525" cap="flat" cmpd="sng" algn="ctr">
          <a:solidFill>
            <a:srgbClr val="3B687F"/>
          </a:solidFill>
          <a:prstDash val="solid"/>
        </a:ln>
        <a:effectLst/>
      </dsp:spPr>
      <dsp:style>
        <a:lnRef idx="1">
          <a:scrgbClr r="0" g="0" b="0"/>
        </a:lnRef>
        <a:fillRef idx="1">
          <a:scrgbClr r="0" g="0" b="0"/>
        </a:fillRef>
        <a:effectRef idx="0">
          <a:scrgbClr r="0" g="0" b="0"/>
        </a:effectRef>
        <a:fontRef idx="minor"/>
      </dsp:style>
    </dsp:sp>
    <dsp:sp modelId="{4E3B50B9-03F9-4866-9BFC-DEBCEB7DF990}">
      <dsp:nvSpPr>
        <dsp:cNvPr id="0" name=""/>
        <dsp:cNvSpPr/>
      </dsp:nvSpPr>
      <dsp:spPr>
        <a:xfrm>
          <a:off x="473773" y="887370"/>
          <a:ext cx="2456737" cy="443685"/>
        </a:xfrm>
        <a:prstGeom prst="rect">
          <a:avLst/>
        </a:prstGeom>
        <a:solidFill>
          <a:srgbClr val="F9B000"/>
        </a:soli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352175" tIns="40640" rIns="40640" bIns="40640" numCol="1" spcCol="1270" anchor="ctr" anchorCtr="0">
          <a:noAutofit/>
        </a:bodyPr>
        <a:lstStyle/>
        <a:p>
          <a:pPr marL="0" lvl="0" indent="0" algn="l" defTabSz="711200">
            <a:lnSpc>
              <a:spcPct val="90000"/>
            </a:lnSpc>
            <a:spcBef>
              <a:spcPct val="0"/>
            </a:spcBef>
            <a:spcAft>
              <a:spcPct val="35000"/>
            </a:spcAft>
            <a:buNone/>
          </a:pPr>
          <a:r>
            <a:rPr lang="de-DE" sz="1600" kern="1200" dirty="0"/>
            <a:t>Verringern</a:t>
          </a:r>
        </a:p>
      </dsp:txBody>
      <dsp:txXfrm>
        <a:off x="473773" y="887370"/>
        <a:ext cx="2456737" cy="443685"/>
      </dsp:txXfrm>
    </dsp:sp>
    <dsp:sp modelId="{EABC209C-D33D-4CBA-AFCA-98D59C442AB6}">
      <dsp:nvSpPr>
        <dsp:cNvPr id="0" name=""/>
        <dsp:cNvSpPr/>
      </dsp:nvSpPr>
      <dsp:spPr>
        <a:xfrm>
          <a:off x="196470" y="831910"/>
          <a:ext cx="554606" cy="554606"/>
        </a:xfrm>
        <a:prstGeom prst="ellipse">
          <a:avLst/>
        </a:prstGeom>
        <a:solidFill>
          <a:schemeClr val="lt1">
            <a:hueOff val="0"/>
            <a:satOff val="0"/>
            <a:lumOff val="0"/>
            <a:alphaOff val="0"/>
          </a:schemeClr>
        </a:solidFill>
        <a:ln w="9525" cap="flat" cmpd="sng" algn="ctr">
          <a:solidFill>
            <a:srgbClr val="3B687F"/>
          </a:solidFill>
          <a:prstDash val="solid"/>
        </a:ln>
        <a:effectLst/>
      </dsp:spPr>
      <dsp:style>
        <a:lnRef idx="1">
          <a:scrgbClr r="0" g="0" b="0"/>
        </a:lnRef>
        <a:fillRef idx="1">
          <a:scrgbClr r="0" g="0" b="0"/>
        </a:fillRef>
        <a:effectRef idx="0">
          <a:scrgbClr r="0" g="0" b="0"/>
        </a:effectRef>
        <a:fontRef idx="minor"/>
      </dsp:style>
    </dsp:sp>
    <dsp:sp modelId="{72C3E4F4-8377-47BC-A8C7-20E566A2BCC6}">
      <dsp:nvSpPr>
        <dsp:cNvPr id="0" name=""/>
        <dsp:cNvSpPr/>
      </dsp:nvSpPr>
      <dsp:spPr>
        <a:xfrm>
          <a:off x="312494" y="1552898"/>
          <a:ext cx="2618017" cy="443685"/>
        </a:xfrm>
        <a:prstGeom prst="rect">
          <a:avLst/>
        </a:prstGeom>
        <a:solidFill>
          <a:srgbClr val="F9B000"/>
        </a:soli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352175" tIns="40640" rIns="40640" bIns="40640" numCol="1" spcCol="1270" anchor="ctr" anchorCtr="0">
          <a:noAutofit/>
        </a:bodyPr>
        <a:lstStyle/>
        <a:p>
          <a:pPr marL="0" lvl="0" indent="0" algn="l" defTabSz="711200">
            <a:lnSpc>
              <a:spcPct val="90000"/>
            </a:lnSpc>
            <a:spcBef>
              <a:spcPct val="0"/>
            </a:spcBef>
            <a:spcAft>
              <a:spcPct val="35000"/>
            </a:spcAft>
            <a:buNone/>
          </a:pPr>
          <a:r>
            <a:rPr lang="de-DE" sz="1600" kern="1200" dirty="0"/>
            <a:t>Selbsttragen</a:t>
          </a:r>
        </a:p>
      </dsp:txBody>
      <dsp:txXfrm>
        <a:off x="312494" y="1552898"/>
        <a:ext cx="2618017" cy="443685"/>
      </dsp:txXfrm>
    </dsp:sp>
    <dsp:sp modelId="{D65202F9-0D89-4097-BA62-746D577986C2}">
      <dsp:nvSpPr>
        <dsp:cNvPr id="0" name=""/>
        <dsp:cNvSpPr/>
      </dsp:nvSpPr>
      <dsp:spPr>
        <a:xfrm>
          <a:off x="35190" y="1497438"/>
          <a:ext cx="554606" cy="554606"/>
        </a:xfrm>
        <a:prstGeom prst="ellipse">
          <a:avLst/>
        </a:prstGeom>
        <a:solidFill>
          <a:schemeClr val="lt1">
            <a:hueOff val="0"/>
            <a:satOff val="0"/>
            <a:lumOff val="0"/>
            <a:alphaOff val="0"/>
          </a:schemeClr>
        </a:solidFill>
        <a:ln w="9525" cap="flat" cmpd="sng" algn="ctr">
          <a:solidFill>
            <a:srgbClr val="3B687F"/>
          </a:solidFill>
          <a:prstDash val="solid"/>
        </a:ln>
        <a:effectLst/>
      </dsp:spPr>
      <dsp:style>
        <a:lnRef idx="1">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cycle1">
  <dgm:title val=""/>
  <dgm:desc val=""/>
  <dgm:catLst>
    <dgm:cat type="cycle" pri="2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alg type="cycle">
          <dgm:param type="stAng" val="0"/>
          <dgm:param type="spanAng" val="360"/>
        </dgm:alg>
      </dgm:if>
      <dgm:else name="Name2">
        <dgm:alg type="cycle">
          <dgm:param type="stAng" val="0"/>
          <dgm:param type="spanAng" val="-360"/>
        </dgm:alg>
      </dgm:else>
    </dgm:choose>
    <dgm:shape xmlns:r="http://schemas.openxmlformats.org/officeDocument/2006/relationships" r:blip="">
      <dgm:adjLst/>
    </dgm:shape>
    <dgm:presOf/>
    <dgm:choose name="Name3">
      <dgm:if name="Name4" func="var" arg="dir" op="equ" val="norm">
        <dgm:constrLst>
          <dgm:constr type="diam" val="1"/>
          <dgm:constr type="w" for="ch" forName="node" refType="w"/>
          <dgm:constr type="w" for="ch" ptType="sibTrans" refType="w" refFor="ch" refForName="node" fact="0.5"/>
          <dgm:constr type="h" for="ch" ptType="sibTrans" op="equ"/>
          <dgm:constr type="diam" for="ch" ptType="sibTrans" refType="diam" op="equ"/>
          <dgm:constr type="sibSp" refType="w" refFor="ch" refForName="node" fact="0.15"/>
          <dgm:constr type="w" for="ch" forName="dummy" refType="sibSp" fact="2.8"/>
          <dgm:constr type="primFontSz" for="ch" forName="node" op="equ" val="65"/>
        </dgm:constrLst>
      </dgm:if>
      <dgm:else name="Name5">
        <dgm:constrLst>
          <dgm:constr type="diam" val="1"/>
          <dgm:constr type="w" for="ch" forName="node" refType="w"/>
          <dgm:constr type="w" for="ch" ptType="sibTrans" refType="w" refFor="ch" refForName="node" fact="0.5"/>
          <dgm:constr type="h" for="ch" ptType="sibTrans" op="equ"/>
          <dgm:constr type="diam" for="ch" ptType="sibTrans" refType="diam" op="equ" fact="-1"/>
          <dgm:constr type="sibSp" refType="w" refFor="ch" refForName="node" fact="0.15"/>
          <dgm:constr type="w" for="ch" forName="dummy" refType="sibSp" fact="2.8"/>
          <dgm:constr type="primFontSz" for="ch" forName="node" op="equ" val="65"/>
        </dgm:constrLst>
      </dgm:else>
    </dgm:choose>
    <dgm:ruleLst>
      <dgm:rule type="diam" val="INF" fact="NaN" max="NaN"/>
    </dgm:ruleLst>
    <dgm:forEach name="nodesForEach" axis="ch" ptType="node">
      <dgm:choose name="Name6">
        <dgm:if name="Name7" axis="par ch" ptType="doc node" func="cnt" op="gt" val="1">
          <dgm:layoutNode name="dummy">
            <dgm:alg type="sp"/>
            <dgm:shape xmlns:r="http://schemas.openxmlformats.org/officeDocument/2006/relationships" r:blip="">
              <dgm:adjLst/>
            </dgm:shape>
            <dgm:presOf/>
            <dgm:constrLst>
              <dgm:constr type="h" refType="w"/>
            </dgm:constrLst>
            <dgm:ruleLst/>
          </dgm:layoutNode>
        </dgm:if>
        <dgm:else name="Name8"/>
      </dgm:choose>
      <dgm:layoutNode name="node" styleLbl="revTx">
        <dgm:varLst>
          <dgm:bulletEnabled val="1"/>
        </dgm:varLst>
        <dgm:alg type="tx">
          <dgm:param type="txAnchorVertCh" val="mid"/>
        </dgm:alg>
        <dgm:shape xmlns:r="http://schemas.openxmlformats.org/officeDocument/2006/relationships" type="rect"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Name11" axis="followSib" ptType="sibTrans" hideLastTrans="0" cnt="1">
            <dgm:layoutNode name="sibTrans" styleLbl="node1">
              <dgm:alg type="conn">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begPad"/>
                <dgm:constr type="endPad"/>
              </dgm:constrLst>
              <dgm:ruleLst/>
            </dgm:layoutNode>
          </dgm:forEach>
        </dgm:if>
        <dgm:else name="Name12"/>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cycle6">
  <dgm:title val=""/>
  <dgm:desc val=""/>
  <dgm:catLst>
    <dgm:cat type="cycle" pri="4000"/>
    <dgm:cat type="relationship" pri="24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param type="endSty" val="noArr"/>
              </dgm:alg>
              <dgm:shape xmlns:r="http://schemas.openxmlformats.org/officeDocument/2006/relationships" type="conn" r:blip="">
                <dgm:adjLst/>
              </dgm:shape>
              <dgm:presOf axis="self"/>
              <dgm:constrLst>
                <dgm:constr type="h" refType="w" fact="0.65"/>
                <dgm:constr type="connDist"/>
                <dgm:constr type="begPad" refType="connDist" fact="0.01"/>
                <dgm:constr type="endPad" refType="connDist" fact="0.01"/>
              </dgm:constrLst>
              <dgm:ruleLst/>
            </dgm:layoutNode>
          </dgm:forEach>
        </dgm:if>
        <dgm:else name="Name16"/>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chart3">
  <dgm:title val=""/>
  <dgm:desc val=""/>
  <dgm:catLst>
    <dgm:cat type="relationship" pri="27000"/>
    <dgm:cat type="cycle" pri="8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ompositeShape">
    <dgm:varLst>
      <dgm:chMax val="7"/>
      <dgm:dir/>
      <dgm:resizeHandles val="exact"/>
    </dgm:varLst>
    <dgm:alg type="composite">
      <dgm:param type="horzAlign" val="ctr"/>
      <dgm:param type="vertAlign" val="mid"/>
      <dgm:param type="ar" val="1"/>
    </dgm:alg>
    <dgm:presOf/>
    <dgm:shape xmlns:r="http://schemas.openxmlformats.org/officeDocument/2006/relationships" r:blip="">
      <dgm:adjLst/>
    </dgm:shape>
    <dgm:choose name="Name0">
      <dgm:if name="Name1" axis="ch" ptType="node" func="cnt" op="equ" val="1">
        <dgm:constrLst>
          <dgm:constr type="l" for="ch" forName="wedge1" refType="w" fact="0.08"/>
          <dgm:constr type="t" for="ch" forName="wedge1" refType="w" fact="0.08"/>
          <dgm:constr type="w" for="ch" forName="wedge1" refType="w" fact="0.84"/>
          <dgm:constr type="h" for="ch" forName="wedge1" refType="h" fact="0.84"/>
          <dgm:constr type="l" for="ch" forName="wedge1Tx" refType="w" fact="0.205"/>
          <dgm:constr type="t" for="ch" forName="wedge1Tx" refType="h" fact="0.205"/>
          <dgm:constr type="w" for="ch" forName="wedge1Tx" refType="w" fact="0.59"/>
          <dgm:constr type="h" for="ch" forName="wedge1Tx" refType="h" fact="0.59"/>
          <dgm:constr type="primFontSz" for="ch" ptType="node" op="equ"/>
        </dgm:constrLst>
      </dgm:if>
      <dgm:if name="Name2" axis="ch" ptType="node" func="cnt" op="equ" val="2">
        <dgm:constrLst>
          <dgm:constr type="l" for="ch" forName="wedge1" refType="w" fact="0.1"/>
          <dgm:constr type="t" for="ch" forName="wedge1" refType="w" fact="0.08"/>
          <dgm:constr type="w" for="ch" forName="wedge1" refType="w" fact="0.84"/>
          <dgm:constr type="h" for="ch" forName="wedge1" refType="h" fact="0.84"/>
          <dgm:constr type="l" for="ch" forName="wedge1Tx" refType="w" fact="0.52"/>
          <dgm:constr type="t" for="ch" forName="wedge1Tx" refType="h" fact="0.205"/>
          <dgm:constr type="w" for="ch" forName="wedge1Tx" refType="w" fact="0.295"/>
          <dgm:constr type="h" for="ch" forName="wedge1Tx" refType="h" fact="0.59"/>
          <dgm:constr type="l" for="ch" forName="wedge2" refType="w" fact="0.08"/>
          <dgm:constr type="t" for="ch" forName="wedge2" refType="w" fact="0.08"/>
          <dgm:constr type="w" for="ch" forName="wedge2" refType="w" fact="0.84"/>
          <dgm:constr type="h" for="ch" forName="wedge2" refType="h" fact="0.84"/>
          <dgm:constr type="l" for="ch" forName="wedge2Tx" refType="w" fact="0.2"/>
          <dgm:constr type="t" for="ch" forName="wedge2Tx" refType="h" fact="0.205"/>
          <dgm:constr type="w" for="ch" forName="wedge2Tx" refType="w" fact="0.295"/>
          <dgm:constr type="h" for="ch" forName="wedge2Tx" refType="h" fact="0.59"/>
          <dgm:constr type="primFontSz" for="ch" ptType="node" op="equ"/>
        </dgm:constrLst>
      </dgm:if>
      <dgm:if name="Name3" axis="ch" ptType="node" func="cnt" op="equ" val="3">
        <dgm:choose name="Name4">
          <dgm:if name="Name5" func="var" arg="dir" op="equ" val="norm">
            <dgm:constrLst>
              <dgm:constr type="l" for="ch" forName="wedge1" refType="w" fact="0.1233"/>
              <dgm:constr type="t" for="ch" forName="wedge1" refType="w" fact="0.055"/>
              <dgm:constr type="w" for="ch" forName="wedge1" refType="w" fact="0.84"/>
              <dgm:constr type="h" for="ch" forName="wedge1" refType="h" fact="0.84"/>
              <dgm:constr type="l" for="ch" forName="wedge1Tx" refType="w" fact="0.58"/>
              <dgm:constr type="t" for="ch" forName="wedge1Tx" refType="h" fact="0.21"/>
              <dgm:constr type="w" for="ch" forName="wedge1Tx" refType="w" fact="0.285"/>
              <dgm:constr type="h" for="ch" forName="wedge1Tx" refType="h" fact="0.28"/>
              <dgm:constr type="l" for="ch" forName="wedge2" refType="w" fact="0.08"/>
              <dgm:constr type="t" for="ch" forName="wedge2" refType="w" fact="0.08"/>
              <dgm:constr type="w" for="ch" forName="wedge2" refType="w" fact="0.84"/>
              <dgm:constr type="h" for="ch" forName="wedge2" refType="h" fact="0.84"/>
              <dgm:constr type="l" for="ch" forName="wedge2Tx" refType="w" fact="0.31"/>
              <dgm:constr type="t" for="ch" forName="wedge2Tx" refType="h" fact="0.61"/>
              <dgm:constr type="w" for="ch" forName="wedge2Tx" refType="w" fact="0.38"/>
              <dgm:constr type="h" for="ch" forName="wedge2Tx" refType="h" fact="0.26"/>
              <dgm:constr type="l" for="ch" forName="wedge3" refType="w" fact="0.08"/>
              <dgm:constr type="t" for="ch" forName="wedge3" refType="w" fact="0.08"/>
              <dgm:constr type="w" for="ch" forName="wedge3" refType="w" fact="0.84"/>
              <dgm:constr type="h" for="ch" forName="wedge3" refType="h" fact="0.84"/>
              <dgm:constr type="l" for="ch" forName="wedge3Tx" refType="w" fact="0.17"/>
              <dgm:constr type="t" for="ch" forName="wedge3Tx" refType="h" fact="0.245"/>
              <dgm:constr type="w" for="ch" forName="wedge3Tx" refType="w" fact="0.285"/>
              <dgm:constr type="h" for="ch" forName="wedge3Tx" refType="h" fact="0.28"/>
              <dgm:constr type="primFontSz" for="ch" ptType="node" op="equ"/>
            </dgm:constrLst>
          </dgm:if>
          <dgm:else name="Name6">
            <dgm:constrLst>
              <dgm:constr type="l" for="ch" forName="wedge1" refType="w" fact="0.08"/>
              <dgm:constr type="t" for="ch" forName="wedge1" refType="w" fact="0.08"/>
              <dgm:constr type="w" for="ch" forName="wedge1" refType="w" fact="0.84"/>
              <dgm:constr type="h" for="ch" forName="wedge1" refType="h" fact="0.84"/>
              <dgm:constr type="l" for="ch" forName="wedge1Tx" refType="w" fact="0.545"/>
              <dgm:constr type="t" for="ch" forName="wedge1Tx" refType="h" fact="0.245"/>
              <dgm:constr type="w" for="ch" forName="wedge1Tx" refType="w" fact="0.285"/>
              <dgm:constr type="h" for="ch" forName="wedge1Tx" refType="h" fact="0.28"/>
              <dgm:constr type="l" for="ch" forName="wedge2" refType="w" fact="0.08"/>
              <dgm:constr type="t" for="ch" forName="wedge2" refType="w" fact="0.08"/>
              <dgm:constr type="w" for="ch" forName="wedge2" refType="w" fact="0.84"/>
              <dgm:constr type="h" for="ch" forName="wedge2" refType="h" fact="0.84"/>
              <dgm:constr type="l" for="ch" forName="wedge2Tx" refType="w" fact="0.31"/>
              <dgm:constr type="t" for="ch" forName="wedge2Tx" refType="h" fact="0.61"/>
              <dgm:constr type="w" for="ch" forName="wedge2Tx" refType="w" fact="0.38"/>
              <dgm:constr type="h" for="ch" forName="wedge2Tx" refType="h" fact="0.26"/>
              <dgm:constr type="l" for="ch" forName="wedge3" refType="w" fact="0.0367"/>
              <dgm:constr type="t" for="ch" forName="wedge3" refType="w" fact="0.055"/>
              <dgm:constr type="w" for="ch" forName="wedge3" refType="w" fact="0.84"/>
              <dgm:constr type="h" for="ch" forName="wedge3" refType="h" fact="0.84"/>
              <dgm:constr type="l" for="ch" forName="wedge3Tx" refType="w" fact="0.14"/>
              <dgm:constr type="t" for="ch" forName="wedge3Tx" refType="h" fact="0.21"/>
              <dgm:constr type="w" for="ch" forName="wedge3Tx" refType="w" fact="0.285"/>
              <dgm:constr type="h" for="ch" forName="wedge3Tx" refType="h" fact="0.28"/>
              <dgm:constr type="primFontSz" for="ch" ptType="node" op="equ"/>
            </dgm:constrLst>
          </dgm:else>
        </dgm:choose>
      </dgm:if>
      <dgm:if name="Name7" axis="ch" ptType="node" func="cnt" op="equ" val="4">
        <dgm:choose name="Name8">
          <dgm:if name="Name9" func="var" arg="dir" op="equ" val="norm">
            <dgm:constrLst>
              <dgm:constr type="l" for="ch" forName="wedge1" refType="w" fact="0.1154"/>
              <dgm:constr type="t" for="ch" forName="wedge1" refType="w" fact="0.0446"/>
              <dgm:constr type="w" for="ch" forName="wedge1" refType="w" fact="0.84"/>
              <dgm:constr type="h" for="ch" forName="wedge1" refType="h" fact="0.84"/>
              <dgm:constr type="l" for="ch" forName="wedge1Tx" refType="w" fact="0.545"/>
              <dgm:constr type="t" for="ch" forName="wedge1Tx" refType="h" fact="0.2"/>
              <dgm:constr type="w" for="ch" forName="wedge1Tx" refType="w" fact="0.31"/>
              <dgm:constr type="h" for="ch" forName="wedge1Tx" refType="h" fact="0.25"/>
              <dgm:constr type="l" for="ch" forName="wedge2" refType="w" fact="0.08"/>
              <dgm:constr type="t" for="ch" forName="wedge2" refType="w" fact="0.08"/>
              <dgm:constr type="w" for="ch" forName="wedge2" refType="w" fact="0.84"/>
              <dgm:constr type="h" for="ch" forName="wedge2" refType="h" fact="0.84"/>
              <dgm:constr type="l" for="ch" forName="wedge2Tx" refType="w" fact="0.515"/>
              <dgm:constr type="t" for="ch" forName="wedge2Tx" refType="h" fact="0.515"/>
              <dgm:constr type="w" for="ch" forName="wedge2Tx" refType="w" fact="0.31"/>
              <dgm:constr type="h" for="ch" forName="wedge2Tx" refType="h" fact="0.25"/>
              <dgm:constr type="l" for="ch" forName="wedge3" refType="w" fact="0.08"/>
              <dgm:constr type="t" for="ch" forName="wedge3" refType="w" fact="0.08"/>
              <dgm:constr type="w" for="ch" forName="wedge3" refType="w" fact="0.84"/>
              <dgm:constr type="h" for="ch" forName="wedge3" refType="h" fact="0.84"/>
              <dgm:constr type="l" for="ch" forName="wedge3Tx" refType="w" fact="0.175"/>
              <dgm:constr type="t" for="ch" forName="wedge3Tx" refType="h" fact="0.515"/>
              <dgm:constr type="w" for="ch" forName="wedge3Tx" refType="w" fact="0.31"/>
              <dgm:constr type="h" for="ch" forName="wedge3Tx" refType="h" fact="0.25"/>
              <dgm:constr type="l" for="ch" forName="wedge4" refType="w" fact="0.08"/>
              <dgm:constr type="t" for="ch" forName="wedge4" refType="h" fact="0.08"/>
              <dgm:constr type="w" for="ch" forName="wedge4" refType="w" fact="0.84"/>
              <dgm:constr type="h" for="ch" forName="wedge4" refType="h" fact="0.84"/>
              <dgm:constr type="l" for="ch" forName="wedge4Tx" refType="w" fact="0.175"/>
              <dgm:constr type="t" for="ch" forName="wedge4Tx" refType="h" fact="0.235"/>
              <dgm:constr type="w" for="ch" forName="wedge4Tx" refType="w" fact="0.31"/>
              <dgm:constr type="h" for="ch" forName="wedge4Tx" refType="h" fact="0.25"/>
              <dgm:constr type="primFontSz" for="ch" ptType="node" op="equ"/>
            </dgm:constrLst>
          </dgm:if>
          <dgm:else name="Name10">
            <dgm:constrLst>
              <dgm:constr type="l" for="ch" forName="wedge1" refType="w" fact="0.08"/>
              <dgm:constr type="t" for="ch" forName="wedge1" refType="w" fact="0.08"/>
              <dgm:constr type="w" for="ch" forName="wedge1" refType="w" fact="0.84"/>
              <dgm:constr type="h" for="ch" forName="wedge1" refType="h" fact="0.84"/>
              <dgm:constr type="l" for="ch" forName="wedge1Tx" refType="w" fact="0.515"/>
              <dgm:constr type="t" for="ch" forName="wedge1Tx" refType="h" fact="0.235"/>
              <dgm:constr type="w" for="ch" forName="wedge1Tx" refType="w" fact="0.31"/>
              <dgm:constr type="h" for="ch" forName="wedge1Tx" refType="h" fact="0.25"/>
              <dgm:constr type="l" for="ch" forName="wedge2" refType="w" fact="0.08"/>
              <dgm:constr type="t" for="ch" forName="wedge2" refType="w" fact="0.08"/>
              <dgm:constr type="w" for="ch" forName="wedge2" refType="w" fact="0.84"/>
              <dgm:constr type="h" for="ch" forName="wedge2" refType="h" fact="0.84"/>
              <dgm:constr type="l" for="ch" forName="wedge2Tx" refType="w" fact="0.515"/>
              <dgm:constr type="t" for="ch" forName="wedge2Tx" refType="h" fact="0.515"/>
              <dgm:constr type="w" for="ch" forName="wedge2Tx" refType="w" fact="0.31"/>
              <dgm:constr type="h" for="ch" forName="wedge2Tx" refType="h" fact="0.25"/>
              <dgm:constr type="l" for="ch" forName="wedge3" refType="w" fact="0.08"/>
              <dgm:constr type="t" for="ch" forName="wedge3" refType="w" fact="0.08"/>
              <dgm:constr type="w" for="ch" forName="wedge3" refType="w" fact="0.84"/>
              <dgm:constr type="h" for="ch" forName="wedge3" refType="h" fact="0.84"/>
              <dgm:constr type="l" for="ch" forName="wedge3Tx" refType="w" fact="0.175"/>
              <dgm:constr type="t" for="ch" forName="wedge3Tx" refType="h" fact="0.515"/>
              <dgm:constr type="w" for="ch" forName="wedge3Tx" refType="w" fact="0.31"/>
              <dgm:constr type="h" for="ch" forName="wedge3Tx" refType="h" fact="0.25"/>
              <dgm:constr type="l" for="ch" forName="wedge4" refType="w" fact="0.0446"/>
              <dgm:constr type="t" for="ch" forName="wedge4" refType="h" fact="0.0446"/>
              <dgm:constr type="w" for="ch" forName="wedge4" refType="w" fact="0.84"/>
              <dgm:constr type="h" for="ch" forName="wedge4" refType="h" fact="0.84"/>
              <dgm:constr type="l" for="ch" forName="wedge4Tx" refType="w" fact="0.145"/>
              <dgm:constr type="t" for="ch" forName="wedge4Tx" refType="h" fact="0.2"/>
              <dgm:constr type="w" for="ch" forName="wedge4Tx" refType="w" fact="0.31"/>
              <dgm:constr type="h" for="ch" forName="wedge4Tx" refType="h" fact="0.25"/>
              <dgm:constr type="primFontSz" for="ch" ptType="node" op="equ"/>
            </dgm:constrLst>
          </dgm:else>
        </dgm:choose>
      </dgm:if>
      <dgm:if name="Name11" axis="ch" ptType="node" func="cnt" op="equ" val="5">
        <dgm:choose name="Name12">
          <dgm:if name="Name13" func="var" arg="dir" op="equ" val="norm">
            <dgm:constrLst>
              <dgm:constr type="l" for="ch" forName="wedge1" refType="w" fact="0.1094"/>
              <dgm:constr type="t" for="ch" forName="wedge1" refType="w" fact="0.0395"/>
              <dgm:constr type="w" for="ch" forName="wedge1" refType="w" fact="0.84"/>
              <dgm:constr type="h" for="ch" forName="wedge1" refType="h" fact="0.84"/>
              <dgm:constr type="l" for="ch" forName="wedge1Tx" refType="w" fact="0.54"/>
              <dgm:constr type="t" for="ch" forName="wedge1Tx" refType="h" fact="0.165"/>
              <dgm:constr type="w" for="ch" forName="wedge1Tx" refType="w" fact="0.285"/>
              <dgm:constr type="h" for="ch" forName="wedge1Tx" refType="h" fact="0.195"/>
              <dgm:constr type="l" for="ch" forName="wedge2" refType="w" fact="0.08"/>
              <dgm:constr type="t" for="ch" forName="wedge2" refType="w" fact="0.08"/>
              <dgm:constr type="w" for="ch" forName="wedge2" refType="w" fact="0.84"/>
              <dgm:constr type="h" for="ch" forName="wedge2" refType="h" fact="0.84"/>
              <dgm:constr type="l" for="ch" forName="wedge2Tx" refType="w" fact="0.629"/>
              <dgm:constr type="t" for="ch" forName="wedge2Tx" refType="h" fact="0.46"/>
              <dgm:constr type="w" for="ch" forName="wedge2Tx" refType="w" fact="0.25"/>
              <dgm:constr type="h" for="ch" forName="wedge2Tx" refType="h" fact="0.211"/>
              <dgm:constr type="l" for="ch" forName="wedge3" refType="w" fact="0.08"/>
              <dgm:constr type="t" for="ch" forName="wedge3" refType="w" fact="0.08"/>
              <dgm:constr type="w" for="ch" forName="wedge3" refType="w" fact="0.84"/>
              <dgm:constr type="h" for="ch" forName="wedge3" refType="h" fact="0.84"/>
              <dgm:constr type="l" for="ch" forName="wedge3Tx" refType="w" fact="0.35"/>
              <dgm:constr type="t" for="ch" forName="wedge3Tx" refType="h" fact="0.71"/>
              <dgm:constr type="w" for="ch" forName="wedge3Tx" refType="w" fact="0.3"/>
              <dgm:constr type="h" for="ch" forName="wedge3Tx" refType="h" fact="0.18"/>
              <dgm:constr type="l" for="ch" forName="wedge4" refType="w" fact="0.08"/>
              <dgm:constr type="t" for="ch" forName="wedge4" refType="h" fact="0.08"/>
              <dgm:constr type="w" for="ch" forName="wedge4" refType="w" fact="0.84"/>
              <dgm:constr type="h" for="ch" forName="wedge4" refType="h" fact="0.84"/>
              <dgm:constr type="l" for="ch" forName="wedge4Tx" refType="w" fact="0.12"/>
              <dgm:constr type="t" for="ch" forName="wedge4Tx" refType="h" fact="0.46"/>
              <dgm:constr type="w" for="ch" forName="wedge4Tx" refType="w" fact="0.25"/>
              <dgm:constr type="h" for="ch" forName="wedge4Tx" refType="h" fact="0.211"/>
              <dgm:constr type="l" for="ch" forName="wedge5" refType="w" fact="0.08"/>
              <dgm:constr type="t" for="ch" forName="wedge5" refType="h" fact="0.08"/>
              <dgm:constr type="w" for="ch" forName="wedge5" refType="w" fact="0.84"/>
              <dgm:constr type="h" for="ch" forName="wedge5" refType="h" fact="0.84"/>
              <dgm:constr type="l" for="ch" forName="wedge5Tx" refType="w" fact="0.2025"/>
              <dgm:constr type="t" for="ch" forName="wedge5Tx" refType="h" fact="0.208"/>
              <dgm:constr type="w" for="ch" forName="wedge5Tx" refType="w" fact="0.285"/>
              <dgm:constr type="h" for="ch" forName="wedge5Tx" refType="h" fact="0.195"/>
              <dgm:constr type="primFontSz" for="ch" ptType="node" op="equ"/>
            </dgm:constrLst>
          </dgm:if>
          <dgm:else name="Name14">
            <dgm:constrLst>
              <dgm:constr type="l" for="ch" forName="wedge1" refType="w" fact="0.08"/>
              <dgm:constr type="t" for="ch" forName="wedge1" refType="w" fact="0.08"/>
              <dgm:constr type="w" for="ch" forName="wedge1" refType="w" fact="0.84"/>
              <dgm:constr type="h" for="ch" forName="wedge1" refType="h" fact="0.84"/>
              <dgm:constr type="l" for="ch" forName="wedge1Tx" refType="w" fact="0.51"/>
              <dgm:constr type="t" for="ch" forName="wedge1Tx" refType="h" fact="0.208"/>
              <dgm:constr type="w" for="ch" forName="wedge1Tx" refType="w" fact="0.285"/>
              <dgm:constr type="h" for="ch" forName="wedge1Tx" refType="h" fact="0.195"/>
              <dgm:constr type="l" for="ch" forName="wedge2" refType="w" fact="0.08"/>
              <dgm:constr type="t" for="ch" forName="wedge2" refType="w" fact="0.08"/>
              <dgm:constr type="w" for="ch" forName="wedge2" refType="w" fact="0.84"/>
              <dgm:constr type="h" for="ch" forName="wedge2" refType="h" fact="0.84"/>
              <dgm:constr type="l" for="ch" forName="wedge2Tx" refType="w" fact="0.629"/>
              <dgm:constr type="t" for="ch" forName="wedge2Tx" refType="h" fact="0.46"/>
              <dgm:constr type="w" for="ch" forName="wedge2Tx" refType="w" fact="0.25"/>
              <dgm:constr type="h" for="ch" forName="wedge2Tx" refType="h" fact="0.211"/>
              <dgm:constr type="l" for="ch" forName="wedge3" refType="w" fact="0.08"/>
              <dgm:constr type="t" for="ch" forName="wedge3" refType="w" fact="0.08"/>
              <dgm:constr type="w" for="ch" forName="wedge3" refType="w" fact="0.84"/>
              <dgm:constr type="h" for="ch" forName="wedge3" refType="h" fact="0.84"/>
              <dgm:constr type="l" for="ch" forName="wedge3Tx" refType="w" fact="0.35"/>
              <dgm:constr type="t" for="ch" forName="wedge3Tx" refType="h" fact="0.71"/>
              <dgm:constr type="w" for="ch" forName="wedge3Tx" refType="w" fact="0.3"/>
              <dgm:constr type="h" for="ch" forName="wedge3Tx" refType="h" fact="0.18"/>
              <dgm:constr type="l" for="ch" forName="wedge4" refType="w" fact="0.08"/>
              <dgm:constr type="t" for="ch" forName="wedge4" refType="h" fact="0.08"/>
              <dgm:constr type="w" for="ch" forName="wedge4" refType="w" fact="0.84"/>
              <dgm:constr type="h" for="ch" forName="wedge4" refType="h" fact="0.84"/>
              <dgm:constr type="l" for="ch" forName="wedge4Tx" refType="w" fact="0.12"/>
              <dgm:constr type="t" for="ch" forName="wedge4Tx" refType="h" fact="0.46"/>
              <dgm:constr type="w" for="ch" forName="wedge4Tx" refType="w" fact="0.25"/>
              <dgm:constr type="h" for="ch" forName="wedge4Tx" refType="h" fact="0.211"/>
              <dgm:constr type="l" for="ch" forName="wedge5" refType="w" fact="0.0506"/>
              <dgm:constr type="t" for="ch" forName="wedge5" refType="h" fact="0.0395"/>
              <dgm:constr type="w" for="ch" forName="wedge5" refType="w" fact="0.84"/>
              <dgm:constr type="h" for="ch" forName="wedge5" refType="h" fact="0.84"/>
              <dgm:constr type="l" for="ch" forName="wedge5Tx" refType="w" fact="0.18"/>
              <dgm:constr type="t" for="ch" forName="wedge5Tx" refType="h" fact="0.165"/>
              <dgm:constr type="w" for="ch" forName="wedge5Tx" refType="w" fact="0.285"/>
              <dgm:constr type="h" for="ch" forName="wedge5Tx" refType="h" fact="0.195"/>
              <dgm:constr type="primFontSz" for="ch" ptType="node" op="equ"/>
            </dgm:constrLst>
          </dgm:else>
        </dgm:choose>
      </dgm:if>
      <dgm:if name="Name15" axis="ch" ptType="node" func="cnt" op="equ" val="6">
        <dgm:choose name="Name16">
          <dgm:if name="Name17" func="var" arg="dir" op="equ" val="norm">
            <dgm:constrLst>
              <dgm:constr type="l" for="ch" forName="wedge1" refType="w" fact="0.105"/>
              <dgm:constr type="t" for="ch" forName="wedge1" refType="w" fact="0.0367"/>
              <dgm:constr type="w" for="ch" forName="wedge1" refType="w" fact="0.84"/>
              <dgm:constr type="h" for="ch" forName="wedge1" refType="h" fact="0.84"/>
              <dgm:constr type="l" for="ch" forName="wedge1Tx" refType="w" fact="0.534"/>
              <dgm:constr type="t" for="ch" forName="wedge1Tx" refType="h" fact="0.1267"/>
              <dgm:constr type="w" for="ch" forName="wedge1Tx" refType="w" fact="0.245"/>
              <dgm:constr type="h" for="ch" forName="wedge1Tx" refType="h" fact="0.18"/>
              <dgm:constr type="l" for="ch" forName="wedge2" refType="w" fact="0.08"/>
              <dgm:constr type="t" for="ch" forName="wedge2" refType="w" fact="0.08"/>
              <dgm:constr type="w" for="ch" forName="wedge2" refType="w" fact="0.84"/>
              <dgm:constr type="h" for="ch" forName="wedge2" refType="h" fact="0.84"/>
              <dgm:constr type="l" for="ch" forName="wedge2Tx" refType="w" fact="0.655"/>
              <dgm:constr type="t" for="ch" forName="wedge2Tx" refType="h" fact="0.415"/>
              <dgm:constr type="w" for="ch" forName="wedge2Tx" refType="w" fact="0.254"/>
              <dgm:constr type="h" for="ch" forName="wedge2Tx" refType="h" fact="0.17"/>
              <dgm:constr type="l" for="ch" forName="wedge3" refType="w" fact="0.08"/>
              <dgm:constr type="t" for="ch" forName="wedge3" refType="w" fact="0.08"/>
              <dgm:constr type="w" for="ch" forName="wedge3" refType="w" fact="0.84"/>
              <dgm:constr type="h" for="ch" forName="wedge3" refType="h" fact="0.84"/>
              <dgm:constr type="l" for="ch" forName="wedge3Tx" refType="w" fact="0.509"/>
              <dgm:constr type="t" for="ch" forName="wedge3Tx" refType="h" fact="0.65"/>
              <dgm:constr type="w" for="ch" forName="wedge3Tx" refType="w" fact="0.245"/>
              <dgm:constr type="h" for="ch" forName="wedge3Tx" refType="h" fact="0.18"/>
              <dgm:constr type="l" for="ch" forName="wedge4" refType="w" fact="0.08"/>
              <dgm:constr type="t" for="ch" forName="wedge4" refType="h" fact="0.08"/>
              <dgm:constr type="w" for="ch" forName="wedge4" refType="w" fact="0.84"/>
              <dgm:constr type="h" for="ch" forName="wedge4" refType="h" fact="0.84"/>
              <dgm:constr type="l" for="ch" forName="wedge4Tx" refType="w" fact="0.246"/>
              <dgm:constr type="t" for="ch" forName="wedge4Tx" refType="h" fact="0.65"/>
              <dgm:constr type="w" for="ch" forName="wedge4Tx" refType="w" fact="0.245"/>
              <dgm:constr type="h" for="ch" forName="wedge4Tx" refType="h" fact="0.18"/>
              <dgm:constr type="l" for="ch" forName="wedge5" refType="w" fact="0.08"/>
              <dgm:constr type="t" for="ch" forName="wedge5" refType="h" fact="0.08"/>
              <dgm:constr type="w" for="ch" forName="wedge5" refType="w" fact="0.84"/>
              <dgm:constr type="h" for="ch" forName="wedge5" refType="h" fact="0.84"/>
              <dgm:constr type="l" for="ch" forName="wedge5Tx" refType="w" fact="0.093"/>
              <dgm:constr type="t" for="ch" forName="wedge5Tx" refType="h" fact="0.415"/>
              <dgm:constr type="w" for="ch" forName="wedge5Tx" refType="w" fact="0.254"/>
              <dgm:constr type="h" for="ch" forName="wedge5Tx" refType="h" fact="0.17"/>
              <dgm:constr type="l" for="ch" forName="wedge6" refType="w" fact="0.08"/>
              <dgm:constr type="t" for="ch" forName="wedge6" refType="h" fact="0.08"/>
              <dgm:constr type="w" for="ch" forName="wedge6" refType="w" fact="0.84"/>
              <dgm:constr type="h" for="ch" forName="wedge6" refType="h" fact="0.84"/>
              <dgm:constr type="l" for="ch" forName="wedge6Tx" refType="w" fact="0.246"/>
              <dgm:constr type="t" for="ch" forName="wedge6Tx" refType="h" fact="0.17"/>
              <dgm:constr type="w" for="ch" forName="wedge6Tx" refType="w" fact="0.245"/>
              <dgm:constr type="h" for="ch" forName="wedge6Tx" refType="h" fact="0.18"/>
              <dgm:constr type="primFontSz" for="ch" ptType="node" op="equ"/>
            </dgm:constrLst>
          </dgm:if>
          <dgm:else name="Name18">
            <dgm:constrLst>
              <dgm:constr type="l" for="ch" forName="wedge1" refType="w" fact="0.08"/>
              <dgm:constr type="t" for="ch" forName="wedge1" refType="w" fact="0.08"/>
              <dgm:constr type="w" for="ch" forName="wedge1" refType="w" fact="0.84"/>
              <dgm:constr type="h" for="ch" forName="wedge1" refType="h" fact="0.84"/>
              <dgm:constr type="l" for="ch" forName="wedge1Tx" refType="w" fact="0.509"/>
              <dgm:constr type="t" for="ch" forName="wedge1Tx" refType="h" fact="0.17"/>
              <dgm:constr type="w" for="ch" forName="wedge1Tx" refType="w" fact="0.245"/>
              <dgm:constr type="h" for="ch" forName="wedge1Tx" refType="h" fact="0.18"/>
              <dgm:constr type="l" for="ch" forName="wedge2" refType="w" fact="0.08"/>
              <dgm:constr type="t" for="ch" forName="wedge2" refType="w" fact="0.08"/>
              <dgm:constr type="w" for="ch" forName="wedge2" refType="w" fact="0.84"/>
              <dgm:constr type="h" for="ch" forName="wedge2" refType="h" fact="0.84"/>
              <dgm:constr type="l" for="ch" forName="wedge2Tx" refType="w" fact="0.655"/>
              <dgm:constr type="t" for="ch" forName="wedge2Tx" refType="h" fact="0.415"/>
              <dgm:constr type="w" for="ch" forName="wedge2Tx" refType="w" fact="0.254"/>
              <dgm:constr type="h" for="ch" forName="wedge2Tx" refType="h" fact="0.17"/>
              <dgm:constr type="l" for="ch" forName="wedge3" refType="w" fact="0.08"/>
              <dgm:constr type="t" for="ch" forName="wedge3" refType="w" fact="0.08"/>
              <dgm:constr type="w" for="ch" forName="wedge3" refType="w" fact="0.84"/>
              <dgm:constr type="h" for="ch" forName="wedge3" refType="h" fact="0.84"/>
              <dgm:constr type="l" for="ch" forName="wedge3Tx" refType="w" fact="0.509"/>
              <dgm:constr type="t" for="ch" forName="wedge3Tx" refType="h" fact="0.65"/>
              <dgm:constr type="w" for="ch" forName="wedge3Tx" refType="w" fact="0.245"/>
              <dgm:constr type="h" for="ch" forName="wedge3Tx" refType="h" fact="0.18"/>
              <dgm:constr type="l" for="ch" forName="wedge4" refType="w" fact="0.08"/>
              <dgm:constr type="t" for="ch" forName="wedge4" refType="h" fact="0.08"/>
              <dgm:constr type="w" for="ch" forName="wedge4" refType="w" fact="0.84"/>
              <dgm:constr type="h" for="ch" forName="wedge4" refType="h" fact="0.84"/>
              <dgm:constr type="l" for="ch" forName="wedge4Tx" refType="w" fact="0.246"/>
              <dgm:constr type="t" for="ch" forName="wedge4Tx" refType="h" fact="0.65"/>
              <dgm:constr type="w" for="ch" forName="wedge4Tx" refType="w" fact="0.245"/>
              <dgm:constr type="h" for="ch" forName="wedge4Tx" refType="h" fact="0.18"/>
              <dgm:constr type="l" for="ch" forName="wedge5" refType="w" fact="0.08"/>
              <dgm:constr type="t" for="ch" forName="wedge5" refType="h" fact="0.08"/>
              <dgm:constr type="w" for="ch" forName="wedge5" refType="w" fact="0.84"/>
              <dgm:constr type="h" for="ch" forName="wedge5" refType="h" fact="0.84"/>
              <dgm:constr type="l" for="ch" forName="wedge5Tx" refType="w" fact="0.093"/>
              <dgm:constr type="t" for="ch" forName="wedge5Tx" refType="h" fact="0.415"/>
              <dgm:constr type="w" for="ch" forName="wedge5Tx" refType="w" fact="0.254"/>
              <dgm:constr type="h" for="ch" forName="wedge5Tx" refType="h" fact="0.17"/>
              <dgm:constr type="l" for="ch" forName="wedge6" refType="w" fact="0.055"/>
              <dgm:constr type="t" for="ch" forName="wedge6" refType="h" fact="0.0367"/>
              <dgm:constr type="w" for="ch" forName="wedge6" refType="w" fact="0.84"/>
              <dgm:constr type="h" for="ch" forName="wedge6" refType="h" fact="0.84"/>
              <dgm:constr type="l" for="ch" forName="wedge6Tx" refType="w" fact="0.221"/>
              <dgm:constr type="t" for="ch" forName="wedge6Tx" refType="h" fact="0.1267"/>
              <dgm:constr type="w" for="ch" forName="wedge6Tx" refType="w" fact="0.245"/>
              <dgm:constr type="h" for="ch" forName="wedge6Tx" refType="h" fact="0.18"/>
              <dgm:constr type="primFontSz" for="ch" ptType="node" op="equ"/>
            </dgm:constrLst>
          </dgm:else>
        </dgm:choose>
      </dgm:if>
      <dgm:else name="Name19">
        <dgm:choose name="Name20">
          <dgm:if name="Name21" func="var" arg="dir" op="equ" val="norm">
            <dgm:constrLst>
              <dgm:constr type="l" for="ch" forName="wedge1" refType="w" fact="0.1017"/>
              <dgm:constr type="t" for="ch" forName="wedge1" refType="w" fact="0.035"/>
              <dgm:constr type="w" for="ch" forName="wedge1" refType="w" fact="0.84"/>
              <dgm:constr type="h" for="ch" forName="wedge1" refType="h" fact="0.84"/>
              <dgm:constr type="l" for="ch" forName="wedge1Tx" refType="w" fact="0.53"/>
              <dgm:constr type="t" for="ch" forName="wedge1Tx" refType="h" fact="0.115"/>
              <dgm:constr type="w" for="ch" forName="wedge1Tx" refType="w" fact="0.23"/>
              <dgm:constr type="h" for="ch" forName="wedge1Tx" refType="h" fact="0.145"/>
              <dgm:constr type="l" for="ch" forName="wedge2" refType="w" fact="0.08"/>
              <dgm:constr type="t" for="ch" forName="wedge2" refType="w" fact="0.08"/>
              <dgm:constr type="w" for="ch" forName="wedge2" refType="w" fact="0.84"/>
              <dgm:constr type="h" for="ch" forName="wedge2" refType="h" fact="0.84"/>
              <dgm:constr type="l" for="ch" forName="wedge2Tx" refType="w" fact="0.655"/>
              <dgm:constr type="t" for="ch" forName="wedge2Tx" refType="h" fact="0.38"/>
              <dgm:constr type="w" for="ch" forName="wedge2Tx" refType="w" fact="0.244"/>
              <dgm:constr type="h" for="ch" forName="wedge2Tx" refType="h" fact="0.155"/>
              <dgm:constr type="l" for="ch" forName="wedge3" refType="w" fact="0.08"/>
              <dgm:constr type="t" for="ch" forName="wedge3" refType="w" fact="0.08"/>
              <dgm:constr type="w" for="ch" forName="wedge3" refType="w" fact="0.84"/>
              <dgm:constr type="h" for="ch" forName="wedge3" refType="h" fact="0.84"/>
              <dgm:constr type="l" for="ch" forName="wedge3Tx" refType="w" fact="0.62"/>
              <dgm:constr type="t" for="ch" forName="wedge3Tx" refType="h" fact="0.58"/>
              <dgm:constr type="w" for="ch" forName="wedge3Tx" refType="w" fact="0.22"/>
              <dgm:constr type="h" for="ch" forName="wedge3Tx" refType="h" fact="0.16"/>
              <dgm:constr type="l" for="ch" forName="wedge4" refType="w" fact="0.08"/>
              <dgm:constr type="t" for="ch" forName="wedge4" refType="h" fact="0.08"/>
              <dgm:constr type="w" for="ch" forName="wedge4" refType="w" fact="0.84"/>
              <dgm:constr type="h" for="ch" forName="wedge4" refType="h" fact="0.84"/>
              <dgm:constr type="l" for="ch" forName="wedge4Tx" refType="w" fact="0.3875"/>
              <dgm:constr type="t" for="ch" forName="wedge4Tx" refType="h" fact="0.74"/>
              <dgm:constr type="w" for="ch" forName="wedge4Tx" refType="w" fact="0.225"/>
              <dgm:constr type="h" for="ch" forName="wedge4Tx" refType="h" fact="0.16"/>
              <dgm:constr type="l" for="ch" forName="wedge5" refType="w" fact="0.08"/>
              <dgm:constr type="t" for="ch" forName="wedge5" refType="h" fact="0.08"/>
              <dgm:constr type="w" for="ch" forName="wedge5" refType="w" fact="0.84"/>
              <dgm:constr type="h" for="ch" forName="wedge5" refType="h" fact="0.84"/>
              <dgm:constr type="l" for="ch" forName="wedge5Tx" refType="w" fact="0.16"/>
              <dgm:constr type="t" for="ch" forName="wedge5Tx" refType="h" fact="0.58"/>
              <dgm:constr type="w" for="ch" forName="wedge5Tx" refType="w" fact="0.22"/>
              <dgm:constr type="h" for="ch" forName="wedge5Tx" refType="h" fact="0.16"/>
              <dgm:constr type="l" for="ch" forName="wedge6" refType="w" fact="0.08"/>
              <dgm:constr type="t" for="ch" forName="wedge6" refType="h" fact="0.08"/>
              <dgm:constr type="w" for="ch" forName="wedge6" refType="w" fact="0.84"/>
              <dgm:constr type="h" for="ch" forName="wedge6" refType="h" fact="0.84"/>
              <dgm:constr type="l" for="ch" forName="wedge6Tx" refType="w" fact="0.101"/>
              <dgm:constr type="t" for="ch" forName="wedge6Tx" refType="h" fact="0.38"/>
              <dgm:constr type="w" for="ch" forName="wedge6Tx" refType="w" fact="0.244"/>
              <dgm:constr type="h" for="ch" forName="wedge6Tx" refType="h" fact="0.155"/>
              <dgm:constr type="l" for="ch" forName="wedge7" refType="w" fact="0.08"/>
              <dgm:constr type="t" for="ch" forName="wedge7" refType="h" fact="0.08"/>
              <dgm:constr type="w" for="ch" forName="wedge7" refType="w" fact="0.84"/>
              <dgm:constr type="h" for="ch" forName="wedge7" refType="h" fact="0.84"/>
              <dgm:constr type="l" for="ch" forName="wedge7Tx" refType="w" fact="0.262"/>
              <dgm:constr type="t" for="ch" forName="wedge7Tx" refType="h" fact="0.16"/>
              <dgm:constr type="w" for="ch" forName="wedge7Tx" refType="w" fact="0.23"/>
              <dgm:constr type="h" for="ch" forName="wedge7Tx" refType="h" fact="0.145"/>
              <dgm:constr type="primFontSz" for="ch" ptType="node" op="equ"/>
            </dgm:constrLst>
          </dgm:if>
          <dgm:else name="Name22">
            <dgm:constrLst>
              <dgm:constr type="l" for="ch" forName="wedge1" refType="w" fact="0.08"/>
              <dgm:constr type="t" for="ch" forName="wedge1" refType="w" fact="0.08"/>
              <dgm:constr type="w" for="ch" forName="wedge1" refType="w" fact="0.84"/>
              <dgm:constr type="h" for="ch" forName="wedge1" refType="h" fact="0.84"/>
              <dgm:constr type="l" for="ch" forName="wedge1Tx" refType="w" fact="0.508"/>
              <dgm:constr type="t" for="ch" forName="wedge1Tx" refType="h" fact="0.16"/>
              <dgm:constr type="w" for="ch" forName="wedge1Tx" refType="w" fact="0.23"/>
              <dgm:constr type="h" for="ch" forName="wedge1Tx" refType="h" fact="0.145"/>
              <dgm:constr type="l" for="ch" forName="wedge2" refType="w" fact="0.08"/>
              <dgm:constr type="t" for="ch" forName="wedge2" refType="w" fact="0.08"/>
              <dgm:constr type="w" for="ch" forName="wedge2" refType="w" fact="0.84"/>
              <dgm:constr type="h" for="ch" forName="wedge2" refType="h" fact="0.84"/>
              <dgm:constr type="l" for="ch" forName="wedge2Tx" refType="w" fact="0.655"/>
              <dgm:constr type="t" for="ch" forName="wedge2Tx" refType="h" fact="0.38"/>
              <dgm:constr type="w" for="ch" forName="wedge2Tx" refType="w" fact="0.244"/>
              <dgm:constr type="h" for="ch" forName="wedge2Tx" refType="h" fact="0.155"/>
              <dgm:constr type="l" for="ch" forName="wedge3" refType="w" fact="0.08"/>
              <dgm:constr type="t" for="ch" forName="wedge3" refType="w" fact="0.08"/>
              <dgm:constr type="w" for="ch" forName="wedge3" refType="w" fact="0.84"/>
              <dgm:constr type="h" for="ch" forName="wedge3" refType="h" fact="0.84"/>
              <dgm:constr type="l" for="ch" forName="wedge3Tx" refType="w" fact="0.62"/>
              <dgm:constr type="t" for="ch" forName="wedge3Tx" refType="h" fact="0.58"/>
              <dgm:constr type="w" for="ch" forName="wedge3Tx" refType="w" fact="0.22"/>
              <dgm:constr type="h" for="ch" forName="wedge3Tx" refType="h" fact="0.16"/>
              <dgm:constr type="l" for="ch" forName="wedge4" refType="w" fact="0.08"/>
              <dgm:constr type="t" for="ch" forName="wedge4" refType="h" fact="0.08"/>
              <dgm:constr type="w" for="ch" forName="wedge4" refType="w" fact="0.84"/>
              <dgm:constr type="h" for="ch" forName="wedge4" refType="h" fact="0.84"/>
              <dgm:constr type="l" for="ch" forName="wedge4Tx" refType="w" fact="0.3875"/>
              <dgm:constr type="t" for="ch" forName="wedge4Tx" refType="h" fact="0.74"/>
              <dgm:constr type="w" for="ch" forName="wedge4Tx" refType="w" fact="0.225"/>
              <dgm:constr type="h" for="ch" forName="wedge4Tx" refType="h" fact="0.16"/>
              <dgm:constr type="l" for="ch" forName="wedge5" refType="w" fact="0.08"/>
              <dgm:constr type="t" for="ch" forName="wedge5" refType="h" fact="0.08"/>
              <dgm:constr type="w" for="ch" forName="wedge5" refType="w" fact="0.84"/>
              <dgm:constr type="h" for="ch" forName="wedge5" refType="h" fact="0.84"/>
              <dgm:constr type="l" for="ch" forName="wedge5Tx" refType="w" fact="0.16"/>
              <dgm:constr type="t" for="ch" forName="wedge5Tx" refType="h" fact="0.58"/>
              <dgm:constr type="w" for="ch" forName="wedge5Tx" refType="w" fact="0.22"/>
              <dgm:constr type="h" for="ch" forName="wedge5Tx" refType="h" fact="0.16"/>
              <dgm:constr type="l" for="ch" forName="wedge6" refType="w" fact="0.08"/>
              <dgm:constr type="t" for="ch" forName="wedge6" refType="h" fact="0.08"/>
              <dgm:constr type="w" for="ch" forName="wedge6" refType="w" fact="0.84"/>
              <dgm:constr type="h" for="ch" forName="wedge6" refType="h" fact="0.84"/>
              <dgm:constr type="l" for="ch" forName="wedge6Tx" refType="w" fact="0.101"/>
              <dgm:constr type="t" for="ch" forName="wedge6Tx" refType="h" fact="0.38"/>
              <dgm:constr type="w" for="ch" forName="wedge6Tx" refType="w" fact="0.244"/>
              <dgm:constr type="h" for="ch" forName="wedge6Tx" refType="h" fact="0.155"/>
              <dgm:constr type="l" for="ch" forName="wedge7" refType="w" fact="0.0583"/>
              <dgm:constr type="t" for="ch" forName="wedge7" refType="h" fact="0.035"/>
              <dgm:constr type="w" for="ch" forName="wedge7" refType="w" fact="0.84"/>
              <dgm:constr type="h" for="ch" forName="wedge7" refType="h" fact="0.84"/>
              <dgm:constr type="l" for="ch" forName="wedge7Tx" refType="w" fact="0.2403"/>
              <dgm:constr type="t" for="ch" forName="wedge7Tx" refType="h" fact="0.115"/>
              <dgm:constr type="w" for="ch" forName="wedge7Tx" refType="w" fact="0.23"/>
              <dgm:constr type="h" for="ch" forName="wedge7Tx" refType="h" fact="0.145"/>
              <dgm:constr type="primFontSz" for="ch" ptType="node" op="equ"/>
            </dgm:constrLst>
          </dgm:else>
        </dgm:choose>
      </dgm:else>
    </dgm:choose>
    <dgm:ruleLst/>
    <dgm:choose name="Name23">
      <dgm:if name="Name24" axis="ch" ptType="node" func="cnt" op="gte" val="1">
        <dgm:layoutNode name="wedge1">
          <dgm:alg type="sp"/>
          <dgm:choose name="Name25">
            <dgm:if name="Name26" axis="ch" ptType="node" func="cnt" op="equ" val="1">
              <dgm:shape xmlns:r="http://schemas.openxmlformats.org/officeDocument/2006/relationships" type="ellipse" r:blip="">
                <dgm:adjLst/>
              </dgm:shape>
            </dgm:if>
            <dgm:if name="Name27" axis="ch" ptType="node" func="cnt" op="equ" val="2">
              <dgm:shape xmlns:r="http://schemas.openxmlformats.org/officeDocument/2006/relationships" type="pie" r:blip="">
                <dgm:adjLst>
                  <dgm:adj idx="1" val="270"/>
                  <dgm:adj idx="2" val="90"/>
                </dgm:adjLst>
              </dgm:shape>
            </dgm:if>
            <dgm:if name="Name28" axis="ch" ptType="node" func="cnt" op="equ" val="3">
              <dgm:shape xmlns:r="http://schemas.openxmlformats.org/officeDocument/2006/relationships" type="pie" r:blip="">
                <dgm:adjLst>
                  <dgm:adj idx="1" val="270"/>
                  <dgm:adj idx="2" val="30"/>
                </dgm:adjLst>
              </dgm:shape>
            </dgm:if>
            <dgm:if name="Name29" axis="ch" ptType="node" func="cnt" op="equ" val="4">
              <dgm:shape xmlns:r="http://schemas.openxmlformats.org/officeDocument/2006/relationships" type="pie" r:blip="">
                <dgm:adjLst>
                  <dgm:adj idx="1" val="270"/>
                  <dgm:adj idx="2" val="0"/>
                </dgm:adjLst>
              </dgm:shape>
            </dgm:if>
            <dgm:if name="Name30" axis="ch" ptType="node" func="cnt" op="equ" val="5">
              <dgm:shape xmlns:r="http://schemas.openxmlformats.org/officeDocument/2006/relationships" type="pie" r:blip="">
                <dgm:adjLst>
                  <dgm:adj idx="1" val="270"/>
                  <dgm:adj idx="2" val="342"/>
                </dgm:adjLst>
              </dgm:shape>
            </dgm:if>
            <dgm:if name="Name31" axis="ch" ptType="node" func="cnt" op="equ" val="6">
              <dgm:shape xmlns:r="http://schemas.openxmlformats.org/officeDocument/2006/relationships" type="pie" r:blip="">
                <dgm:adjLst>
                  <dgm:adj idx="1" val="270"/>
                  <dgm:adj idx="2" val="330"/>
                </dgm:adjLst>
              </dgm:shape>
            </dgm:if>
            <dgm:else name="Name32">
              <dgm:shape xmlns:r="http://schemas.openxmlformats.org/officeDocument/2006/relationships" type="pie" r:blip="">
                <dgm:adjLst>
                  <dgm:adj idx="1" val="270"/>
                  <dgm:adj idx="2" val="321.4286"/>
                </dgm:adjLst>
              </dgm:shape>
            </dgm:else>
          </dgm:choose>
          <dgm:choose name="Name33">
            <dgm:if name="Name34" func="var" arg="dir" op="equ" val="norm">
              <dgm:presOf axis="ch desOrSelf" ptType="node node" st="1 1" cnt="1 0"/>
            </dgm:if>
            <dgm:else name="Name35">
              <dgm:choose name="Name36">
                <dgm:if name="Name37" axis="ch" ptType="node" func="cnt" op="equ" val="1">
                  <dgm:presOf axis="ch desOrSelf" ptType="node node" st="1 1" cnt="1 0"/>
                </dgm:if>
                <dgm:if name="Name38" axis="ch" ptType="node" func="cnt" op="equ" val="2">
                  <dgm:presOf axis="ch desOrSelf" ptType="node node" st="2 1" cnt="1 0"/>
                </dgm:if>
                <dgm:if name="Name39" axis="ch" ptType="node" func="cnt" op="equ" val="3">
                  <dgm:presOf axis="ch desOrSelf" ptType="node node" st="3 1" cnt="1 0"/>
                </dgm:if>
                <dgm:if name="Name40" axis="ch" ptType="node" func="cnt" op="equ" val="4">
                  <dgm:presOf axis="ch desOrSelf" ptType="node node" st="4 1" cnt="1 0"/>
                </dgm:if>
                <dgm:if name="Name41" axis="ch" ptType="node" func="cnt" op="equ" val="5">
                  <dgm:presOf axis="ch desOrSelf" ptType="node node" st="5 1" cnt="1 0"/>
                </dgm:if>
                <dgm:if name="Name42" axis="ch" ptType="node" func="cnt" op="equ" val="6">
                  <dgm:presOf axis="ch desOrSelf" ptType="node node" st="6 1" cnt="1 0"/>
                </dgm:if>
                <dgm:else name="Name43">
                  <dgm:presOf axis="ch desOrSelf" ptType="node node" st="7 1" cnt="1 0"/>
                </dgm:else>
              </dgm:choose>
            </dgm:else>
          </dgm:choose>
          <dgm:constrLst/>
          <dgm:ruleLst/>
        </dgm:layoutNode>
        <dgm:layoutNode name="wedge1Tx" moveWith="wedge1">
          <dgm:varLst>
            <dgm:chMax val="0"/>
            <dgm:chPref val="0"/>
            <dgm:bulletEnabled val="1"/>
          </dgm:varLst>
          <dgm:alg type="tx"/>
          <dgm:shape xmlns:r="http://schemas.openxmlformats.org/officeDocument/2006/relationships" type="rect" r:blip="" hideGeom="1">
            <dgm:adjLst/>
          </dgm:shape>
          <dgm:choose name="Name44">
            <dgm:if name="Name45" func="var" arg="dir" op="equ" val="norm">
              <dgm:presOf axis="ch desOrSelf" ptType="node node" st="1 1" cnt="1 0"/>
            </dgm:if>
            <dgm:else name="Name46">
              <dgm:choose name="Name47">
                <dgm:if name="Name48" axis="ch" ptType="node" func="cnt" op="equ" val="1">
                  <dgm:presOf axis="ch desOrSelf" ptType="node node" st="1 1" cnt="1 0"/>
                </dgm:if>
                <dgm:if name="Name49" axis="ch" ptType="node" func="cnt" op="equ" val="2">
                  <dgm:presOf axis="ch desOrSelf" ptType="node node" st="2 1" cnt="1 0"/>
                </dgm:if>
                <dgm:if name="Name50" axis="ch" ptType="node" func="cnt" op="equ" val="3">
                  <dgm:presOf axis="ch desOrSelf" ptType="node node" st="3 1" cnt="1 0"/>
                </dgm:if>
                <dgm:if name="Name51" axis="ch" ptType="node" func="cnt" op="equ" val="4">
                  <dgm:presOf axis="ch desOrSelf" ptType="node node" st="4 1" cnt="1 0"/>
                </dgm:if>
                <dgm:if name="Name52" axis="ch" ptType="node" func="cnt" op="equ" val="5">
                  <dgm:presOf axis="ch desOrSelf" ptType="node node" st="5 1" cnt="1 0"/>
                </dgm:if>
                <dgm:if name="Name53" axis="ch" ptType="node" func="cnt" op="equ" val="6">
                  <dgm:presOf axis="ch desOrSelf" ptType="node node" st="6 1" cnt="1 0"/>
                </dgm:if>
                <dgm:else name="Name54">
                  <dgm:presOf axis="ch desOrSelf" ptType="node node" st="7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55"/>
    </dgm:choose>
    <dgm:choose name="Name56">
      <dgm:if name="Name57" axis="ch" ptType="node" func="cnt" op="gte" val="2">
        <dgm:layoutNode name="wedge2">
          <dgm:alg type="sp"/>
          <dgm:choose name="Name58">
            <dgm:if name="Name59" axis="ch" ptType="node" func="cnt" op="equ" val="2">
              <dgm:shape xmlns:r="http://schemas.openxmlformats.org/officeDocument/2006/relationships" type="pie" r:blip="">
                <dgm:adjLst>
                  <dgm:adj idx="1" val="90"/>
                  <dgm:adj idx="2" val="270"/>
                </dgm:adjLst>
              </dgm:shape>
            </dgm:if>
            <dgm:if name="Name60" axis="ch" ptType="node" func="cnt" op="equ" val="3">
              <dgm:shape xmlns:r="http://schemas.openxmlformats.org/officeDocument/2006/relationships" type="pie" r:blip="">
                <dgm:adjLst>
                  <dgm:adj idx="1" val="30"/>
                  <dgm:adj idx="2" val="150"/>
                </dgm:adjLst>
              </dgm:shape>
            </dgm:if>
            <dgm:if name="Name61" axis="ch" ptType="node" func="cnt" op="equ" val="4">
              <dgm:shape xmlns:r="http://schemas.openxmlformats.org/officeDocument/2006/relationships" type="pie" r:blip="">
                <dgm:adjLst>
                  <dgm:adj idx="1" val="0"/>
                  <dgm:adj idx="2" val="90"/>
                </dgm:adjLst>
              </dgm:shape>
            </dgm:if>
            <dgm:if name="Name62" axis="ch" ptType="node" func="cnt" op="equ" val="5">
              <dgm:shape xmlns:r="http://schemas.openxmlformats.org/officeDocument/2006/relationships" type="pie" r:blip="">
                <dgm:adjLst>
                  <dgm:adj idx="1" val="342"/>
                  <dgm:adj idx="2" val="54"/>
                </dgm:adjLst>
              </dgm:shape>
            </dgm:if>
            <dgm:if name="Name63" axis="ch" ptType="node" func="cnt" op="equ" val="6">
              <dgm:shape xmlns:r="http://schemas.openxmlformats.org/officeDocument/2006/relationships" type="pie" r:blip="">
                <dgm:adjLst>
                  <dgm:adj idx="1" val="330"/>
                  <dgm:adj idx="2" val="30"/>
                </dgm:adjLst>
              </dgm:shape>
            </dgm:if>
            <dgm:else name="Name64">
              <dgm:shape xmlns:r="http://schemas.openxmlformats.org/officeDocument/2006/relationships" type="pie" r:blip="">
                <dgm:adjLst>
                  <dgm:adj idx="1" val="321.4286"/>
                  <dgm:adj idx="2" val="12.85714"/>
                </dgm:adjLst>
              </dgm:shape>
            </dgm:else>
          </dgm:choose>
          <dgm:choose name="Name65">
            <dgm:if name="Name66" func="var" arg="dir" op="equ" val="norm">
              <dgm:presOf axis="ch desOrSelf" ptType="node node" st="2 1" cnt="1 0"/>
            </dgm:if>
            <dgm:else name="Name67">
              <dgm:choose name="Name68">
                <dgm:if name="Name69" axis="ch" ptType="node" func="cnt" op="equ" val="2">
                  <dgm:presOf axis="ch desOrSelf" ptType="node node" st="1 1" cnt="1 0"/>
                </dgm:if>
                <dgm:if name="Name70" axis="ch" ptType="node" func="cnt" op="equ" val="3">
                  <dgm:presOf axis="ch desOrSelf" ptType="node node" st="2 1" cnt="1 0"/>
                </dgm:if>
                <dgm:if name="Name71" axis="ch" ptType="node" func="cnt" op="equ" val="4">
                  <dgm:presOf axis="ch desOrSelf" ptType="node node" st="3 1" cnt="1 0"/>
                </dgm:if>
                <dgm:if name="Name72" axis="ch" ptType="node" func="cnt" op="equ" val="5">
                  <dgm:presOf axis="ch desOrSelf" ptType="node node" st="4 1" cnt="1 0"/>
                </dgm:if>
                <dgm:if name="Name73" axis="ch" ptType="node" func="cnt" op="equ" val="6">
                  <dgm:presOf axis="ch desOrSelf" ptType="node node" st="5 1" cnt="1 0"/>
                </dgm:if>
                <dgm:else name="Name74">
                  <dgm:presOf axis="ch desOrSelf" ptType="node node" st="6 1" cnt="1 0"/>
                </dgm:else>
              </dgm:choose>
            </dgm:else>
          </dgm:choose>
          <dgm:constrLst/>
          <dgm:ruleLst/>
        </dgm:layoutNode>
        <dgm:layoutNode name="wedge2Tx" moveWith="wedge2">
          <dgm:varLst>
            <dgm:chMax val="0"/>
            <dgm:chPref val="0"/>
            <dgm:bulletEnabled val="1"/>
          </dgm:varLst>
          <dgm:alg type="tx"/>
          <dgm:shape xmlns:r="http://schemas.openxmlformats.org/officeDocument/2006/relationships" type="rect" r:blip="" hideGeom="1">
            <dgm:adjLst/>
          </dgm:shape>
          <dgm:choose name="Name75">
            <dgm:if name="Name76" func="var" arg="dir" op="equ" val="norm">
              <dgm:presOf axis="ch desOrSelf" ptType="node node" st="2 1" cnt="1 0"/>
            </dgm:if>
            <dgm:else name="Name77">
              <dgm:choose name="Name78">
                <dgm:if name="Name79" axis="ch" ptType="node" func="cnt" op="equ" val="2">
                  <dgm:presOf axis="ch desOrSelf" ptType="node node" st="1 1" cnt="1 0"/>
                </dgm:if>
                <dgm:if name="Name80" axis="ch" ptType="node" func="cnt" op="equ" val="3">
                  <dgm:presOf axis="ch desOrSelf" ptType="node node" st="2 1" cnt="1 0"/>
                </dgm:if>
                <dgm:if name="Name81" axis="ch" ptType="node" func="cnt" op="equ" val="4">
                  <dgm:presOf axis="ch desOrSelf" ptType="node node" st="3 1" cnt="1 0"/>
                </dgm:if>
                <dgm:if name="Name82" axis="ch" ptType="node" func="cnt" op="equ" val="5">
                  <dgm:presOf axis="ch desOrSelf" ptType="node node" st="4 1" cnt="1 0"/>
                </dgm:if>
                <dgm:if name="Name83" axis="ch" ptType="node" func="cnt" op="equ" val="6">
                  <dgm:presOf axis="ch desOrSelf" ptType="node node" st="5 1" cnt="1 0"/>
                </dgm:if>
                <dgm:else name="Name84">
                  <dgm:presOf axis="ch desOrSelf" ptType="node node" st="6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85"/>
    </dgm:choose>
    <dgm:choose name="Name86">
      <dgm:if name="Name87" axis="ch" ptType="node" func="cnt" op="gte" val="3">
        <dgm:layoutNode name="wedge3">
          <dgm:alg type="sp"/>
          <dgm:choose name="Name88">
            <dgm:if name="Name89" axis="ch" ptType="node" func="cnt" op="equ" val="3">
              <dgm:shape xmlns:r="http://schemas.openxmlformats.org/officeDocument/2006/relationships" type="pie" r:blip="">
                <dgm:adjLst>
                  <dgm:adj idx="1" val="150"/>
                  <dgm:adj idx="2" val="270"/>
                </dgm:adjLst>
              </dgm:shape>
            </dgm:if>
            <dgm:if name="Name90" axis="ch" ptType="node" func="cnt" op="equ" val="4">
              <dgm:shape xmlns:r="http://schemas.openxmlformats.org/officeDocument/2006/relationships" type="pie" r:blip="">
                <dgm:adjLst>
                  <dgm:adj idx="1" val="90"/>
                  <dgm:adj idx="2" val="180"/>
                </dgm:adjLst>
              </dgm:shape>
            </dgm:if>
            <dgm:if name="Name91" axis="ch" ptType="node" func="cnt" op="equ" val="5">
              <dgm:shape xmlns:r="http://schemas.openxmlformats.org/officeDocument/2006/relationships" type="pie" r:blip="">
                <dgm:adjLst>
                  <dgm:adj idx="1" val="54"/>
                  <dgm:adj idx="2" val="126"/>
                </dgm:adjLst>
              </dgm:shape>
            </dgm:if>
            <dgm:if name="Name92" axis="ch" ptType="node" func="cnt" op="equ" val="6">
              <dgm:shape xmlns:r="http://schemas.openxmlformats.org/officeDocument/2006/relationships" type="pie" r:blip="">
                <dgm:adjLst>
                  <dgm:adj idx="1" val="30"/>
                  <dgm:adj idx="2" val="90"/>
                </dgm:adjLst>
              </dgm:shape>
            </dgm:if>
            <dgm:else name="Name93">
              <dgm:shape xmlns:r="http://schemas.openxmlformats.org/officeDocument/2006/relationships" type="pie" r:blip="">
                <dgm:adjLst>
                  <dgm:adj idx="1" val="12.85714"/>
                  <dgm:adj idx="2" val="64.28571"/>
                </dgm:adjLst>
              </dgm:shape>
            </dgm:else>
          </dgm:choose>
          <dgm:choose name="Name94">
            <dgm:if name="Name95" func="var" arg="dir" op="equ" val="norm">
              <dgm:presOf axis="ch desOrSelf" ptType="node node" st="3 1" cnt="1 0"/>
            </dgm:if>
            <dgm:else name="Name96">
              <dgm:choose name="Name97">
                <dgm:if name="Name98" axis="ch" ptType="node" func="cnt" op="equ" val="3">
                  <dgm:presOf axis="ch desOrSelf" ptType="node node" st="1 1" cnt="1 0"/>
                </dgm:if>
                <dgm:if name="Name99" axis="ch" ptType="node" func="cnt" op="equ" val="4">
                  <dgm:presOf axis="ch desOrSelf" ptType="node node" st="2 1" cnt="1 0"/>
                </dgm:if>
                <dgm:if name="Name100" axis="ch" ptType="node" func="cnt" op="equ" val="5">
                  <dgm:presOf axis="ch desOrSelf" ptType="node node" st="3 1" cnt="1 0"/>
                </dgm:if>
                <dgm:if name="Name101" axis="ch" ptType="node" func="cnt" op="equ" val="6">
                  <dgm:presOf axis="ch desOrSelf" ptType="node node" st="4 1" cnt="1 0"/>
                </dgm:if>
                <dgm:else name="Name102">
                  <dgm:presOf axis="ch desOrSelf" ptType="node node" st="5 1" cnt="1 0"/>
                </dgm:else>
              </dgm:choose>
            </dgm:else>
          </dgm:choose>
          <dgm:constrLst/>
          <dgm:ruleLst/>
        </dgm:layoutNode>
        <dgm:layoutNode name="wedge3Tx" moveWith="wedge3">
          <dgm:varLst>
            <dgm:chMax val="0"/>
            <dgm:chPref val="0"/>
            <dgm:bulletEnabled val="1"/>
          </dgm:varLst>
          <dgm:alg type="tx"/>
          <dgm:shape xmlns:r="http://schemas.openxmlformats.org/officeDocument/2006/relationships" type="rect" r:blip="" hideGeom="1">
            <dgm:adjLst/>
          </dgm:shape>
          <dgm:choose name="Name103">
            <dgm:if name="Name104" func="var" arg="dir" op="equ" val="norm">
              <dgm:presOf axis="ch desOrSelf" ptType="node node" st="3 1" cnt="1 0"/>
            </dgm:if>
            <dgm:else name="Name105">
              <dgm:choose name="Name106">
                <dgm:if name="Name107" axis="ch" ptType="node" func="cnt" op="equ" val="3">
                  <dgm:presOf axis="ch desOrSelf" ptType="node node" st="1 1" cnt="1 0"/>
                </dgm:if>
                <dgm:if name="Name108" axis="ch" ptType="node" func="cnt" op="equ" val="4">
                  <dgm:presOf axis="ch desOrSelf" ptType="node node" st="2 1" cnt="1 0"/>
                </dgm:if>
                <dgm:if name="Name109" axis="ch" ptType="node" func="cnt" op="equ" val="5">
                  <dgm:presOf axis="ch desOrSelf" ptType="node node" st="3 1" cnt="1 0"/>
                </dgm:if>
                <dgm:if name="Name110" axis="ch" ptType="node" func="cnt" op="equ" val="6">
                  <dgm:presOf axis="ch desOrSelf" ptType="node node" st="4 1" cnt="1 0"/>
                </dgm:if>
                <dgm:else name="Name111">
                  <dgm:presOf axis="ch desOrSelf" ptType="node node" st="5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12"/>
    </dgm:choose>
    <dgm:choose name="Name113">
      <dgm:if name="Name114" axis="ch" ptType="node" func="cnt" op="gte" val="4">
        <dgm:layoutNode name="wedge4">
          <dgm:alg type="sp"/>
          <dgm:choose name="Name115">
            <dgm:if name="Name116" axis="ch" ptType="node" func="cnt" op="equ" val="4">
              <dgm:shape xmlns:r="http://schemas.openxmlformats.org/officeDocument/2006/relationships" type="pie" r:blip="">
                <dgm:adjLst>
                  <dgm:adj idx="1" val="180"/>
                  <dgm:adj idx="2" val="270"/>
                </dgm:adjLst>
              </dgm:shape>
            </dgm:if>
            <dgm:if name="Name117" axis="ch" ptType="node" func="cnt" op="equ" val="5">
              <dgm:shape xmlns:r="http://schemas.openxmlformats.org/officeDocument/2006/relationships" type="pie" r:blip="">
                <dgm:adjLst>
                  <dgm:adj idx="1" val="126"/>
                  <dgm:adj idx="2" val="198"/>
                </dgm:adjLst>
              </dgm:shape>
            </dgm:if>
            <dgm:if name="Name118" axis="ch" ptType="node" func="cnt" op="equ" val="6">
              <dgm:shape xmlns:r="http://schemas.openxmlformats.org/officeDocument/2006/relationships" type="pie" r:blip="">
                <dgm:adjLst>
                  <dgm:adj idx="1" val="90"/>
                  <dgm:adj idx="2" val="150"/>
                </dgm:adjLst>
              </dgm:shape>
            </dgm:if>
            <dgm:else name="Name119">
              <dgm:shape xmlns:r="http://schemas.openxmlformats.org/officeDocument/2006/relationships" type="pie" r:blip="">
                <dgm:adjLst>
                  <dgm:adj idx="1" val="64.2871"/>
                  <dgm:adj idx="2" val="115.7143"/>
                </dgm:adjLst>
              </dgm:shape>
            </dgm:else>
          </dgm:choose>
          <dgm:choose name="Name120">
            <dgm:if name="Name121" func="var" arg="dir" op="equ" val="norm">
              <dgm:presOf axis="ch desOrSelf" ptType="node node" st="4 1" cnt="1 0"/>
            </dgm:if>
            <dgm:else name="Name122">
              <dgm:choose name="Name123">
                <dgm:if name="Name124" axis="ch" ptType="node" func="cnt" op="equ" val="4">
                  <dgm:presOf axis="ch desOrSelf" ptType="node node" st="1 1" cnt="1 0"/>
                </dgm:if>
                <dgm:if name="Name125" axis="ch" ptType="node" func="cnt" op="equ" val="5">
                  <dgm:presOf axis="ch desOrSelf" ptType="node node" st="2 1" cnt="1 0"/>
                </dgm:if>
                <dgm:if name="Name126" axis="ch" ptType="node" func="cnt" op="equ" val="6">
                  <dgm:presOf axis="ch desOrSelf" ptType="node node" st="3 1" cnt="1 0"/>
                </dgm:if>
                <dgm:else name="Name127">
                  <dgm:presOf axis="ch desOrSelf" ptType="node node" st="4 1" cnt="1 0"/>
                </dgm:else>
              </dgm:choose>
            </dgm:else>
          </dgm:choose>
          <dgm:constrLst/>
          <dgm:ruleLst/>
        </dgm:layoutNode>
        <dgm:layoutNode name="wedge4Tx" moveWith="wedge4">
          <dgm:varLst>
            <dgm:chMax val="0"/>
            <dgm:chPref val="0"/>
            <dgm:bulletEnabled val="1"/>
          </dgm:varLst>
          <dgm:alg type="tx"/>
          <dgm:shape xmlns:r="http://schemas.openxmlformats.org/officeDocument/2006/relationships" type="rect" r:blip="" hideGeom="1">
            <dgm:adjLst/>
          </dgm:shape>
          <dgm:choose name="Name128">
            <dgm:if name="Name129" func="var" arg="dir" op="equ" val="norm">
              <dgm:presOf axis="ch desOrSelf" ptType="node node" st="4 1" cnt="1 0"/>
            </dgm:if>
            <dgm:else name="Name130">
              <dgm:choose name="Name131">
                <dgm:if name="Name132" axis="ch" ptType="node" func="cnt" op="equ" val="4">
                  <dgm:presOf axis="ch desOrSelf" ptType="node node" st="1 1" cnt="1 0"/>
                </dgm:if>
                <dgm:if name="Name133" axis="ch" ptType="node" func="cnt" op="equ" val="5">
                  <dgm:presOf axis="ch desOrSelf" ptType="node node" st="2 1" cnt="1 0"/>
                </dgm:if>
                <dgm:if name="Name134" axis="ch" ptType="node" func="cnt" op="equ" val="6">
                  <dgm:presOf axis="ch desOrSelf" ptType="node node" st="3 1" cnt="1 0"/>
                </dgm:if>
                <dgm:else name="Name135">
                  <dgm:presOf axis="ch desOrSelf" ptType="node node" st="4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36"/>
    </dgm:choose>
    <dgm:choose name="Name137">
      <dgm:if name="Name138" axis="ch" ptType="node" func="cnt" op="gte" val="5">
        <dgm:layoutNode name="wedge5">
          <dgm:alg type="sp"/>
          <dgm:choose name="Name139">
            <dgm:if name="Name140" axis="ch" ptType="node" func="cnt" op="equ" val="5">
              <dgm:shape xmlns:r="http://schemas.openxmlformats.org/officeDocument/2006/relationships" type="pie" r:blip="">
                <dgm:adjLst>
                  <dgm:adj idx="1" val="198"/>
                  <dgm:adj idx="2" val="270"/>
                </dgm:adjLst>
              </dgm:shape>
            </dgm:if>
            <dgm:if name="Name141" axis="ch" ptType="node" func="cnt" op="equ" val="6">
              <dgm:shape xmlns:r="http://schemas.openxmlformats.org/officeDocument/2006/relationships" type="pie" r:blip="">
                <dgm:adjLst>
                  <dgm:adj idx="1" val="150"/>
                  <dgm:adj idx="2" val="210"/>
                </dgm:adjLst>
              </dgm:shape>
            </dgm:if>
            <dgm:else name="Name142">
              <dgm:shape xmlns:r="http://schemas.openxmlformats.org/officeDocument/2006/relationships" type="pie" r:blip="">
                <dgm:adjLst>
                  <dgm:adj idx="1" val="115.7143"/>
                  <dgm:adj idx="2" val="167.1429"/>
                </dgm:adjLst>
              </dgm:shape>
            </dgm:else>
          </dgm:choose>
          <dgm:choose name="Name143">
            <dgm:if name="Name144" func="var" arg="dir" op="equ" val="norm">
              <dgm:presOf axis="ch desOrSelf" ptType="node node" st="5 1" cnt="1 0"/>
            </dgm:if>
            <dgm:else name="Name145">
              <dgm:choose name="Name146">
                <dgm:if name="Name147" axis="ch" ptType="node" func="cnt" op="equ" val="5">
                  <dgm:presOf axis="ch desOrSelf" ptType="node node" st="1 1" cnt="1 0"/>
                </dgm:if>
                <dgm:if name="Name148" axis="ch" ptType="node" func="cnt" op="equ" val="6">
                  <dgm:presOf axis="ch desOrSelf" ptType="node node" st="2 1" cnt="1 0"/>
                </dgm:if>
                <dgm:else name="Name149">
                  <dgm:presOf axis="ch desOrSelf" ptType="node node" st="3 1" cnt="1 0"/>
                </dgm:else>
              </dgm:choose>
            </dgm:else>
          </dgm:choose>
          <dgm:constrLst/>
          <dgm:ruleLst/>
        </dgm:layoutNode>
        <dgm:layoutNode name="wedge5Tx" moveWith="wedge5">
          <dgm:varLst>
            <dgm:chMax val="0"/>
            <dgm:chPref val="0"/>
            <dgm:bulletEnabled val="1"/>
          </dgm:varLst>
          <dgm:alg type="tx"/>
          <dgm:shape xmlns:r="http://schemas.openxmlformats.org/officeDocument/2006/relationships" type="rect" r:blip="" hideGeom="1">
            <dgm:adjLst/>
          </dgm:shape>
          <dgm:choose name="Name150">
            <dgm:if name="Name151" func="var" arg="dir" op="equ" val="norm">
              <dgm:presOf axis="ch desOrSelf" ptType="node node" st="5 1" cnt="1 0"/>
            </dgm:if>
            <dgm:else name="Name152">
              <dgm:choose name="Name153">
                <dgm:if name="Name154" axis="ch" ptType="node" func="cnt" op="equ" val="5">
                  <dgm:presOf axis="ch desOrSelf" ptType="node node" st="1 1" cnt="1 0"/>
                </dgm:if>
                <dgm:if name="Name155" axis="ch" ptType="node" func="cnt" op="equ" val="6">
                  <dgm:presOf axis="ch desOrSelf" ptType="node node" st="2 1" cnt="1 0"/>
                </dgm:if>
                <dgm:else name="Name156">
                  <dgm:presOf axis="ch desOrSelf" ptType="node node" st="3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57"/>
    </dgm:choose>
    <dgm:choose name="Name158">
      <dgm:if name="Name159" axis="ch" ptType="node" func="cnt" op="gte" val="6">
        <dgm:layoutNode name="wedge6">
          <dgm:alg type="sp"/>
          <dgm:choose name="Name160">
            <dgm:if name="Name161" axis="ch" ptType="node" func="cnt" op="equ" val="6">
              <dgm:shape xmlns:r="http://schemas.openxmlformats.org/officeDocument/2006/relationships" type="pie" r:blip="">
                <dgm:adjLst>
                  <dgm:adj idx="1" val="210"/>
                  <dgm:adj idx="2" val="270"/>
                </dgm:adjLst>
              </dgm:shape>
            </dgm:if>
            <dgm:else name="Name162">
              <dgm:shape xmlns:r="http://schemas.openxmlformats.org/officeDocument/2006/relationships" type="pie" r:blip="">
                <dgm:adjLst>
                  <dgm:adj idx="1" val="167.1429"/>
                  <dgm:adj idx="2" val="218.5714"/>
                </dgm:adjLst>
              </dgm:shape>
            </dgm:else>
          </dgm:choose>
          <dgm:choose name="Name163">
            <dgm:if name="Name164" func="var" arg="dir" op="equ" val="norm">
              <dgm:presOf axis="ch desOrSelf" ptType="node node" st="6 1" cnt="1 0"/>
            </dgm:if>
            <dgm:else name="Name165">
              <dgm:choose name="Name166">
                <dgm:if name="Name167" axis="ch" ptType="node" func="cnt" op="equ" val="6">
                  <dgm:presOf axis="ch desOrSelf" ptType="node node" st="1 1" cnt="1 0"/>
                </dgm:if>
                <dgm:else name="Name168">
                  <dgm:presOf axis="ch desOrSelf" ptType="node node" st="2 1" cnt="1 0"/>
                </dgm:else>
              </dgm:choose>
            </dgm:else>
          </dgm:choose>
          <dgm:constrLst/>
          <dgm:ruleLst/>
        </dgm:layoutNode>
        <dgm:layoutNode name="wedge6Tx" moveWith="wedge6">
          <dgm:varLst>
            <dgm:chMax val="0"/>
            <dgm:chPref val="0"/>
            <dgm:bulletEnabled val="1"/>
          </dgm:varLst>
          <dgm:alg type="tx"/>
          <dgm:shape xmlns:r="http://schemas.openxmlformats.org/officeDocument/2006/relationships" type="rect" r:blip="" hideGeom="1">
            <dgm:adjLst/>
          </dgm:shape>
          <dgm:choose name="Name169">
            <dgm:if name="Name170" func="var" arg="dir" op="equ" val="norm">
              <dgm:presOf axis="ch desOrSelf" ptType="node node" st="6 1" cnt="1 0"/>
            </dgm:if>
            <dgm:else name="Name171">
              <dgm:choose name="Name172">
                <dgm:if name="Name173" axis="ch" ptType="node" func="cnt" op="equ" val="6">
                  <dgm:presOf axis="ch desOrSelf" ptType="node node" st="1 1" cnt="1 0"/>
                </dgm:if>
                <dgm:else name="Name174">
                  <dgm:presOf axis="ch desOrSelf" ptType="node node" st="2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75"/>
    </dgm:choose>
    <dgm:choose name="Name176">
      <dgm:if name="Name177" axis="ch" ptType="node" func="cnt" op="gte" val="7">
        <dgm:layoutNode name="wedge7">
          <dgm:alg type="sp"/>
          <dgm:shape xmlns:r="http://schemas.openxmlformats.org/officeDocument/2006/relationships" type="pie" r:blip="">
            <dgm:adjLst>
              <dgm:adj idx="1" val="218.5714"/>
              <dgm:adj idx="2" val="270"/>
            </dgm:adjLst>
          </dgm:shape>
          <dgm:choose name="Name178">
            <dgm:if name="Name179" func="var" arg="dir" op="equ" val="norm">
              <dgm:presOf axis="ch desOrSelf" ptType="node node" st="7 1" cnt="1 0"/>
            </dgm:if>
            <dgm:else name="Name180">
              <dgm:presOf axis="ch desOrSelf" ptType="node node" st="1 1" cnt="1 0"/>
            </dgm:else>
          </dgm:choose>
          <dgm:constrLst/>
          <dgm:ruleLst/>
        </dgm:layoutNode>
        <dgm:layoutNode name="wedge7Tx" moveWith="wedge7">
          <dgm:varLst>
            <dgm:chMax val="0"/>
            <dgm:chPref val="0"/>
            <dgm:bulletEnabled val="1"/>
          </dgm:varLst>
          <dgm:alg type="tx"/>
          <dgm:shape xmlns:r="http://schemas.openxmlformats.org/officeDocument/2006/relationships" type="rect" r:blip="" hideGeom="1">
            <dgm:adjLst/>
          </dgm:shape>
          <dgm:choose name="Name181">
            <dgm:if name="Name182" func="var" arg="dir" op="equ" val="norm">
              <dgm:presOf axis="ch desOrSelf" ptType="node node" st="7 1" cnt="1 0"/>
            </dgm:if>
            <dgm:else name="Name183">
              <dgm:presOf axis="ch desOrSelf" ptType="node node" st="1 1" cnt="1 0"/>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84"/>
    </dgm:choose>
  </dgm:layoutNode>
</dgm:layoutDef>
</file>

<file path=ppt/diagrams/layout4.xml><?xml version="1.0" encoding="utf-8"?>
<dgm:layoutDef xmlns:dgm="http://schemas.openxmlformats.org/drawingml/2006/diagram" xmlns:a="http://schemas.openxmlformats.org/drawingml/2006/main" uniqueId="urn:microsoft.com/office/officeart/2005/8/layout/chart3">
  <dgm:title val=""/>
  <dgm:desc val=""/>
  <dgm:catLst>
    <dgm:cat type="relationship" pri="27000"/>
    <dgm:cat type="cycle" pri="8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ompositeShape">
    <dgm:varLst>
      <dgm:chMax val="7"/>
      <dgm:dir/>
      <dgm:resizeHandles val="exact"/>
    </dgm:varLst>
    <dgm:alg type="composite">
      <dgm:param type="horzAlign" val="ctr"/>
      <dgm:param type="vertAlign" val="mid"/>
      <dgm:param type="ar" val="1"/>
    </dgm:alg>
    <dgm:presOf/>
    <dgm:shape xmlns:r="http://schemas.openxmlformats.org/officeDocument/2006/relationships" r:blip="">
      <dgm:adjLst/>
    </dgm:shape>
    <dgm:choose name="Name0">
      <dgm:if name="Name1" axis="ch" ptType="node" func="cnt" op="equ" val="1">
        <dgm:constrLst>
          <dgm:constr type="l" for="ch" forName="wedge1" refType="w" fact="0.08"/>
          <dgm:constr type="t" for="ch" forName="wedge1" refType="w" fact="0.08"/>
          <dgm:constr type="w" for="ch" forName="wedge1" refType="w" fact="0.84"/>
          <dgm:constr type="h" for="ch" forName="wedge1" refType="h" fact="0.84"/>
          <dgm:constr type="l" for="ch" forName="wedge1Tx" refType="w" fact="0.205"/>
          <dgm:constr type="t" for="ch" forName="wedge1Tx" refType="h" fact="0.205"/>
          <dgm:constr type="w" for="ch" forName="wedge1Tx" refType="w" fact="0.59"/>
          <dgm:constr type="h" for="ch" forName="wedge1Tx" refType="h" fact="0.59"/>
          <dgm:constr type="primFontSz" for="ch" ptType="node" op="equ"/>
        </dgm:constrLst>
      </dgm:if>
      <dgm:if name="Name2" axis="ch" ptType="node" func="cnt" op="equ" val="2">
        <dgm:constrLst>
          <dgm:constr type="l" for="ch" forName="wedge1" refType="w" fact="0.1"/>
          <dgm:constr type="t" for="ch" forName="wedge1" refType="w" fact="0.08"/>
          <dgm:constr type="w" for="ch" forName="wedge1" refType="w" fact="0.84"/>
          <dgm:constr type="h" for="ch" forName="wedge1" refType="h" fact="0.84"/>
          <dgm:constr type="l" for="ch" forName="wedge1Tx" refType="w" fact="0.52"/>
          <dgm:constr type="t" for="ch" forName="wedge1Tx" refType="h" fact="0.205"/>
          <dgm:constr type="w" for="ch" forName="wedge1Tx" refType="w" fact="0.295"/>
          <dgm:constr type="h" for="ch" forName="wedge1Tx" refType="h" fact="0.59"/>
          <dgm:constr type="l" for="ch" forName="wedge2" refType="w" fact="0.08"/>
          <dgm:constr type="t" for="ch" forName="wedge2" refType="w" fact="0.08"/>
          <dgm:constr type="w" for="ch" forName="wedge2" refType="w" fact="0.84"/>
          <dgm:constr type="h" for="ch" forName="wedge2" refType="h" fact="0.84"/>
          <dgm:constr type="l" for="ch" forName="wedge2Tx" refType="w" fact="0.2"/>
          <dgm:constr type="t" for="ch" forName="wedge2Tx" refType="h" fact="0.205"/>
          <dgm:constr type="w" for="ch" forName="wedge2Tx" refType="w" fact="0.295"/>
          <dgm:constr type="h" for="ch" forName="wedge2Tx" refType="h" fact="0.59"/>
          <dgm:constr type="primFontSz" for="ch" ptType="node" op="equ"/>
        </dgm:constrLst>
      </dgm:if>
      <dgm:if name="Name3" axis="ch" ptType="node" func="cnt" op="equ" val="3">
        <dgm:choose name="Name4">
          <dgm:if name="Name5" func="var" arg="dir" op="equ" val="norm">
            <dgm:constrLst>
              <dgm:constr type="l" for="ch" forName="wedge1" refType="w" fact="0.1233"/>
              <dgm:constr type="t" for="ch" forName="wedge1" refType="w" fact="0.055"/>
              <dgm:constr type="w" for="ch" forName="wedge1" refType="w" fact="0.84"/>
              <dgm:constr type="h" for="ch" forName="wedge1" refType="h" fact="0.84"/>
              <dgm:constr type="l" for="ch" forName="wedge1Tx" refType="w" fact="0.58"/>
              <dgm:constr type="t" for="ch" forName="wedge1Tx" refType="h" fact="0.21"/>
              <dgm:constr type="w" for="ch" forName="wedge1Tx" refType="w" fact="0.285"/>
              <dgm:constr type="h" for="ch" forName="wedge1Tx" refType="h" fact="0.28"/>
              <dgm:constr type="l" for="ch" forName="wedge2" refType="w" fact="0.08"/>
              <dgm:constr type="t" for="ch" forName="wedge2" refType="w" fact="0.08"/>
              <dgm:constr type="w" for="ch" forName="wedge2" refType="w" fact="0.84"/>
              <dgm:constr type="h" for="ch" forName="wedge2" refType="h" fact="0.84"/>
              <dgm:constr type="l" for="ch" forName="wedge2Tx" refType="w" fact="0.31"/>
              <dgm:constr type="t" for="ch" forName="wedge2Tx" refType="h" fact="0.61"/>
              <dgm:constr type="w" for="ch" forName="wedge2Tx" refType="w" fact="0.38"/>
              <dgm:constr type="h" for="ch" forName="wedge2Tx" refType="h" fact="0.26"/>
              <dgm:constr type="l" for="ch" forName="wedge3" refType="w" fact="0.08"/>
              <dgm:constr type="t" for="ch" forName="wedge3" refType="w" fact="0.08"/>
              <dgm:constr type="w" for="ch" forName="wedge3" refType="w" fact="0.84"/>
              <dgm:constr type="h" for="ch" forName="wedge3" refType="h" fact="0.84"/>
              <dgm:constr type="l" for="ch" forName="wedge3Tx" refType="w" fact="0.17"/>
              <dgm:constr type="t" for="ch" forName="wedge3Tx" refType="h" fact="0.245"/>
              <dgm:constr type="w" for="ch" forName="wedge3Tx" refType="w" fact="0.285"/>
              <dgm:constr type="h" for="ch" forName="wedge3Tx" refType="h" fact="0.28"/>
              <dgm:constr type="primFontSz" for="ch" ptType="node" op="equ"/>
            </dgm:constrLst>
          </dgm:if>
          <dgm:else name="Name6">
            <dgm:constrLst>
              <dgm:constr type="l" for="ch" forName="wedge1" refType="w" fact="0.08"/>
              <dgm:constr type="t" for="ch" forName="wedge1" refType="w" fact="0.08"/>
              <dgm:constr type="w" for="ch" forName="wedge1" refType="w" fact="0.84"/>
              <dgm:constr type="h" for="ch" forName="wedge1" refType="h" fact="0.84"/>
              <dgm:constr type="l" for="ch" forName="wedge1Tx" refType="w" fact="0.545"/>
              <dgm:constr type="t" for="ch" forName="wedge1Tx" refType="h" fact="0.245"/>
              <dgm:constr type="w" for="ch" forName="wedge1Tx" refType="w" fact="0.285"/>
              <dgm:constr type="h" for="ch" forName="wedge1Tx" refType="h" fact="0.28"/>
              <dgm:constr type="l" for="ch" forName="wedge2" refType="w" fact="0.08"/>
              <dgm:constr type="t" for="ch" forName="wedge2" refType="w" fact="0.08"/>
              <dgm:constr type="w" for="ch" forName="wedge2" refType="w" fact="0.84"/>
              <dgm:constr type="h" for="ch" forName="wedge2" refType="h" fact="0.84"/>
              <dgm:constr type="l" for="ch" forName="wedge2Tx" refType="w" fact="0.31"/>
              <dgm:constr type="t" for="ch" forName="wedge2Tx" refType="h" fact="0.61"/>
              <dgm:constr type="w" for="ch" forName="wedge2Tx" refType="w" fact="0.38"/>
              <dgm:constr type="h" for="ch" forName="wedge2Tx" refType="h" fact="0.26"/>
              <dgm:constr type="l" for="ch" forName="wedge3" refType="w" fact="0.0367"/>
              <dgm:constr type="t" for="ch" forName="wedge3" refType="w" fact="0.055"/>
              <dgm:constr type="w" for="ch" forName="wedge3" refType="w" fact="0.84"/>
              <dgm:constr type="h" for="ch" forName="wedge3" refType="h" fact="0.84"/>
              <dgm:constr type="l" for="ch" forName="wedge3Tx" refType="w" fact="0.14"/>
              <dgm:constr type="t" for="ch" forName="wedge3Tx" refType="h" fact="0.21"/>
              <dgm:constr type="w" for="ch" forName="wedge3Tx" refType="w" fact="0.285"/>
              <dgm:constr type="h" for="ch" forName="wedge3Tx" refType="h" fact="0.28"/>
              <dgm:constr type="primFontSz" for="ch" ptType="node" op="equ"/>
            </dgm:constrLst>
          </dgm:else>
        </dgm:choose>
      </dgm:if>
      <dgm:if name="Name7" axis="ch" ptType="node" func="cnt" op="equ" val="4">
        <dgm:choose name="Name8">
          <dgm:if name="Name9" func="var" arg="dir" op="equ" val="norm">
            <dgm:constrLst>
              <dgm:constr type="l" for="ch" forName="wedge1" refType="w" fact="0.1154"/>
              <dgm:constr type="t" for="ch" forName="wedge1" refType="w" fact="0.0446"/>
              <dgm:constr type="w" for="ch" forName="wedge1" refType="w" fact="0.84"/>
              <dgm:constr type="h" for="ch" forName="wedge1" refType="h" fact="0.84"/>
              <dgm:constr type="l" for="ch" forName="wedge1Tx" refType="w" fact="0.545"/>
              <dgm:constr type="t" for="ch" forName="wedge1Tx" refType="h" fact="0.2"/>
              <dgm:constr type="w" for="ch" forName="wedge1Tx" refType="w" fact="0.31"/>
              <dgm:constr type="h" for="ch" forName="wedge1Tx" refType="h" fact="0.25"/>
              <dgm:constr type="l" for="ch" forName="wedge2" refType="w" fact="0.08"/>
              <dgm:constr type="t" for="ch" forName="wedge2" refType="w" fact="0.08"/>
              <dgm:constr type="w" for="ch" forName="wedge2" refType="w" fact="0.84"/>
              <dgm:constr type="h" for="ch" forName="wedge2" refType="h" fact="0.84"/>
              <dgm:constr type="l" for="ch" forName="wedge2Tx" refType="w" fact="0.515"/>
              <dgm:constr type="t" for="ch" forName="wedge2Tx" refType="h" fact="0.515"/>
              <dgm:constr type="w" for="ch" forName="wedge2Tx" refType="w" fact="0.31"/>
              <dgm:constr type="h" for="ch" forName="wedge2Tx" refType="h" fact="0.25"/>
              <dgm:constr type="l" for="ch" forName="wedge3" refType="w" fact="0.08"/>
              <dgm:constr type="t" for="ch" forName="wedge3" refType="w" fact="0.08"/>
              <dgm:constr type="w" for="ch" forName="wedge3" refType="w" fact="0.84"/>
              <dgm:constr type="h" for="ch" forName="wedge3" refType="h" fact="0.84"/>
              <dgm:constr type="l" for="ch" forName="wedge3Tx" refType="w" fact="0.175"/>
              <dgm:constr type="t" for="ch" forName="wedge3Tx" refType="h" fact="0.515"/>
              <dgm:constr type="w" for="ch" forName="wedge3Tx" refType="w" fact="0.31"/>
              <dgm:constr type="h" for="ch" forName="wedge3Tx" refType="h" fact="0.25"/>
              <dgm:constr type="l" for="ch" forName="wedge4" refType="w" fact="0.08"/>
              <dgm:constr type="t" for="ch" forName="wedge4" refType="h" fact="0.08"/>
              <dgm:constr type="w" for="ch" forName="wedge4" refType="w" fact="0.84"/>
              <dgm:constr type="h" for="ch" forName="wedge4" refType="h" fact="0.84"/>
              <dgm:constr type="l" for="ch" forName="wedge4Tx" refType="w" fact="0.175"/>
              <dgm:constr type="t" for="ch" forName="wedge4Tx" refType="h" fact="0.235"/>
              <dgm:constr type="w" for="ch" forName="wedge4Tx" refType="w" fact="0.31"/>
              <dgm:constr type="h" for="ch" forName="wedge4Tx" refType="h" fact="0.25"/>
              <dgm:constr type="primFontSz" for="ch" ptType="node" op="equ"/>
            </dgm:constrLst>
          </dgm:if>
          <dgm:else name="Name10">
            <dgm:constrLst>
              <dgm:constr type="l" for="ch" forName="wedge1" refType="w" fact="0.08"/>
              <dgm:constr type="t" for="ch" forName="wedge1" refType="w" fact="0.08"/>
              <dgm:constr type="w" for="ch" forName="wedge1" refType="w" fact="0.84"/>
              <dgm:constr type="h" for="ch" forName="wedge1" refType="h" fact="0.84"/>
              <dgm:constr type="l" for="ch" forName="wedge1Tx" refType="w" fact="0.515"/>
              <dgm:constr type="t" for="ch" forName="wedge1Tx" refType="h" fact="0.235"/>
              <dgm:constr type="w" for="ch" forName="wedge1Tx" refType="w" fact="0.31"/>
              <dgm:constr type="h" for="ch" forName="wedge1Tx" refType="h" fact="0.25"/>
              <dgm:constr type="l" for="ch" forName="wedge2" refType="w" fact="0.08"/>
              <dgm:constr type="t" for="ch" forName="wedge2" refType="w" fact="0.08"/>
              <dgm:constr type="w" for="ch" forName="wedge2" refType="w" fact="0.84"/>
              <dgm:constr type="h" for="ch" forName="wedge2" refType="h" fact="0.84"/>
              <dgm:constr type="l" for="ch" forName="wedge2Tx" refType="w" fact="0.515"/>
              <dgm:constr type="t" for="ch" forName="wedge2Tx" refType="h" fact="0.515"/>
              <dgm:constr type="w" for="ch" forName="wedge2Tx" refType="w" fact="0.31"/>
              <dgm:constr type="h" for="ch" forName="wedge2Tx" refType="h" fact="0.25"/>
              <dgm:constr type="l" for="ch" forName="wedge3" refType="w" fact="0.08"/>
              <dgm:constr type="t" for="ch" forName="wedge3" refType="w" fact="0.08"/>
              <dgm:constr type="w" for="ch" forName="wedge3" refType="w" fact="0.84"/>
              <dgm:constr type="h" for="ch" forName="wedge3" refType="h" fact="0.84"/>
              <dgm:constr type="l" for="ch" forName="wedge3Tx" refType="w" fact="0.175"/>
              <dgm:constr type="t" for="ch" forName="wedge3Tx" refType="h" fact="0.515"/>
              <dgm:constr type="w" for="ch" forName="wedge3Tx" refType="w" fact="0.31"/>
              <dgm:constr type="h" for="ch" forName="wedge3Tx" refType="h" fact="0.25"/>
              <dgm:constr type="l" for="ch" forName="wedge4" refType="w" fact="0.0446"/>
              <dgm:constr type="t" for="ch" forName="wedge4" refType="h" fact="0.0446"/>
              <dgm:constr type="w" for="ch" forName="wedge4" refType="w" fact="0.84"/>
              <dgm:constr type="h" for="ch" forName="wedge4" refType="h" fact="0.84"/>
              <dgm:constr type="l" for="ch" forName="wedge4Tx" refType="w" fact="0.145"/>
              <dgm:constr type="t" for="ch" forName="wedge4Tx" refType="h" fact="0.2"/>
              <dgm:constr type="w" for="ch" forName="wedge4Tx" refType="w" fact="0.31"/>
              <dgm:constr type="h" for="ch" forName="wedge4Tx" refType="h" fact="0.25"/>
              <dgm:constr type="primFontSz" for="ch" ptType="node" op="equ"/>
            </dgm:constrLst>
          </dgm:else>
        </dgm:choose>
      </dgm:if>
      <dgm:if name="Name11" axis="ch" ptType="node" func="cnt" op="equ" val="5">
        <dgm:choose name="Name12">
          <dgm:if name="Name13" func="var" arg="dir" op="equ" val="norm">
            <dgm:constrLst>
              <dgm:constr type="l" for="ch" forName="wedge1" refType="w" fact="0.1094"/>
              <dgm:constr type="t" for="ch" forName="wedge1" refType="w" fact="0.0395"/>
              <dgm:constr type="w" for="ch" forName="wedge1" refType="w" fact="0.84"/>
              <dgm:constr type="h" for="ch" forName="wedge1" refType="h" fact="0.84"/>
              <dgm:constr type="l" for="ch" forName="wedge1Tx" refType="w" fact="0.54"/>
              <dgm:constr type="t" for="ch" forName="wedge1Tx" refType="h" fact="0.165"/>
              <dgm:constr type="w" for="ch" forName="wedge1Tx" refType="w" fact="0.285"/>
              <dgm:constr type="h" for="ch" forName="wedge1Tx" refType="h" fact="0.195"/>
              <dgm:constr type="l" for="ch" forName="wedge2" refType="w" fact="0.08"/>
              <dgm:constr type="t" for="ch" forName="wedge2" refType="w" fact="0.08"/>
              <dgm:constr type="w" for="ch" forName="wedge2" refType="w" fact="0.84"/>
              <dgm:constr type="h" for="ch" forName="wedge2" refType="h" fact="0.84"/>
              <dgm:constr type="l" for="ch" forName="wedge2Tx" refType="w" fact="0.629"/>
              <dgm:constr type="t" for="ch" forName="wedge2Tx" refType="h" fact="0.46"/>
              <dgm:constr type="w" for="ch" forName="wedge2Tx" refType="w" fact="0.25"/>
              <dgm:constr type="h" for="ch" forName="wedge2Tx" refType="h" fact="0.211"/>
              <dgm:constr type="l" for="ch" forName="wedge3" refType="w" fact="0.08"/>
              <dgm:constr type="t" for="ch" forName="wedge3" refType="w" fact="0.08"/>
              <dgm:constr type="w" for="ch" forName="wedge3" refType="w" fact="0.84"/>
              <dgm:constr type="h" for="ch" forName="wedge3" refType="h" fact="0.84"/>
              <dgm:constr type="l" for="ch" forName="wedge3Tx" refType="w" fact="0.35"/>
              <dgm:constr type="t" for="ch" forName="wedge3Tx" refType="h" fact="0.71"/>
              <dgm:constr type="w" for="ch" forName="wedge3Tx" refType="w" fact="0.3"/>
              <dgm:constr type="h" for="ch" forName="wedge3Tx" refType="h" fact="0.18"/>
              <dgm:constr type="l" for="ch" forName="wedge4" refType="w" fact="0.08"/>
              <dgm:constr type="t" for="ch" forName="wedge4" refType="h" fact="0.08"/>
              <dgm:constr type="w" for="ch" forName="wedge4" refType="w" fact="0.84"/>
              <dgm:constr type="h" for="ch" forName="wedge4" refType="h" fact="0.84"/>
              <dgm:constr type="l" for="ch" forName="wedge4Tx" refType="w" fact="0.12"/>
              <dgm:constr type="t" for="ch" forName="wedge4Tx" refType="h" fact="0.46"/>
              <dgm:constr type="w" for="ch" forName="wedge4Tx" refType="w" fact="0.25"/>
              <dgm:constr type="h" for="ch" forName="wedge4Tx" refType="h" fact="0.211"/>
              <dgm:constr type="l" for="ch" forName="wedge5" refType="w" fact="0.08"/>
              <dgm:constr type="t" for="ch" forName="wedge5" refType="h" fact="0.08"/>
              <dgm:constr type="w" for="ch" forName="wedge5" refType="w" fact="0.84"/>
              <dgm:constr type="h" for="ch" forName="wedge5" refType="h" fact="0.84"/>
              <dgm:constr type="l" for="ch" forName="wedge5Tx" refType="w" fact="0.2025"/>
              <dgm:constr type="t" for="ch" forName="wedge5Tx" refType="h" fact="0.208"/>
              <dgm:constr type="w" for="ch" forName="wedge5Tx" refType="w" fact="0.285"/>
              <dgm:constr type="h" for="ch" forName="wedge5Tx" refType="h" fact="0.195"/>
              <dgm:constr type="primFontSz" for="ch" ptType="node" op="equ"/>
            </dgm:constrLst>
          </dgm:if>
          <dgm:else name="Name14">
            <dgm:constrLst>
              <dgm:constr type="l" for="ch" forName="wedge1" refType="w" fact="0.08"/>
              <dgm:constr type="t" for="ch" forName="wedge1" refType="w" fact="0.08"/>
              <dgm:constr type="w" for="ch" forName="wedge1" refType="w" fact="0.84"/>
              <dgm:constr type="h" for="ch" forName="wedge1" refType="h" fact="0.84"/>
              <dgm:constr type="l" for="ch" forName="wedge1Tx" refType="w" fact="0.51"/>
              <dgm:constr type="t" for="ch" forName="wedge1Tx" refType="h" fact="0.208"/>
              <dgm:constr type="w" for="ch" forName="wedge1Tx" refType="w" fact="0.285"/>
              <dgm:constr type="h" for="ch" forName="wedge1Tx" refType="h" fact="0.195"/>
              <dgm:constr type="l" for="ch" forName="wedge2" refType="w" fact="0.08"/>
              <dgm:constr type="t" for="ch" forName="wedge2" refType="w" fact="0.08"/>
              <dgm:constr type="w" for="ch" forName="wedge2" refType="w" fact="0.84"/>
              <dgm:constr type="h" for="ch" forName="wedge2" refType="h" fact="0.84"/>
              <dgm:constr type="l" for="ch" forName="wedge2Tx" refType="w" fact="0.629"/>
              <dgm:constr type="t" for="ch" forName="wedge2Tx" refType="h" fact="0.46"/>
              <dgm:constr type="w" for="ch" forName="wedge2Tx" refType="w" fact="0.25"/>
              <dgm:constr type="h" for="ch" forName="wedge2Tx" refType="h" fact="0.211"/>
              <dgm:constr type="l" for="ch" forName="wedge3" refType="w" fact="0.08"/>
              <dgm:constr type="t" for="ch" forName="wedge3" refType="w" fact="0.08"/>
              <dgm:constr type="w" for="ch" forName="wedge3" refType="w" fact="0.84"/>
              <dgm:constr type="h" for="ch" forName="wedge3" refType="h" fact="0.84"/>
              <dgm:constr type="l" for="ch" forName="wedge3Tx" refType="w" fact="0.35"/>
              <dgm:constr type="t" for="ch" forName="wedge3Tx" refType="h" fact="0.71"/>
              <dgm:constr type="w" for="ch" forName="wedge3Tx" refType="w" fact="0.3"/>
              <dgm:constr type="h" for="ch" forName="wedge3Tx" refType="h" fact="0.18"/>
              <dgm:constr type="l" for="ch" forName="wedge4" refType="w" fact="0.08"/>
              <dgm:constr type="t" for="ch" forName="wedge4" refType="h" fact="0.08"/>
              <dgm:constr type="w" for="ch" forName="wedge4" refType="w" fact="0.84"/>
              <dgm:constr type="h" for="ch" forName="wedge4" refType="h" fact="0.84"/>
              <dgm:constr type="l" for="ch" forName="wedge4Tx" refType="w" fact="0.12"/>
              <dgm:constr type="t" for="ch" forName="wedge4Tx" refType="h" fact="0.46"/>
              <dgm:constr type="w" for="ch" forName="wedge4Tx" refType="w" fact="0.25"/>
              <dgm:constr type="h" for="ch" forName="wedge4Tx" refType="h" fact="0.211"/>
              <dgm:constr type="l" for="ch" forName="wedge5" refType="w" fact="0.0506"/>
              <dgm:constr type="t" for="ch" forName="wedge5" refType="h" fact="0.0395"/>
              <dgm:constr type="w" for="ch" forName="wedge5" refType="w" fact="0.84"/>
              <dgm:constr type="h" for="ch" forName="wedge5" refType="h" fact="0.84"/>
              <dgm:constr type="l" for="ch" forName="wedge5Tx" refType="w" fact="0.18"/>
              <dgm:constr type="t" for="ch" forName="wedge5Tx" refType="h" fact="0.165"/>
              <dgm:constr type="w" for="ch" forName="wedge5Tx" refType="w" fact="0.285"/>
              <dgm:constr type="h" for="ch" forName="wedge5Tx" refType="h" fact="0.195"/>
              <dgm:constr type="primFontSz" for="ch" ptType="node" op="equ"/>
            </dgm:constrLst>
          </dgm:else>
        </dgm:choose>
      </dgm:if>
      <dgm:if name="Name15" axis="ch" ptType="node" func="cnt" op="equ" val="6">
        <dgm:choose name="Name16">
          <dgm:if name="Name17" func="var" arg="dir" op="equ" val="norm">
            <dgm:constrLst>
              <dgm:constr type="l" for="ch" forName="wedge1" refType="w" fact="0.105"/>
              <dgm:constr type="t" for="ch" forName="wedge1" refType="w" fact="0.0367"/>
              <dgm:constr type="w" for="ch" forName="wedge1" refType="w" fact="0.84"/>
              <dgm:constr type="h" for="ch" forName="wedge1" refType="h" fact="0.84"/>
              <dgm:constr type="l" for="ch" forName="wedge1Tx" refType="w" fact="0.534"/>
              <dgm:constr type="t" for="ch" forName="wedge1Tx" refType="h" fact="0.1267"/>
              <dgm:constr type="w" for="ch" forName="wedge1Tx" refType="w" fact="0.245"/>
              <dgm:constr type="h" for="ch" forName="wedge1Tx" refType="h" fact="0.18"/>
              <dgm:constr type="l" for="ch" forName="wedge2" refType="w" fact="0.08"/>
              <dgm:constr type="t" for="ch" forName="wedge2" refType="w" fact="0.08"/>
              <dgm:constr type="w" for="ch" forName="wedge2" refType="w" fact="0.84"/>
              <dgm:constr type="h" for="ch" forName="wedge2" refType="h" fact="0.84"/>
              <dgm:constr type="l" for="ch" forName="wedge2Tx" refType="w" fact="0.655"/>
              <dgm:constr type="t" for="ch" forName="wedge2Tx" refType="h" fact="0.415"/>
              <dgm:constr type="w" for="ch" forName="wedge2Tx" refType="w" fact="0.254"/>
              <dgm:constr type="h" for="ch" forName="wedge2Tx" refType="h" fact="0.17"/>
              <dgm:constr type="l" for="ch" forName="wedge3" refType="w" fact="0.08"/>
              <dgm:constr type="t" for="ch" forName="wedge3" refType="w" fact="0.08"/>
              <dgm:constr type="w" for="ch" forName="wedge3" refType="w" fact="0.84"/>
              <dgm:constr type="h" for="ch" forName="wedge3" refType="h" fact="0.84"/>
              <dgm:constr type="l" for="ch" forName="wedge3Tx" refType="w" fact="0.509"/>
              <dgm:constr type="t" for="ch" forName="wedge3Tx" refType="h" fact="0.65"/>
              <dgm:constr type="w" for="ch" forName="wedge3Tx" refType="w" fact="0.245"/>
              <dgm:constr type="h" for="ch" forName="wedge3Tx" refType="h" fact="0.18"/>
              <dgm:constr type="l" for="ch" forName="wedge4" refType="w" fact="0.08"/>
              <dgm:constr type="t" for="ch" forName="wedge4" refType="h" fact="0.08"/>
              <dgm:constr type="w" for="ch" forName="wedge4" refType="w" fact="0.84"/>
              <dgm:constr type="h" for="ch" forName="wedge4" refType="h" fact="0.84"/>
              <dgm:constr type="l" for="ch" forName="wedge4Tx" refType="w" fact="0.246"/>
              <dgm:constr type="t" for="ch" forName="wedge4Tx" refType="h" fact="0.65"/>
              <dgm:constr type="w" for="ch" forName="wedge4Tx" refType="w" fact="0.245"/>
              <dgm:constr type="h" for="ch" forName="wedge4Tx" refType="h" fact="0.18"/>
              <dgm:constr type="l" for="ch" forName="wedge5" refType="w" fact="0.08"/>
              <dgm:constr type="t" for="ch" forName="wedge5" refType="h" fact="0.08"/>
              <dgm:constr type="w" for="ch" forName="wedge5" refType="w" fact="0.84"/>
              <dgm:constr type="h" for="ch" forName="wedge5" refType="h" fact="0.84"/>
              <dgm:constr type="l" for="ch" forName="wedge5Tx" refType="w" fact="0.093"/>
              <dgm:constr type="t" for="ch" forName="wedge5Tx" refType="h" fact="0.415"/>
              <dgm:constr type="w" for="ch" forName="wedge5Tx" refType="w" fact="0.254"/>
              <dgm:constr type="h" for="ch" forName="wedge5Tx" refType="h" fact="0.17"/>
              <dgm:constr type="l" for="ch" forName="wedge6" refType="w" fact="0.08"/>
              <dgm:constr type="t" for="ch" forName="wedge6" refType="h" fact="0.08"/>
              <dgm:constr type="w" for="ch" forName="wedge6" refType="w" fact="0.84"/>
              <dgm:constr type="h" for="ch" forName="wedge6" refType="h" fact="0.84"/>
              <dgm:constr type="l" for="ch" forName="wedge6Tx" refType="w" fact="0.246"/>
              <dgm:constr type="t" for="ch" forName="wedge6Tx" refType="h" fact="0.17"/>
              <dgm:constr type="w" for="ch" forName="wedge6Tx" refType="w" fact="0.245"/>
              <dgm:constr type="h" for="ch" forName="wedge6Tx" refType="h" fact="0.18"/>
              <dgm:constr type="primFontSz" for="ch" ptType="node" op="equ"/>
            </dgm:constrLst>
          </dgm:if>
          <dgm:else name="Name18">
            <dgm:constrLst>
              <dgm:constr type="l" for="ch" forName="wedge1" refType="w" fact="0.08"/>
              <dgm:constr type="t" for="ch" forName="wedge1" refType="w" fact="0.08"/>
              <dgm:constr type="w" for="ch" forName="wedge1" refType="w" fact="0.84"/>
              <dgm:constr type="h" for="ch" forName="wedge1" refType="h" fact="0.84"/>
              <dgm:constr type="l" for="ch" forName="wedge1Tx" refType="w" fact="0.509"/>
              <dgm:constr type="t" for="ch" forName="wedge1Tx" refType="h" fact="0.17"/>
              <dgm:constr type="w" for="ch" forName="wedge1Tx" refType="w" fact="0.245"/>
              <dgm:constr type="h" for="ch" forName="wedge1Tx" refType="h" fact="0.18"/>
              <dgm:constr type="l" for="ch" forName="wedge2" refType="w" fact="0.08"/>
              <dgm:constr type="t" for="ch" forName="wedge2" refType="w" fact="0.08"/>
              <dgm:constr type="w" for="ch" forName="wedge2" refType="w" fact="0.84"/>
              <dgm:constr type="h" for="ch" forName="wedge2" refType="h" fact="0.84"/>
              <dgm:constr type="l" for="ch" forName="wedge2Tx" refType="w" fact="0.655"/>
              <dgm:constr type="t" for="ch" forName="wedge2Tx" refType="h" fact="0.415"/>
              <dgm:constr type="w" for="ch" forName="wedge2Tx" refType="w" fact="0.254"/>
              <dgm:constr type="h" for="ch" forName="wedge2Tx" refType="h" fact="0.17"/>
              <dgm:constr type="l" for="ch" forName="wedge3" refType="w" fact="0.08"/>
              <dgm:constr type="t" for="ch" forName="wedge3" refType="w" fact="0.08"/>
              <dgm:constr type="w" for="ch" forName="wedge3" refType="w" fact="0.84"/>
              <dgm:constr type="h" for="ch" forName="wedge3" refType="h" fact="0.84"/>
              <dgm:constr type="l" for="ch" forName="wedge3Tx" refType="w" fact="0.509"/>
              <dgm:constr type="t" for="ch" forName="wedge3Tx" refType="h" fact="0.65"/>
              <dgm:constr type="w" for="ch" forName="wedge3Tx" refType="w" fact="0.245"/>
              <dgm:constr type="h" for="ch" forName="wedge3Tx" refType="h" fact="0.18"/>
              <dgm:constr type="l" for="ch" forName="wedge4" refType="w" fact="0.08"/>
              <dgm:constr type="t" for="ch" forName="wedge4" refType="h" fact="0.08"/>
              <dgm:constr type="w" for="ch" forName="wedge4" refType="w" fact="0.84"/>
              <dgm:constr type="h" for="ch" forName="wedge4" refType="h" fact="0.84"/>
              <dgm:constr type="l" for="ch" forName="wedge4Tx" refType="w" fact="0.246"/>
              <dgm:constr type="t" for="ch" forName="wedge4Tx" refType="h" fact="0.65"/>
              <dgm:constr type="w" for="ch" forName="wedge4Tx" refType="w" fact="0.245"/>
              <dgm:constr type="h" for="ch" forName="wedge4Tx" refType="h" fact="0.18"/>
              <dgm:constr type="l" for="ch" forName="wedge5" refType="w" fact="0.08"/>
              <dgm:constr type="t" for="ch" forName="wedge5" refType="h" fact="0.08"/>
              <dgm:constr type="w" for="ch" forName="wedge5" refType="w" fact="0.84"/>
              <dgm:constr type="h" for="ch" forName="wedge5" refType="h" fact="0.84"/>
              <dgm:constr type="l" for="ch" forName="wedge5Tx" refType="w" fact="0.093"/>
              <dgm:constr type="t" for="ch" forName="wedge5Tx" refType="h" fact="0.415"/>
              <dgm:constr type="w" for="ch" forName="wedge5Tx" refType="w" fact="0.254"/>
              <dgm:constr type="h" for="ch" forName="wedge5Tx" refType="h" fact="0.17"/>
              <dgm:constr type="l" for="ch" forName="wedge6" refType="w" fact="0.055"/>
              <dgm:constr type="t" for="ch" forName="wedge6" refType="h" fact="0.0367"/>
              <dgm:constr type="w" for="ch" forName="wedge6" refType="w" fact="0.84"/>
              <dgm:constr type="h" for="ch" forName="wedge6" refType="h" fact="0.84"/>
              <dgm:constr type="l" for="ch" forName="wedge6Tx" refType="w" fact="0.221"/>
              <dgm:constr type="t" for="ch" forName="wedge6Tx" refType="h" fact="0.1267"/>
              <dgm:constr type="w" for="ch" forName="wedge6Tx" refType="w" fact="0.245"/>
              <dgm:constr type="h" for="ch" forName="wedge6Tx" refType="h" fact="0.18"/>
              <dgm:constr type="primFontSz" for="ch" ptType="node" op="equ"/>
            </dgm:constrLst>
          </dgm:else>
        </dgm:choose>
      </dgm:if>
      <dgm:else name="Name19">
        <dgm:choose name="Name20">
          <dgm:if name="Name21" func="var" arg="dir" op="equ" val="norm">
            <dgm:constrLst>
              <dgm:constr type="l" for="ch" forName="wedge1" refType="w" fact="0.1017"/>
              <dgm:constr type="t" for="ch" forName="wedge1" refType="w" fact="0.035"/>
              <dgm:constr type="w" for="ch" forName="wedge1" refType="w" fact="0.84"/>
              <dgm:constr type="h" for="ch" forName="wedge1" refType="h" fact="0.84"/>
              <dgm:constr type="l" for="ch" forName="wedge1Tx" refType="w" fact="0.53"/>
              <dgm:constr type="t" for="ch" forName="wedge1Tx" refType="h" fact="0.115"/>
              <dgm:constr type="w" for="ch" forName="wedge1Tx" refType="w" fact="0.23"/>
              <dgm:constr type="h" for="ch" forName="wedge1Tx" refType="h" fact="0.145"/>
              <dgm:constr type="l" for="ch" forName="wedge2" refType="w" fact="0.08"/>
              <dgm:constr type="t" for="ch" forName="wedge2" refType="w" fact="0.08"/>
              <dgm:constr type="w" for="ch" forName="wedge2" refType="w" fact="0.84"/>
              <dgm:constr type="h" for="ch" forName="wedge2" refType="h" fact="0.84"/>
              <dgm:constr type="l" for="ch" forName="wedge2Tx" refType="w" fact="0.655"/>
              <dgm:constr type="t" for="ch" forName="wedge2Tx" refType="h" fact="0.38"/>
              <dgm:constr type="w" for="ch" forName="wedge2Tx" refType="w" fact="0.244"/>
              <dgm:constr type="h" for="ch" forName="wedge2Tx" refType="h" fact="0.155"/>
              <dgm:constr type="l" for="ch" forName="wedge3" refType="w" fact="0.08"/>
              <dgm:constr type="t" for="ch" forName="wedge3" refType="w" fact="0.08"/>
              <dgm:constr type="w" for="ch" forName="wedge3" refType="w" fact="0.84"/>
              <dgm:constr type="h" for="ch" forName="wedge3" refType="h" fact="0.84"/>
              <dgm:constr type="l" for="ch" forName="wedge3Tx" refType="w" fact="0.62"/>
              <dgm:constr type="t" for="ch" forName="wedge3Tx" refType="h" fact="0.58"/>
              <dgm:constr type="w" for="ch" forName="wedge3Tx" refType="w" fact="0.22"/>
              <dgm:constr type="h" for="ch" forName="wedge3Tx" refType="h" fact="0.16"/>
              <dgm:constr type="l" for="ch" forName="wedge4" refType="w" fact="0.08"/>
              <dgm:constr type="t" for="ch" forName="wedge4" refType="h" fact="0.08"/>
              <dgm:constr type="w" for="ch" forName="wedge4" refType="w" fact="0.84"/>
              <dgm:constr type="h" for="ch" forName="wedge4" refType="h" fact="0.84"/>
              <dgm:constr type="l" for="ch" forName="wedge4Tx" refType="w" fact="0.3875"/>
              <dgm:constr type="t" for="ch" forName="wedge4Tx" refType="h" fact="0.74"/>
              <dgm:constr type="w" for="ch" forName="wedge4Tx" refType="w" fact="0.225"/>
              <dgm:constr type="h" for="ch" forName="wedge4Tx" refType="h" fact="0.16"/>
              <dgm:constr type="l" for="ch" forName="wedge5" refType="w" fact="0.08"/>
              <dgm:constr type="t" for="ch" forName="wedge5" refType="h" fact="0.08"/>
              <dgm:constr type="w" for="ch" forName="wedge5" refType="w" fact="0.84"/>
              <dgm:constr type="h" for="ch" forName="wedge5" refType="h" fact="0.84"/>
              <dgm:constr type="l" for="ch" forName="wedge5Tx" refType="w" fact="0.16"/>
              <dgm:constr type="t" for="ch" forName="wedge5Tx" refType="h" fact="0.58"/>
              <dgm:constr type="w" for="ch" forName="wedge5Tx" refType="w" fact="0.22"/>
              <dgm:constr type="h" for="ch" forName="wedge5Tx" refType="h" fact="0.16"/>
              <dgm:constr type="l" for="ch" forName="wedge6" refType="w" fact="0.08"/>
              <dgm:constr type="t" for="ch" forName="wedge6" refType="h" fact="0.08"/>
              <dgm:constr type="w" for="ch" forName="wedge6" refType="w" fact="0.84"/>
              <dgm:constr type="h" for="ch" forName="wedge6" refType="h" fact="0.84"/>
              <dgm:constr type="l" for="ch" forName="wedge6Tx" refType="w" fact="0.101"/>
              <dgm:constr type="t" for="ch" forName="wedge6Tx" refType="h" fact="0.38"/>
              <dgm:constr type="w" for="ch" forName="wedge6Tx" refType="w" fact="0.244"/>
              <dgm:constr type="h" for="ch" forName="wedge6Tx" refType="h" fact="0.155"/>
              <dgm:constr type="l" for="ch" forName="wedge7" refType="w" fact="0.08"/>
              <dgm:constr type="t" for="ch" forName="wedge7" refType="h" fact="0.08"/>
              <dgm:constr type="w" for="ch" forName="wedge7" refType="w" fact="0.84"/>
              <dgm:constr type="h" for="ch" forName="wedge7" refType="h" fact="0.84"/>
              <dgm:constr type="l" for="ch" forName="wedge7Tx" refType="w" fact="0.262"/>
              <dgm:constr type="t" for="ch" forName="wedge7Tx" refType="h" fact="0.16"/>
              <dgm:constr type="w" for="ch" forName="wedge7Tx" refType="w" fact="0.23"/>
              <dgm:constr type="h" for="ch" forName="wedge7Tx" refType="h" fact="0.145"/>
              <dgm:constr type="primFontSz" for="ch" ptType="node" op="equ"/>
            </dgm:constrLst>
          </dgm:if>
          <dgm:else name="Name22">
            <dgm:constrLst>
              <dgm:constr type="l" for="ch" forName="wedge1" refType="w" fact="0.08"/>
              <dgm:constr type="t" for="ch" forName="wedge1" refType="w" fact="0.08"/>
              <dgm:constr type="w" for="ch" forName="wedge1" refType="w" fact="0.84"/>
              <dgm:constr type="h" for="ch" forName="wedge1" refType="h" fact="0.84"/>
              <dgm:constr type="l" for="ch" forName="wedge1Tx" refType="w" fact="0.508"/>
              <dgm:constr type="t" for="ch" forName="wedge1Tx" refType="h" fact="0.16"/>
              <dgm:constr type="w" for="ch" forName="wedge1Tx" refType="w" fact="0.23"/>
              <dgm:constr type="h" for="ch" forName="wedge1Tx" refType="h" fact="0.145"/>
              <dgm:constr type="l" for="ch" forName="wedge2" refType="w" fact="0.08"/>
              <dgm:constr type="t" for="ch" forName="wedge2" refType="w" fact="0.08"/>
              <dgm:constr type="w" for="ch" forName="wedge2" refType="w" fact="0.84"/>
              <dgm:constr type="h" for="ch" forName="wedge2" refType="h" fact="0.84"/>
              <dgm:constr type="l" for="ch" forName="wedge2Tx" refType="w" fact="0.655"/>
              <dgm:constr type="t" for="ch" forName="wedge2Tx" refType="h" fact="0.38"/>
              <dgm:constr type="w" for="ch" forName="wedge2Tx" refType="w" fact="0.244"/>
              <dgm:constr type="h" for="ch" forName="wedge2Tx" refType="h" fact="0.155"/>
              <dgm:constr type="l" for="ch" forName="wedge3" refType="w" fact="0.08"/>
              <dgm:constr type="t" for="ch" forName="wedge3" refType="w" fact="0.08"/>
              <dgm:constr type="w" for="ch" forName="wedge3" refType="w" fact="0.84"/>
              <dgm:constr type="h" for="ch" forName="wedge3" refType="h" fact="0.84"/>
              <dgm:constr type="l" for="ch" forName="wedge3Tx" refType="w" fact="0.62"/>
              <dgm:constr type="t" for="ch" forName="wedge3Tx" refType="h" fact="0.58"/>
              <dgm:constr type="w" for="ch" forName="wedge3Tx" refType="w" fact="0.22"/>
              <dgm:constr type="h" for="ch" forName="wedge3Tx" refType="h" fact="0.16"/>
              <dgm:constr type="l" for="ch" forName="wedge4" refType="w" fact="0.08"/>
              <dgm:constr type="t" for="ch" forName="wedge4" refType="h" fact="0.08"/>
              <dgm:constr type="w" for="ch" forName="wedge4" refType="w" fact="0.84"/>
              <dgm:constr type="h" for="ch" forName="wedge4" refType="h" fact="0.84"/>
              <dgm:constr type="l" for="ch" forName="wedge4Tx" refType="w" fact="0.3875"/>
              <dgm:constr type="t" for="ch" forName="wedge4Tx" refType="h" fact="0.74"/>
              <dgm:constr type="w" for="ch" forName="wedge4Tx" refType="w" fact="0.225"/>
              <dgm:constr type="h" for="ch" forName="wedge4Tx" refType="h" fact="0.16"/>
              <dgm:constr type="l" for="ch" forName="wedge5" refType="w" fact="0.08"/>
              <dgm:constr type="t" for="ch" forName="wedge5" refType="h" fact="0.08"/>
              <dgm:constr type="w" for="ch" forName="wedge5" refType="w" fact="0.84"/>
              <dgm:constr type="h" for="ch" forName="wedge5" refType="h" fact="0.84"/>
              <dgm:constr type="l" for="ch" forName="wedge5Tx" refType="w" fact="0.16"/>
              <dgm:constr type="t" for="ch" forName="wedge5Tx" refType="h" fact="0.58"/>
              <dgm:constr type="w" for="ch" forName="wedge5Tx" refType="w" fact="0.22"/>
              <dgm:constr type="h" for="ch" forName="wedge5Tx" refType="h" fact="0.16"/>
              <dgm:constr type="l" for="ch" forName="wedge6" refType="w" fact="0.08"/>
              <dgm:constr type="t" for="ch" forName="wedge6" refType="h" fact="0.08"/>
              <dgm:constr type="w" for="ch" forName="wedge6" refType="w" fact="0.84"/>
              <dgm:constr type="h" for="ch" forName="wedge6" refType="h" fact="0.84"/>
              <dgm:constr type="l" for="ch" forName="wedge6Tx" refType="w" fact="0.101"/>
              <dgm:constr type="t" for="ch" forName="wedge6Tx" refType="h" fact="0.38"/>
              <dgm:constr type="w" for="ch" forName="wedge6Tx" refType="w" fact="0.244"/>
              <dgm:constr type="h" for="ch" forName="wedge6Tx" refType="h" fact="0.155"/>
              <dgm:constr type="l" for="ch" forName="wedge7" refType="w" fact="0.0583"/>
              <dgm:constr type="t" for="ch" forName="wedge7" refType="h" fact="0.035"/>
              <dgm:constr type="w" for="ch" forName="wedge7" refType="w" fact="0.84"/>
              <dgm:constr type="h" for="ch" forName="wedge7" refType="h" fact="0.84"/>
              <dgm:constr type="l" for="ch" forName="wedge7Tx" refType="w" fact="0.2403"/>
              <dgm:constr type="t" for="ch" forName="wedge7Tx" refType="h" fact="0.115"/>
              <dgm:constr type="w" for="ch" forName="wedge7Tx" refType="w" fact="0.23"/>
              <dgm:constr type="h" for="ch" forName="wedge7Tx" refType="h" fact="0.145"/>
              <dgm:constr type="primFontSz" for="ch" ptType="node" op="equ"/>
            </dgm:constrLst>
          </dgm:else>
        </dgm:choose>
      </dgm:else>
    </dgm:choose>
    <dgm:ruleLst/>
    <dgm:choose name="Name23">
      <dgm:if name="Name24" axis="ch" ptType="node" func="cnt" op="gte" val="1">
        <dgm:layoutNode name="wedge1">
          <dgm:alg type="sp"/>
          <dgm:choose name="Name25">
            <dgm:if name="Name26" axis="ch" ptType="node" func="cnt" op="equ" val="1">
              <dgm:shape xmlns:r="http://schemas.openxmlformats.org/officeDocument/2006/relationships" type="ellipse" r:blip="">
                <dgm:adjLst/>
              </dgm:shape>
            </dgm:if>
            <dgm:if name="Name27" axis="ch" ptType="node" func="cnt" op="equ" val="2">
              <dgm:shape xmlns:r="http://schemas.openxmlformats.org/officeDocument/2006/relationships" type="pie" r:blip="">
                <dgm:adjLst>
                  <dgm:adj idx="1" val="270"/>
                  <dgm:adj idx="2" val="90"/>
                </dgm:adjLst>
              </dgm:shape>
            </dgm:if>
            <dgm:if name="Name28" axis="ch" ptType="node" func="cnt" op="equ" val="3">
              <dgm:shape xmlns:r="http://schemas.openxmlformats.org/officeDocument/2006/relationships" type="pie" r:blip="">
                <dgm:adjLst>
                  <dgm:adj idx="1" val="270"/>
                  <dgm:adj idx="2" val="30"/>
                </dgm:adjLst>
              </dgm:shape>
            </dgm:if>
            <dgm:if name="Name29" axis="ch" ptType="node" func="cnt" op="equ" val="4">
              <dgm:shape xmlns:r="http://schemas.openxmlformats.org/officeDocument/2006/relationships" type="pie" r:blip="">
                <dgm:adjLst>
                  <dgm:adj idx="1" val="270"/>
                  <dgm:adj idx="2" val="0"/>
                </dgm:adjLst>
              </dgm:shape>
            </dgm:if>
            <dgm:if name="Name30" axis="ch" ptType="node" func="cnt" op="equ" val="5">
              <dgm:shape xmlns:r="http://schemas.openxmlformats.org/officeDocument/2006/relationships" type="pie" r:blip="">
                <dgm:adjLst>
                  <dgm:adj idx="1" val="270"/>
                  <dgm:adj idx="2" val="342"/>
                </dgm:adjLst>
              </dgm:shape>
            </dgm:if>
            <dgm:if name="Name31" axis="ch" ptType="node" func="cnt" op="equ" val="6">
              <dgm:shape xmlns:r="http://schemas.openxmlformats.org/officeDocument/2006/relationships" type="pie" r:blip="">
                <dgm:adjLst>
                  <dgm:adj idx="1" val="270"/>
                  <dgm:adj idx="2" val="330"/>
                </dgm:adjLst>
              </dgm:shape>
            </dgm:if>
            <dgm:else name="Name32">
              <dgm:shape xmlns:r="http://schemas.openxmlformats.org/officeDocument/2006/relationships" type="pie" r:blip="">
                <dgm:adjLst>
                  <dgm:adj idx="1" val="270"/>
                  <dgm:adj idx="2" val="321.4286"/>
                </dgm:adjLst>
              </dgm:shape>
            </dgm:else>
          </dgm:choose>
          <dgm:choose name="Name33">
            <dgm:if name="Name34" func="var" arg="dir" op="equ" val="norm">
              <dgm:presOf axis="ch desOrSelf" ptType="node node" st="1 1" cnt="1 0"/>
            </dgm:if>
            <dgm:else name="Name35">
              <dgm:choose name="Name36">
                <dgm:if name="Name37" axis="ch" ptType="node" func="cnt" op="equ" val="1">
                  <dgm:presOf axis="ch desOrSelf" ptType="node node" st="1 1" cnt="1 0"/>
                </dgm:if>
                <dgm:if name="Name38" axis="ch" ptType="node" func="cnt" op="equ" val="2">
                  <dgm:presOf axis="ch desOrSelf" ptType="node node" st="2 1" cnt="1 0"/>
                </dgm:if>
                <dgm:if name="Name39" axis="ch" ptType="node" func="cnt" op="equ" val="3">
                  <dgm:presOf axis="ch desOrSelf" ptType="node node" st="3 1" cnt="1 0"/>
                </dgm:if>
                <dgm:if name="Name40" axis="ch" ptType="node" func="cnt" op="equ" val="4">
                  <dgm:presOf axis="ch desOrSelf" ptType="node node" st="4 1" cnt="1 0"/>
                </dgm:if>
                <dgm:if name="Name41" axis="ch" ptType="node" func="cnt" op="equ" val="5">
                  <dgm:presOf axis="ch desOrSelf" ptType="node node" st="5 1" cnt="1 0"/>
                </dgm:if>
                <dgm:if name="Name42" axis="ch" ptType="node" func="cnt" op="equ" val="6">
                  <dgm:presOf axis="ch desOrSelf" ptType="node node" st="6 1" cnt="1 0"/>
                </dgm:if>
                <dgm:else name="Name43">
                  <dgm:presOf axis="ch desOrSelf" ptType="node node" st="7 1" cnt="1 0"/>
                </dgm:else>
              </dgm:choose>
            </dgm:else>
          </dgm:choose>
          <dgm:constrLst/>
          <dgm:ruleLst/>
        </dgm:layoutNode>
        <dgm:layoutNode name="wedge1Tx" moveWith="wedge1">
          <dgm:varLst>
            <dgm:chMax val="0"/>
            <dgm:chPref val="0"/>
            <dgm:bulletEnabled val="1"/>
          </dgm:varLst>
          <dgm:alg type="tx"/>
          <dgm:shape xmlns:r="http://schemas.openxmlformats.org/officeDocument/2006/relationships" type="rect" r:blip="" hideGeom="1">
            <dgm:adjLst/>
          </dgm:shape>
          <dgm:choose name="Name44">
            <dgm:if name="Name45" func="var" arg="dir" op="equ" val="norm">
              <dgm:presOf axis="ch desOrSelf" ptType="node node" st="1 1" cnt="1 0"/>
            </dgm:if>
            <dgm:else name="Name46">
              <dgm:choose name="Name47">
                <dgm:if name="Name48" axis="ch" ptType="node" func="cnt" op="equ" val="1">
                  <dgm:presOf axis="ch desOrSelf" ptType="node node" st="1 1" cnt="1 0"/>
                </dgm:if>
                <dgm:if name="Name49" axis="ch" ptType="node" func="cnt" op="equ" val="2">
                  <dgm:presOf axis="ch desOrSelf" ptType="node node" st="2 1" cnt="1 0"/>
                </dgm:if>
                <dgm:if name="Name50" axis="ch" ptType="node" func="cnt" op="equ" val="3">
                  <dgm:presOf axis="ch desOrSelf" ptType="node node" st="3 1" cnt="1 0"/>
                </dgm:if>
                <dgm:if name="Name51" axis="ch" ptType="node" func="cnt" op="equ" val="4">
                  <dgm:presOf axis="ch desOrSelf" ptType="node node" st="4 1" cnt="1 0"/>
                </dgm:if>
                <dgm:if name="Name52" axis="ch" ptType="node" func="cnt" op="equ" val="5">
                  <dgm:presOf axis="ch desOrSelf" ptType="node node" st="5 1" cnt="1 0"/>
                </dgm:if>
                <dgm:if name="Name53" axis="ch" ptType="node" func="cnt" op="equ" val="6">
                  <dgm:presOf axis="ch desOrSelf" ptType="node node" st="6 1" cnt="1 0"/>
                </dgm:if>
                <dgm:else name="Name54">
                  <dgm:presOf axis="ch desOrSelf" ptType="node node" st="7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55"/>
    </dgm:choose>
    <dgm:choose name="Name56">
      <dgm:if name="Name57" axis="ch" ptType="node" func="cnt" op="gte" val="2">
        <dgm:layoutNode name="wedge2">
          <dgm:alg type="sp"/>
          <dgm:choose name="Name58">
            <dgm:if name="Name59" axis="ch" ptType="node" func="cnt" op="equ" val="2">
              <dgm:shape xmlns:r="http://schemas.openxmlformats.org/officeDocument/2006/relationships" type="pie" r:blip="">
                <dgm:adjLst>
                  <dgm:adj idx="1" val="90"/>
                  <dgm:adj idx="2" val="270"/>
                </dgm:adjLst>
              </dgm:shape>
            </dgm:if>
            <dgm:if name="Name60" axis="ch" ptType="node" func="cnt" op="equ" val="3">
              <dgm:shape xmlns:r="http://schemas.openxmlformats.org/officeDocument/2006/relationships" type="pie" r:blip="">
                <dgm:adjLst>
                  <dgm:adj idx="1" val="30"/>
                  <dgm:adj idx="2" val="150"/>
                </dgm:adjLst>
              </dgm:shape>
            </dgm:if>
            <dgm:if name="Name61" axis="ch" ptType="node" func="cnt" op="equ" val="4">
              <dgm:shape xmlns:r="http://schemas.openxmlformats.org/officeDocument/2006/relationships" type="pie" r:blip="">
                <dgm:adjLst>
                  <dgm:adj idx="1" val="0"/>
                  <dgm:adj idx="2" val="90"/>
                </dgm:adjLst>
              </dgm:shape>
            </dgm:if>
            <dgm:if name="Name62" axis="ch" ptType="node" func="cnt" op="equ" val="5">
              <dgm:shape xmlns:r="http://schemas.openxmlformats.org/officeDocument/2006/relationships" type="pie" r:blip="">
                <dgm:adjLst>
                  <dgm:adj idx="1" val="342"/>
                  <dgm:adj idx="2" val="54"/>
                </dgm:adjLst>
              </dgm:shape>
            </dgm:if>
            <dgm:if name="Name63" axis="ch" ptType="node" func="cnt" op="equ" val="6">
              <dgm:shape xmlns:r="http://schemas.openxmlformats.org/officeDocument/2006/relationships" type="pie" r:blip="">
                <dgm:adjLst>
                  <dgm:adj idx="1" val="330"/>
                  <dgm:adj idx="2" val="30"/>
                </dgm:adjLst>
              </dgm:shape>
            </dgm:if>
            <dgm:else name="Name64">
              <dgm:shape xmlns:r="http://schemas.openxmlformats.org/officeDocument/2006/relationships" type="pie" r:blip="">
                <dgm:adjLst>
                  <dgm:adj idx="1" val="321.4286"/>
                  <dgm:adj idx="2" val="12.85714"/>
                </dgm:adjLst>
              </dgm:shape>
            </dgm:else>
          </dgm:choose>
          <dgm:choose name="Name65">
            <dgm:if name="Name66" func="var" arg="dir" op="equ" val="norm">
              <dgm:presOf axis="ch desOrSelf" ptType="node node" st="2 1" cnt="1 0"/>
            </dgm:if>
            <dgm:else name="Name67">
              <dgm:choose name="Name68">
                <dgm:if name="Name69" axis="ch" ptType="node" func="cnt" op="equ" val="2">
                  <dgm:presOf axis="ch desOrSelf" ptType="node node" st="1 1" cnt="1 0"/>
                </dgm:if>
                <dgm:if name="Name70" axis="ch" ptType="node" func="cnt" op="equ" val="3">
                  <dgm:presOf axis="ch desOrSelf" ptType="node node" st="2 1" cnt="1 0"/>
                </dgm:if>
                <dgm:if name="Name71" axis="ch" ptType="node" func="cnt" op="equ" val="4">
                  <dgm:presOf axis="ch desOrSelf" ptType="node node" st="3 1" cnt="1 0"/>
                </dgm:if>
                <dgm:if name="Name72" axis="ch" ptType="node" func="cnt" op="equ" val="5">
                  <dgm:presOf axis="ch desOrSelf" ptType="node node" st="4 1" cnt="1 0"/>
                </dgm:if>
                <dgm:if name="Name73" axis="ch" ptType="node" func="cnt" op="equ" val="6">
                  <dgm:presOf axis="ch desOrSelf" ptType="node node" st="5 1" cnt="1 0"/>
                </dgm:if>
                <dgm:else name="Name74">
                  <dgm:presOf axis="ch desOrSelf" ptType="node node" st="6 1" cnt="1 0"/>
                </dgm:else>
              </dgm:choose>
            </dgm:else>
          </dgm:choose>
          <dgm:constrLst/>
          <dgm:ruleLst/>
        </dgm:layoutNode>
        <dgm:layoutNode name="wedge2Tx" moveWith="wedge2">
          <dgm:varLst>
            <dgm:chMax val="0"/>
            <dgm:chPref val="0"/>
            <dgm:bulletEnabled val="1"/>
          </dgm:varLst>
          <dgm:alg type="tx"/>
          <dgm:shape xmlns:r="http://schemas.openxmlformats.org/officeDocument/2006/relationships" type="rect" r:blip="" hideGeom="1">
            <dgm:adjLst/>
          </dgm:shape>
          <dgm:choose name="Name75">
            <dgm:if name="Name76" func="var" arg="dir" op="equ" val="norm">
              <dgm:presOf axis="ch desOrSelf" ptType="node node" st="2 1" cnt="1 0"/>
            </dgm:if>
            <dgm:else name="Name77">
              <dgm:choose name="Name78">
                <dgm:if name="Name79" axis="ch" ptType="node" func="cnt" op="equ" val="2">
                  <dgm:presOf axis="ch desOrSelf" ptType="node node" st="1 1" cnt="1 0"/>
                </dgm:if>
                <dgm:if name="Name80" axis="ch" ptType="node" func="cnt" op="equ" val="3">
                  <dgm:presOf axis="ch desOrSelf" ptType="node node" st="2 1" cnt="1 0"/>
                </dgm:if>
                <dgm:if name="Name81" axis="ch" ptType="node" func="cnt" op="equ" val="4">
                  <dgm:presOf axis="ch desOrSelf" ptType="node node" st="3 1" cnt="1 0"/>
                </dgm:if>
                <dgm:if name="Name82" axis="ch" ptType="node" func="cnt" op="equ" val="5">
                  <dgm:presOf axis="ch desOrSelf" ptType="node node" st="4 1" cnt="1 0"/>
                </dgm:if>
                <dgm:if name="Name83" axis="ch" ptType="node" func="cnt" op="equ" val="6">
                  <dgm:presOf axis="ch desOrSelf" ptType="node node" st="5 1" cnt="1 0"/>
                </dgm:if>
                <dgm:else name="Name84">
                  <dgm:presOf axis="ch desOrSelf" ptType="node node" st="6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85"/>
    </dgm:choose>
    <dgm:choose name="Name86">
      <dgm:if name="Name87" axis="ch" ptType="node" func="cnt" op="gte" val="3">
        <dgm:layoutNode name="wedge3">
          <dgm:alg type="sp"/>
          <dgm:choose name="Name88">
            <dgm:if name="Name89" axis="ch" ptType="node" func="cnt" op="equ" val="3">
              <dgm:shape xmlns:r="http://schemas.openxmlformats.org/officeDocument/2006/relationships" type="pie" r:blip="">
                <dgm:adjLst>
                  <dgm:adj idx="1" val="150"/>
                  <dgm:adj idx="2" val="270"/>
                </dgm:adjLst>
              </dgm:shape>
            </dgm:if>
            <dgm:if name="Name90" axis="ch" ptType="node" func="cnt" op="equ" val="4">
              <dgm:shape xmlns:r="http://schemas.openxmlformats.org/officeDocument/2006/relationships" type="pie" r:blip="">
                <dgm:adjLst>
                  <dgm:adj idx="1" val="90"/>
                  <dgm:adj idx="2" val="180"/>
                </dgm:adjLst>
              </dgm:shape>
            </dgm:if>
            <dgm:if name="Name91" axis="ch" ptType="node" func="cnt" op="equ" val="5">
              <dgm:shape xmlns:r="http://schemas.openxmlformats.org/officeDocument/2006/relationships" type="pie" r:blip="">
                <dgm:adjLst>
                  <dgm:adj idx="1" val="54"/>
                  <dgm:adj idx="2" val="126"/>
                </dgm:adjLst>
              </dgm:shape>
            </dgm:if>
            <dgm:if name="Name92" axis="ch" ptType="node" func="cnt" op="equ" val="6">
              <dgm:shape xmlns:r="http://schemas.openxmlformats.org/officeDocument/2006/relationships" type="pie" r:blip="">
                <dgm:adjLst>
                  <dgm:adj idx="1" val="30"/>
                  <dgm:adj idx="2" val="90"/>
                </dgm:adjLst>
              </dgm:shape>
            </dgm:if>
            <dgm:else name="Name93">
              <dgm:shape xmlns:r="http://schemas.openxmlformats.org/officeDocument/2006/relationships" type="pie" r:blip="">
                <dgm:adjLst>
                  <dgm:adj idx="1" val="12.85714"/>
                  <dgm:adj idx="2" val="64.28571"/>
                </dgm:adjLst>
              </dgm:shape>
            </dgm:else>
          </dgm:choose>
          <dgm:choose name="Name94">
            <dgm:if name="Name95" func="var" arg="dir" op="equ" val="norm">
              <dgm:presOf axis="ch desOrSelf" ptType="node node" st="3 1" cnt="1 0"/>
            </dgm:if>
            <dgm:else name="Name96">
              <dgm:choose name="Name97">
                <dgm:if name="Name98" axis="ch" ptType="node" func="cnt" op="equ" val="3">
                  <dgm:presOf axis="ch desOrSelf" ptType="node node" st="1 1" cnt="1 0"/>
                </dgm:if>
                <dgm:if name="Name99" axis="ch" ptType="node" func="cnt" op="equ" val="4">
                  <dgm:presOf axis="ch desOrSelf" ptType="node node" st="2 1" cnt="1 0"/>
                </dgm:if>
                <dgm:if name="Name100" axis="ch" ptType="node" func="cnt" op="equ" val="5">
                  <dgm:presOf axis="ch desOrSelf" ptType="node node" st="3 1" cnt="1 0"/>
                </dgm:if>
                <dgm:if name="Name101" axis="ch" ptType="node" func="cnt" op="equ" val="6">
                  <dgm:presOf axis="ch desOrSelf" ptType="node node" st="4 1" cnt="1 0"/>
                </dgm:if>
                <dgm:else name="Name102">
                  <dgm:presOf axis="ch desOrSelf" ptType="node node" st="5 1" cnt="1 0"/>
                </dgm:else>
              </dgm:choose>
            </dgm:else>
          </dgm:choose>
          <dgm:constrLst/>
          <dgm:ruleLst/>
        </dgm:layoutNode>
        <dgm:layoutNode name="wedge3Tx" moveWith="wedge3">
          <dgm:varLst>
            <dgm:chMax val="0"/>
            <dgm:chPref val="0"/>
            <dgm:bulletEnabled val="1"/>
          </dgm:varLst>
          <dgm:alg type="tx"/>
          <dgm:shape xmlns:r="http://schemas.openxmlformats.org/officeDocument/2006/relationships" type="rect" r:blip="" hideGeom="1">
            <dgm:adjLst/>
          </dgm:shape>
          <dgm:choose name="Name103">
            <dgm:if name="Name104" func="var" arg="dir" op="equ" val="norm">
              <dgm:presOf axis="ch desOrSelf" ptType="node node" st="3 1" cnt="1 0"/>
            </dgm:if>
            <dgm:else name="Name105">
              <dgm:choose name="Name106">
                <dgm:if name="Name107" axis="ch" ptType="node" func="cnt" op="equ" val="3">
                  <dgm:presOf axis="ch desOrSelf" ptType="node node" st="1 1" cnt="1 0"/>
                </dgm:if>
                <dgm:if name="Name108" axis="ch" ptType="node" func="cnt" op="equ" val="4">
                  <dgm:presOf axis="ch desOrSelf" ptType="node node" st="2 1" cnt="1 0"/>
                </dgm:if>
                <dgm:if name="Name109" axis="ch" ptType="node" func="cnt" op="equ" val="5">
                  <dgm:presOf axis="ch desOrSelf" ptType="node node" st="3 1" cnt="1 0"/>
                </dgm:if>
                <dgm:if name="Name110" axis="ch" ptType="node" func="cnt" op="equ" val="6">
                  <dgm:presOf axis="ch desOrSelf" ptType="node node" st="4 1" cnt="1 0"/>
                </dgm:if>
                <dgm:else name="Name111">
                  <dgm:presOf axis="ch desOrSelf" ptType="node node" st="5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12"/>
    </dgm:choose>
    <dgm:choose name="Name113">
      <dgm:if name="Name114" axis="ch" ptType="node" func="cnt" op="gte" val="4">
        <dgm:layoutNode name="wedge4">
          <dgm:alg type="sp"/>
          <dgm:choose name="Name115">
            <dgm:if name="Name116" axis="ch" ptType="node" func="cnt" op="equ" val="4">
              <dgm:shape xmlns:r="http://schemas.openxmlformats.org/officeDocument/2006/relationships" type="pie" r:blip="">
                <dgm:adjLst>
                  <dgm:adj idx="1" val="180"/>
                  <dgm:adj idx="2" val="270"/>
                </dgm:adjLst>
              </dgm:shape>
            </dgm:if>
            <dgm:if name="Name117" axis="ch" ptType="node" func="cnt" op="equ" val="5">
              <dgm:shape xmlns:r="http://schemas.openxmlformats.org/officeDocument/2006/relationships" type="pie" r:blip="">
                <dgm:adjLst>
                  <dgm:adj idx="1" val="126"/>
                  <dgm:adj idx="2" val="198"/>
                </dgm:adjLst>
              </dgm:shape>
            </dgm:if>
            <dgm:if name="Name118" axis="ch" ptType="node" func="cnt" op="equ" val="6">
              <dgm:shape xmlns:r="http://schemas.openxmlformats.org/officeDocument/2006/relationships" type="pie" r:blip="">
                <dgm:adjLst>
                  <dgm:adj idx="1" val="90"/>
                  <dgm:adj idx="2" val="150"/>
                </dgm:adjLst>
              </dgm:shape>
            </dgm:if>
            <dgm:else name="Name119">
              <dgm:shape xmlns:r="http://schemas.openxmlformats.org/officeDocument/2006/relationships" type="pie" r:blip="">
                <dgm:adjLst>
                  <dgm:adj idx="1" val="64.2871"/>
                  <dgm:adj idx="2" val="115.7143"/>
                </dgm:adjLst>
              </dgm:shape>
            </dgm:else>
          </dgm:choose>
          <dgm:choose name="Name120">
            <dgm:if name="Name121" func="var" arg="dir" op="equ" val="norm">
              <dgm:presOf axis="ch desOrSelf" ptType="node node" st="4 1" cnt="1 0"/>
            </dgm:if>
            <dgm:else name="Name122">
              <dgm:choose name="Name123">
                <dgm:if name="Name124" axis="ch" ptType="node" func="cnt" op="equ" val="4">
                  <dgm:presOf axis="ch desOrSelf" ptType="node node" st="1 1" cnt="1 0"/>
                </dgm:if>
                <dgm:if name="Name125" axis="ch" ptType="node" func="cnt" op="equ" val="5">
                  <dgm:presOf axis="ch desOrSelf" ptType="node node" st="2 1" cnt="1 0"/>
                </dgm:if>
                <dgm:if name="Name126" axis="ch" ptType="node" func="cnt" op="equ" val="6">
                  <dgm:presOf axis="ch desOrSelf" ptType="node node" st="3 1" cnt="1 0"/>
                </dgm:if>
                <dgm:else name="Name127">
                  <dgm:presOf axis="ch desOrSelf" ptType="node node" st="4 1" cnt="1 0"/>
                </dgm:else>
              </dgm:choose>
            </dgm:else>
          </dgm:choose>
          <dgm:constrLst/>
          <dgm:ruleLst/>
        </dgm:layoutNode>
        <dgm:layoutNode name="wedge4Tx" moveWith="wedge4">
          <dgm:varLst>
            <dgm:chMax val="0"/>
            <dgm:chPref val="0"/>
            <dgm:bulletEnabled val="1"/>
          </dgm:varLst>
          <dgm:alg type="tx"/>
          <dgm:shape xmlns:r="http://schemas.openxmlformats.org/officeDocument/2006/relationships" type="rect" r:blip="" hideGeom="1">
            <dgm:adjLst/>
          </dgm:shape>
          <dgm:choose name="Name128">
            <dgm:if name="Name129" func="var" arg="dir" op="equ" val="norm">
              <dgm:presOf axis="ch desOrSelf" ptType="node node" st="4 1" cnt="1 0"/>
            </dgm:if>
            <dgm:else name="Name130">
              <dgm:choose name="Name131">
                <dgm:if name="Name132" axis="ch" ptType="node" func="cnt" op="equ" val="4">
                  <dgm:presOf axis="ch desOrSelf" ptType="node node" st="1 1" cnt="1 0"/>
                </dgm:if>
                <dgm:if name="Name133" axis="ch" ptType="node" func="cnt" op="equ" val="5">
                  <dgm:presOf axis="ch desOrSelf" ptType="node node" st="2 1" cnt="1 0"/>
                </dgm:if>
                <dgm:if name="Name134" axis="ch" ptType="node" func="cnt" op="equ" val="6">
                  <dgm:presOf axis="ch desOrSelf" ptType="node node" st="3 1" cnt="1 0"/>
                </dgm:if>
                <dgm:else name="Name135">
                  <dgm:presOf axis="ch desOrSelf" ptType="node node" st="4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36"/>
    </dgm:choose>
    <dgm:choose name="Name137">
      <dgm:if name="Name138" axis="ch" ptType="node" func="cnt" op="gte" val="5">
        <dgm:layoutNode name="wedge5">
          <dgm:alg type="sp"/>
          <dgm:choose name="Name139">
            <dgm:if name="Name140" axis="ch" ptType="node" func="cnt" op="equ" val="5">
              <dgm:shape xmlns:r="http://schemas.openxmlformats.org/officeDocument/2006/relationships" type="pie" r:blip="">
                <dgm:adjLst>
                  <dgm:adj idx="1" val="198"/>
                  <dgm:adj idx="2" val="270"/>
                </dgm:adjLst>
              </dgm:shape>
            </dgm:if>
            <dgm:if name="Name141" axis="ch" ptType="node" func="cnt" op="equ" val="6">
              <dgm:shape xmlns:r="http://schemas.openxmlformats.org/officeDocument/2006/relationships" type="pie" r:blip="">
                <dgm:adjLst>
                  <dgm:adj idx="1" val="150"/>
                  <dgm:adj idx="2" val="210"/>
                </dgm:adjLst>
              </dgm:shape>
            </dgm:if>
            <dgm:else name="Name142">
              <dgm:shape xmlns:r="http://schemas.openxmlformats.org/officeDocument/2006/relationships" type="pie" r:blip="">
                <dgm:adjLst>
                  <dgm:adj idx="1" val="115.7143"/>
                  <dgm:adj idx="2" val="167.1429"/>
                </dgm:adjLst>
              </dgm:shape>
            </dgm:else>
          </dgm:choose>
          <dgm:choose name="Name143">
            <dgm:if name="Name144" func="var" arg="dir" op="equ" val="norm">
              <dgm:presOf axis="ch desOrSelf" ptType="node node" st="5 1" cnt="1 0"/>
            </dgm:if>
            <dgm:else name="Name145">
              <dgm:choose name="Name146">
                <dgm:if name="Name147" axis="ch" ptType="node" func="cnt" op="equ" val="5">
                  <dgm:presOf axis="ch desOrSelf" ptType="node node" st="1 1" cnt="1 0"/>
                </dgm:if>
                <dgm:if name="Name148" axis="ch" ptType="node" func="cnt" op="equ" val="6">
                  <dgm:presOf axis="ch desOrSelf" ptType="node node" st="2 1" cnt="1 0"/>
                </dgm:if>
                <dgm:else name="Name149">
                  <dgm:presOf axis="ch desOrSelf" ptType="node node" st="3 1" cnt="1 0"/>
                </dgm:else>
              </dgm:choose>
            </dgm:else>
          </dgm:choose>
          <dgm:constrLst/>
          <dgm:ruleLst/>
        </dgm:layoutNode>
        <dgm:layoutNode name="wedge5Tx" moveWith="wedge5">
          <dgm:varLst>
            <dgm:chMax val="0"/>
            <dgm:chPref val="0"/>
            <dgm:bulletEnabled val="1"/>
          </dgm:varLst>
          <dgm:alg type="tx"/>
          <dgm:shape xmlns:r="http://schemas.openxmlformats.org/officeDocument/2006/relationships" type="rect" r:blip="" hideGeom="1">
            <dgm:adjLst/>
          </dgm:shape>
          <dgm:choose name="Name150">
            <dgm:if name="Name151" func="var" arg="dir" op="equ" val="norm">
              <dgm:presOf axis="ch desOrSelf" ptType="node node" st="5 1" cnt="1 0"/>
            </dgm:if>
            <dgm:else name="Name152">
              <dgm:choose name="Name153">
                <dgm:if name="Name154" axis="ch" ptType="node" func="cnt" op="equ" val="5">
                  <dgm:presOf axis="ch desOrSelf" ptType="node node" st="1 1" cnt="1 0"/>
                </dgm:if>
                <dgm:if name="Name155" axis="ch" ptType="node" func="cnt" op="equ" val="6">
                  <dgm:presOf axis="ch desOrSelf" ptType="node node" st="2 1" cnt="1 0"/>
                </dgm:if>
                <dgm:else name="Name156">
                  <dgm:presOf axis="ch desOrSelf" ptType="node node" st="3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57"/>
    </dgm:choose>
    <dgm:choose name="Name158">
      <dgm:if name="Name159" axis="ch" ptType="node" func="cnt" op="gte" val="6">
        <dgm:layoutNode name="wedge6">
          <dgm:alg type="sp"/>
          <dgm:choose name="Name160">
            <dgm:if name="Name161" axis="ch" ptType="node" func="cnt" op="equ" val="6">
              <dgm:shape xmlns:r="http://schemas.openxmlformats.org/officeDocument/2006/relationships" type="pie" r:blip="">
                <dgm:adjLst>
                  <dgm:adj idx="1" val="210"/>
                  <dgm:adj idx="2" val="270"/>
                </dgm:adjLst>
              </dgm:shape>
            </dgm:if>
            <dgm:else name="Name162">
              <dgm:shape xmlns:r="http://schemas.openxmlformats.org/officeDocument/2006/relationships" type="pie" r:blip="">
                <dgm:adjLst>
                  <dgm:adj idx="1" val="167.1429"/>
                  <dgm:adj idx="2" val="218.5714"/>
                </dgm:adjLst>
              </dgm:shape>
            </dgm:else>
          </dgm:choose>
          <dgm:choose name="Name163">
            <dgm:if name="Name164" func="var" arg="dir" op="equ" val="norm">
              <dgm:presOf axis="ch desOrSelf" ptType="node node" st="6 1" cnt="1 0"/>
            </dgm:if>
            <dgm:else name="Name165">
              <dgm:choose name="Name166">
                <dgm:if name="Name167" axis="ch" ptType="node" func="cnt" op="equ" val="6">
                  <dgm:presOf axis="ch desOrSelf" ptType="node node" st="1 1" cnt="1 0"/>
                </dgm:if>
                <dgm:else name="Name168">
                  <dgm:presOf axis="ch desOrSelf" ptType="node node" st="2 1" cnt="1 0"/>
                </dgm:else>
              </dgm:choose>
            </dgm:else>
          </dgm:choose>
          <dgm:constrLst/>
          <dgm:ruleLst/>
        </dgm:layoutNode>
        <dgm:layoutNode name="wedge6Tx" moveWith="wedge6">
          <dgm:varLst>
            <dgm:chMax val="0"/>
            <dgm:chPref val="0"/>
            <dgm:bulletEnabled val="1"/>
          </dgm:varLst>
          <dgm:alg type="tx"/>
          <dgm:shape xmlns:r="http://schemas.openxmlformats.org/officeDocument/2006/relationships" type="rect" r:blip="" hideGeom="1">
            <dgm:adjLst/>
          </dgm:shape>
          <dgm:choose name="Name169">
            <dgm:if name="Name170" func="var" arg="dir" op="equ" val="norm">
              <dgm:presOf axis="ch desOrSelf" ptType="node node" st="6 1" cnt="1 0"/>
            </dgm:if>
            <dgm:else name="Name171">
              <dgm:choose name="Name172">
                <dgm:if name="Name173" axis="ch" ptType="node" func="cnt" op="equ" val="6">
                  <dgm:presOf axis="ch desOrSelf" ptType="node node" st="1 1" cnt="1 0"/>
                </dgm:if>
                <dgm:else name="Name174">
                  <dgm:presOf axis="ch desOrSelf" ptType="node node" st="2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75"/>
    </dgm:choose>
    <dgm:choose name="Name176">
      <dgm:if name="Name177" axis="ch" ptType="node" func="cnt" op="gte" val="7">
        <dgm:layoutNode name="wedge7">
          <dgm:alg type="sp"/>
          <dgm:shape xmlns:r="http://schemas.openxmlformats.org/officeDocument/2006/relationships" type="pie" r:blip="">
            <dgm:adjLst>
              <dgm:adj idx="1" val="218.5714"/>
              <dgm:adj idx="2" val="270"/>
            </dgm:adjLst>
          </dgm:shape>
          <dgm:choose name="Name178">
            <dgm:if name="Name179" func="var" arg="dir" op="equ" val="norm">
              <dgm:presOf axis="ch desOrSelf" ptType="node node" st="7 1" cnt="1 0"/>
            </dgm:if>
            <dgm:else name="Name180">
              <dgm:presOf axis="ch desOrSelf" ptType="node node" st="1 1" cnt="1 0"/>
            </dgm:else>
          </dgm:choose>
          <dgm:constrLst/>
          <dgm:ruleLst/>
        </dgm:layoutNode>
        <dgm:layoutNode name="wedge7Tx" moveWith="wedge7">
          <dgm:varLst>
            <dgm:chMax val="0"/>
            <dgm:chPref val="0"/>
            <dgm:bulletEnabled val="1"/>
          </dgm:varLst>
          <dgm:alg type="tx"/>
          <dgm:shape xmlns:r="http://schemas.openxmlformats.org/officeDocument/2006/relationships" type="rect" r:blip="" hideGeom="1">
            <dgm:adjLst/>
          </dgm:shape>
          <dgm:choose name="Name181">
            <dgm:if name="Name182" func="var" arg="dir" op="equ" val="norm">
              <dgm:presOf axis="ch desOrSelf" ptType="node node" st="7 1" cnt="1 0"/>
            </dgm:if>
            <dgm:else name="Name183">
              <dgm:presOf axis="ch desOrSelf" ptType="node node" st="1 1" cnt="1 0"/>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84"/>
    </dgm:choose>
  </dgm:layoutNode>
</dgm:layoutDef>
</file>

<file path=ppt/diagrams/layout5.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3554" name="Rectangle 2"/>
          <p:cNvSpPr>
            <a:spLocks noGrp="1" noChangeArrowheads="1"/>
          </p:cNvSpPr>
          <p:nvPr>
            <p:ph type="hdr" sz="quarter"/>
          </p:nvPr>
        </p:nvSpPr>
        <p:spPr bwMode="auto">
          <a:xfrm>
            <a:off x="0" y="0"/>
            <a:ext cx="2944813" cy="4968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algn="l">
              <a:defRPr sz="1200"/>
            </a:lvl1pPr>
          </a:lstStyle>
          <a:p>
            <a:endParaRPr lang="de-DE" dirty="0"/>
          </a:p>
        </p:txBody>
      </p:sp>
      <p:sp>
        <p:nvSpPr>
          <p:cNvPr id="23555" name="Rectangle 3"/>
          <p:cNvSpPr>
            <a:spLocks noGrp="1" noChangeArrowheads="1"/>
          </p:cNvSpPr>
          <p:nvPr>
            <p:ph type="dt" sz="quarter" idx="1"/>
          </p:nvPr>
        </p:nvSpPr>
        <p:spPr bwMode="auto">
          <a:xfrm>
            <a:off x="3849688" y="0"/>
            <a:ext cx="2944812" cy="4968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a:defRPr sz="1200"/>
            </a:lvl1pPr>
          </a:lstStyle>
          <a:p>
            <a:endParaRPr lang="de-DE" dirty="0"/>
          </a:p>
        </p:txBody>
      </p:sp>
      <p:sp>
        <p:nvSpPr>
          <p:cNvPr id="23556" name="Rectangle 4"/>
          <p:cNvSpPr>
            <a:spLocks noGrp="1" noChangeArrowheads="1"/>
          </p:cNvSpPr>
          <p:nvPr>
            <p:ph type="ftr" sz="quarter" idx="2"/>
          </p:nvPr>
        </p:nvSpPr>
        <p:spPr bwMode="auto">
          <a:xfrm>
            <a:off x="0" y="9434513"/>
            <a:ext cx="2944813" cy="4968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b" anchorCtr="0" compatLnSpc="1">
            <a:prstTxWarp prst="textNoShape">
              <a:avLst/>
            </a:prstTxWarp>
          </a:bodyPr>
          <a:lstStyle>
            <a:lvl1pPr algn="l">
              <a:defRPr sz="1200"/>
            </a:lvl1pPr>
          </a:lstStyle>
          <a:p>
            <a:endParaRPr lang="de-DE" dirty="0"/>
          </a:p>
        </p:txBody>
      </p:sp>
      <p:sp>
        <p:nvSpPr>
          <p:cNvPr id="23557" name="Rectangle 5"/>
          <p:cNvSpPr>
            <a:spLocks noGrp="1" noChangeArrowheads="1"/>
          </p:cNvSpPr>
          <p:nvPr>
            <p:ph type="sldNum" sz="quarter" idx="3"/>
          </p:nvPr>
        </p:nvSpPr>
        <p:spPr bwMode="auto">
          <a:xfrm>
            <a:off x="3849688" y="9434513"/>
            <a:ext cx="2944812" cy="4968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b" anchorCtr="0" compatLnSpc="1">
            <a:prstTxWarp prst="textNoShape">
              <a:avLst/>
            </a:prstTxWarp>
          </a:bodyPr>
          <a:lstStyle>
            <a:lvl1pPr>
              <a:defRPr sz="1200"/>
            </a:lvl1pPr>
          </a:lstStyle>
          <a:p>
            <a:fld id="{69374D03-ABE5-4870-87F0-7653B7A508D1}" type="slidenum">
              <a:rPr lang="de-DE"/>
              <a:pPr/>
              <a:t>‹Nr.›</a:t>
            </a:fld>
            <a:endParaRPr lang="de-DE" dirty="0"/>
          </a:p>
        </p:txBody>
      </p:sp>
    </p:spTree>
    <p:extLst>
      <p:ext uri="{BB962C8B-B14F-4D97-AF65-F5344CB8AC3E}">
        <p14:creationId xmlns:p14="http://schemas.microsoft.com/office/powerpoint/2010/main" val="200000990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482" name="Rectangle 2"/>
          <p:cNvSpPr>
            <a:spLocks noGrp="1" noChangeArrowheads="1"/>
          </p:cNvSpPr>
          <p:nvPr>
            <p:ph type="hdr" sz="quarter"/>
          </p:nvPr>
        </p:nvSpPr>
        <p:spPr bwMode="auto">
          <a:xfrm>
            <a:off x="0" y="0"/>
            <a:ext cx="2944813" cy="4968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algn="l">
              <a:defRPr sz="1200"/>
            </a:lvl1pPr>
          </a:lstStyle>
          <a:p>
            <a:endParaRPr lang="de-DE" dirty="0"/>
          </a:p>
        </p:txBody>
      </p:sp>
      <p:sp>
        <p:nvSpPr>
          <p:cNvPr id="20483" name="Rectangle 3"/>
          <p:cNvSpPr>
            <a:spLocks noGrp="1" noChangeArrowheads="1"/>
          </p:cNvSpPr>
          <p:nvPr>
            <p:ph type="dt" idx="1"/>
          </p:nvPr>
        </p:nvSpPr>
        <p:spPr bwMode="auto">
          <a:xfrm>
            <a:off x="3849688" y="0"/>
            <a:ext cx="2944812" cy="4968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a:defRPr sz="1200"/>
            </a:lvl1pPr>
          </a:lstStyle>
          <a:p>
            <a:endParaRPr lang="de-DE" dirty="0"/>
          </a:p>
        </p:txBody>
      </p:sp>
      <p:sp>
        <p:nvSpPr>
          <p:cNvPr id="20484" name="Rectangle 4"/>
          <p:cNvSpPr>
            <a:spLocks noGrp="1" noRot="1" noChangeAspect="1" noChangeArrowheads="1" noTextEdit="1"/>
          </p:cNvSpPr>
          <p:nvPr>
            <p:ph type="sldImg" idx="2"/>
          </p:nvPr>
        </p:nvSpPr>
        <p:spPr bwMode="auto">
          <a:xfrm>
            <a:off x="87313" y="744538"/>
            <a:ext cx="6619875" cy="3724275"/>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485" name="Rectangle 5"/>
          <p:cNvSpPr>
            <a:spLocks noGrp="1" noChangeArrowheads="1"/>
          </p:cNvSpPr>
          <p:nvPr>
            <p:ph type="body" sz="quarter" idx="3"/>
          </p:nvPr>
        </p:nvSpPr>
        <p:spPr bwMode="auto">
          <a:xfrm>
            <a:off x="906463" y="4718050"/>
            <a:ext cx="4981575" cy="44688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20486" name="Rectangle 6"/>
          <p:cNvSpPr>
            <a:spLocks noGrp="1" noChangeArrowheads="1"/>
          </p:cNvSpPr>
          <p:nvPr>
            <p:ph type="ftr" sz="quarter" idx="4"/>
          </p:nvPr>
        </p:nvSpPr>
        <p:spPr bwMode="auto">
          <a:xfrm>
            <a:off x="0" y="9434513"/>
            <a:ext cx="2944813" cy="4968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b" anchorCtr="0" compatLnSpc="1">
            <a:prstTxWarp prst="textNoShape">
              <a:avLst/>
            </a:prstTxWarp>
          </a:bodyPr>
          <a:lstStyle>
            <a:lvl1pPr algn="l">
              <a:defRPr sz="1200"/>
            </a:lvl1pPr>
          </a:lstStyle>
          <a:p>
            <a:endParaRPr lang="de-DE" dirty="0"/>
          </a:p>
        </p:txBody>
      </p:sp>
      <p:sp>
        <p:nvSpPr>
          <p:cNvPr id="20487" name="Rectangle 7"/>
          <p:cNvSpPr>
            <a:spLocks noGrp="1" noChangeArrowheads="1"/>
          </p:cNvSpPr>
          <p:nvPr>
            <p:ph type="sldNum" sz="quarter" idx="5"/>
          </p:nvPr>
        </p:nvSpPr>
        <p:spPr bwMode="auto">
          <a:xfrm>
            <a:off x="3849688" y="9434513"/>
            <a:ext cx="2944812" cy="4968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b" anchorCtr="0" compatLnSpc="1">
            <a:prstTxWarp prst="textNoShape">
              <a:avLst/>
            </a:prstTxWarp>
          </a:bodyPr>
          <a:lstStyle>
            <a:lvl1pPr>
              <a:defRPr sz="1200"/>
            </a:lvl1pPr>
          </a:lstStyle>
          <a:p>
            <a:fld id="{DF1FE7DE-306B-40DA-8729-EE4B1E1D728A}" type="slidenum">
              <a:rPr lang="de-DE"/>
              <a:pPr/>
              <a:t>‹Nr.›</a:t>
            </a:fld>
            <a:endParaRPr lang="de-DE" dirty="0"/>
          </a:p>
        </p:txBody>
      </p:sp>
    </p:spTree>
    <p:extLst>
      <p:ext uri="{BB962C8B-B14F-4D97-AF65-F5344CB8AC3E}">
        <p14:creationId xmlns:p14="http://schemas.microsoft.com/office/powerpoint/2010/main" val="3182900880"/>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ＭＳ Ｐゴシック" charset="-128"/>
        <a:cs typeface="+mn-cs"/>
      </a:defRPr>
    </a:lvl1pPr>
    <a:lvl2pPr marL="457200" algn="l" rtl="0" fontAlgn="base">
      <a:spcBef>
        <a:spcPct val="30000"/>
      </a:spcBef>
      <a:spcAft>
        <a:spcPct val="0"/>
      </a:spcAft>
      <a:defRPr sz="1200" kern="1200">
        <a:solidFill>
          <a:schemeClr val="tx1"/>
        </a:solidFill>
        <a:latin typeface="Arial" charset="0"/>
        <a:ea typeface="ＭＳ Ｐゴシック" charset="-128"/>
        <a:cs typeface="+mn-cs"/>
      </a:defRPr>
    </a:lvl2pPr>
    <a:lvl3pPr marL="914400" algn="l" rtl="0" fontAlgn="base">
      <a:spcBef>
        <a:spcPct val="30000"/>
      </a:spcBef>
      <a:spcAft>
        <a:spcPct val="0"/>
      </a:spcAft>
      <a:defRPr sz="1200" kern="1200">
        <a:solidFill>
          <a:schemeClr val="tx1"/>
        </a:solidFill>
        <a:latin typeface="Arial" charset="0"/>
        <a:ea typeface="ＭＳ Ｐゴシック" charset="-128"/>
        <a:cs typeface="+mn-cs"/>
      </a:defRPr>
    </a:lvl3pPr>
    <a:lvl4pPr marL="1371600" algn="l" rtl="0" fontAlgn="base">
      <a:spcBef>
        <a:spcPct val="30000"/>
      </a:spcBef>
      <a:spcAft>
        <a:spcPct val="0"/>
      </a:spcAft>
      <a:defRPr sz="1200" kern="1200">
        <a:solidFill>
          <a:schemeClr val="tx1"/>
        </a:solidFill>
        <a:latin typeface="Arial" charset="0"/>
        <a:ea typeface="ＭＳ Ｐゴシック" charset="-128"/>
        <a:cs typeface="+mn-cs"/>
      </a:defRPr>
    </a:lvl4pPr>
    <a:lvl5pPr marL="1828800" algn="l" rtl="0" fontAlgn="base">
      <a:spcBef>
        <a:spcPct val="30000"/>
      </a:spcBef>
      <a:spcAft>
        <a:spcPct val="0"/>
      </a:spcAft>
      <a:defRPr sz="1200" kern="1200">
        <a:solidFill>
          <a:schemeClr val="tx1"/>
        </a:solidFill>
        <a:latin typeface="Arial" charset="0"/>
        <a:ea typeface="ＭＳ Ｐゴシック"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7AD0FAF8-64A5-4D34-8A12-BE0DDDFD92D1}" type="slidenum">
              <a:rPr kumimoji="0" lang="de-DE" sz="1200" b="0" i="0" u="none" strike="noStrike" kern="1200" cap="none" spc="0" normalizeH="0" baseline="0" noProof="0">
                <a:ln>
                  <a:noFill/>
                </a:ln>
                <a:solidFill>
                  <a:srgbClr val="000000"/>
                </a:solidFill>
                <a:effectLst/>
                <a:uLnTx/>
                <a:uFillTx/>
                <a:latin typeface="Arial" charset="0"/>
                <a:ea typeface="ＭＳ Ｐゴシック" charset="-128"/>
                <a:cs typeface="+mn-cs"/>
              </a:rPr>
              <a:pPr marL="0" marR="0" lvl="0" indent="0" algn="r" defTabSz="914400" rtl="0" eaLnBrk="0" fontAlgn="base" latinLnBrk="0" hangingPunct="0">
                <a:lnSpc>
                  <a:spcPct val="100000"/>
                </a:lnSpc>
                <a:spcBef>
                  <a:spcPct val="0"/>
                </a:spcBef>
                <a:spcAft>
                  <a:spcPct val="0"/>
                </a:spcAft>
                <a:buClrTx/>
                <a:buSzTx/>
                <a:buFontTx/>
                <a:buNone/>
                <a:tabLst/>
                <a:defRPr/>
              </a:pPr>
              <a:t>1</a:t>
            </a:fld>
            <a:endParaRPr kumimoji="0" lang="de-DE" sz="1200" b="0" i="0" u="none" strike="noStrike" kern="1200" cap="none" spc="0" normalizeH="0" baseline="0" noProof="0" dirty="0">
              <a:ln>
                <a:noFill/>
              </a:ln>
              <a:solidFill>
                <a:srgbClr val="000000"/>
              </a:solidFill>
              <a:effectLst/>
              <a:uLnTx/>
              <a:uFillTx/>
              <a:latin typeface="Arial" charset="0"/>
              <a:ea typeface="ＭＳ Ｐゴシック" charset="-128"/>
              <a:cs typeface="+mn-cs"/>
            </a:endParaRPr>
          </a:p>
        </p:txBody>
      </p:sp>
      <p:sp>
        <p:nvSpPr>
          <p:cNvPr id="250882" name="Rectangle 2"/>
          <p:cNvSpPr>
            <a:spLocks noGrp="1" noRot="1" noChangeAspect="1" noChangeArrowheads="1" noTextEdit="1"/>
          </p:cNvSpPr>
          <p:nvPr>
            <p:ph type="sldImg"/>
          </p:nvPr>
        </p:nvSpPr>
        <p:spPr>
          <a:xfrm>
            <a:off x="87313" y="744538"/>
            <a:ext cx="6619875" cy="3724275"/>
          </a:xfrm>
          <a:ln/>
        </p:spPr>
      </p:sp>
      <p:sp>
        <p:nvSpPr>
          <p:cNvPr id="250883" name="Rectangle 3"/>
          <p:cNvSpPr>
            <a:spLocks noGrp="1" noChangeArrowheads="1"/>
          </p:cNvSpPr>
          <p:nvPr>
            <p:ph type="body" idx="1"/>
          </p:nvPr>
        </p:nvSpPr>
        <p:spPr/>
        <p:txBody>
          <a:bodyPr/>
          <a:lstStyle/>
          <a:p>
            <a:endParaRPr lang="de-DE"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387350" y="323850"/>
            <a:ext cx="6083300" cy="3422650"/>
          </a:xfrm>
        </p:spPr>
      </p:sp>
      <p:sp>
        <p:nvSpPr>
          <p:cNvPr id="3" name="Notizenplatzhalter 2"/>
          <p:cNvSpPr>
            <a:spLocks noGrp="1"/>
          </p:cNvSpPr>
          <p:nvPr>
            <p:ph type="body" idx="1"/>
          </p:nvPr>
        </p:nvSpPr>
        <p:spPr/>
        <p:txBody>
          <a:bodyPr/>
          <a:lstStyle/>
          <a:p>
            <a:endParaRPr lang="de-DE" b="0" i="0" dirty="0">
              <a:solidFill>
                <a:srgbClr val="000000"/>
              </a:solidFill>
              <a:effectLst/>
              <a:latin typeface="Roboto" panose="02000000000000000000" pitchFamily="2" charset="0"/>
            </a:endParaRPr>
          </a:p>
        </p:txBody>
      </p:sp>
      <p:sp>
        <p:nvSpPr>
          <p:cNvPr id="4" name="Foliennummernplatzhalter 3"/>
          <p:cNvSpPr>
            <a:spLocks noGrp="1"/>
          </p:cNvSpPr>
          <p:nvPr>
            <p:ph type="sldNum" sz="quarter" idx="5"/>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DF1FE7DE-306B-40DA-8729-EE4B1E1D728A}" type="slidenum">
              <a:rPr kumimoji="0" lang="de-DE" sz="1200" b="0" i="0" u="none" strike="noStrike" kern="1200" cap="none" spc="0" normalizeH="0" baseline="0" noProof="0" smtClean="0">
                <a:ln>
                  <a:noFill/>
                </a:ln>
                <a:solidFill>
                  <a:srgbClr val="000000"/>
                </a:solidFill>
                <a:effectLst/>
                <a:uLnTx/>
                <a:uFillTx/>
                <a:latin typeface="Arial" charset="0"/>
                <a:ea typeface="ＭＳ Ｐゴシック" charset="-128"/>
                <a:cs typeface="+mn-cs"/>
              </a:rPr>
              <a:pPr marL="0" marR="0" lvl="0" indent="0" algn="r" defTabSz="914400" rtl="0" eaLnBrk="0" fontAlgn="base" latinLnBrk="0" hangingPunct="0">
                <a:lnSpc>
                  <a:spcPct val="100000"/>
                </a:lnSpc>
                <a:spcBef>
                  <a:spcPct val="0"/>
                </a:spcBef>
                <a:spcAft>
                  <a:spcPct val="0"/>
                </a:spcAft>
                <a:buClrTx/>
                <a:buSzTx/>
                <a:buFontTx/>
                <a:buNone/>
                <a:tabLst/>
                <a:defRPr/>
              </a:pPr>
              <a:t>10</a:t>
            </a:fld>
            <a:endParaRPr kumimoji="0" lang="de-DE" sz="1200" b="0" i="0" u="none" strike="noStrike" kern="1200" cap="none" spc="0" normalizeH="0" baseline="0" noProof="0" dirty="0">
              <a:ln>
                <a:noFill/>
              </a:ln>
              <a:solidFill>
                <a:srgbClr val="000000"/>
              </a:solidFill>
              <a:effectLst/>
              <a:uLnTx/>
              <a:uFillTx/>
              <a:latin typeface="Arial" charset="0"/>
              <a:ea typeface="ＭＳ Ｐゴシック" charset="-128"/>
              <a:cs typeface="+mn-cs"/>
            </a:endParaRPr>
          </a:p>
        </p:txBody>
      </p:sp>
    </p:spTree>
    <p:extLst>
      <p:ext uri="{BB962C8B-B14F-4D97-AF65-F5344CB8AC3E}">
        <p14:creationId xmlns:p14="http://schemas.microsoft.com/office/powerpoint/2010/main" val="318830204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387350" y="323850"/>
            <a:ext cx="6083300" cy="3422650"/>
          </a:xfrm>
        </p:spPr>
      </p:sp>
      <p:sp>
        <p:nvSpPr>
          <p:cNvPr id="3" name="Notizenplatzhalter 2"/>
          <p:cNvSpPr>
            <a:spLocks noGrp="1"/>
          </p:cNvSpPr>
          <p:nvPr>
            <p:ph type="body" idx="1"/>
          </p:nvPr>
        </p:nvSpPr>
        <p:spPr/>
        <p:txBody>
          <a:bodyPr/>
          <a:lstStyle/>
          <a:p>
            <a:endParaRPr lang="de-DE" b="0" i="0" dirty="0">
              <a:solidFill>
                <a:srgbClr val="000000"/>
              </a:solidFill>
              <a:effectLst/>
              <a:latin typeface="Roboto" panose="02000000000000000000" pitchFamily="2" charset="0"/>
            </a:endParaRPr>
          </a:p>
        </p:txBody>
      </p:sp>
      <p:sp>
        <p:nvSpPr>
          <p:cNvPr id="4" name="Foliennummernplatzhalter 3"/>
          <p:cNvSpPr>
            <a:spLocks noGrp="1"/>
          </p:cNvSpPr>
          <p:nvPr>
            <p:ph type="sldNum" sz="quarter" idx="5"/>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DF1FE7DE-306B-40DA-8729-EE4B1E1D728A}" type="slidenum">
              <a:rPr kumimoji="0" lang="de-DE" sz="1200" b="0" i="0" u="none" strike="noStrike" kern="1200" cap="none" spc="0" normalizeH="0" baseline="0" noProof="0" smtClean="0">
                <a:ln>
                  <a:noFill/>
                </a:ln>
                <a:solidFill>
                  <a:srgbClr val="000000"/>
                </a:solidFill>
                <a:effectLst/>
                <a:uLnTx/>
                <a:uFillTx/>
                <a:latin typeface="Arial" charset="0"/>
                <a:ea typeface="ＭＳ Ｐゴシック" charset="-128"/>
                <a:cs typeface="+mn-cs"/>
              </a:rPr>
              <a:pPr marL="0" marR="0" lvl="0" indent="0" algn="r" defTabSz="914400" rtl="0" eaLnBrk="0" fontAlgn="base" latinLnBrk="0" hangingPunct="0">
                <a:lnSpc>
                  <a:spcPct val="100000"/>
                </a:lnSpc>
                <a:spcBef>
                  <a:spcPct val="0"/>
                </a:spcBef>
                <a:spcAft>
                  <a:spcPct val="0"/>
                </a:spcAft>
                <a:buClrTx/>
                <a:buSzTx/>
                <a:buFontTx/>
                <a:buNone/>
                <a:tabLst/>
                <a:defRPr/>
              </a:pPr>
              <a:t>11</a:t>
            </a:fld>
            <a:endParaRPr kumimoji="0" lang="de-DE" sz="1200" b="0" i="0" u="none" strike="noStrike" kern="1200" cap="none" spc="0" normalizeH="0" baseline="0" noProof="0" dirty="0">
              <a:ln>
                <a:noFill/>
              </a:ln>
              <a:solidFill>
                <a:srgbClr val="000000"/>
              </a:solidFill>
              <a:effectLst/>
              <a:uLnTx/>
              <a:uFillTx/>
              <a:latin typeface="Arial" charset="0"/>
              <a:ea typeface="ＭＳ Ｐゴシック" charset="-128"/>
              <a:cs typeface="+mn-cs"/>
            </a:endParaRPr>
          </a:p>
        </p:txBody>
      </p:sp>
    </p:spTree>
    <p:extLst>
      <p:ext uri="{BB962C8B-B14F-4D97-AF65-F5344CB8AC3E}">
        <p14:creationId xmlns:p14="http://schemas.microsoft.com/office/powerpoint/2010/main" val="346714119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387350" y="323850"/>
            <a:ext cx="6083300" cy="3422650"/>
          </a:xfrm>
        </p:spPr>
      </p:sp>
      <p:sp>
        <p:nvSpPr>
          <p:cNvPr id="3" name="Notizenplatzhalter 2"/>
          <p:cNvSpPr>
            <a:spLocks noGrp="1"/>
          </p:cNvSpPr>
          <p:nvPr>
            <p:ph type="body" idx="1"/>
          </p:nvPr>
        </p:nvSpPr>
        <p:spPr/>
        <p:txBody>
          <a:bodyPr/>
          <a:lstStyle/>
          <a:p>
            <a:endParaRPr lang="de-DE" b="0" i="0" dirty="0">
              <a:solidFill>
                <a:srgbClr val="000000"/>
              </a:solidFill>
              <a:effectLst/>
              <a:latin typeface="Roboto" panose="02000000000000000000" pitchFamily="2" charset="0"/>
            </a:endParaRPr>
          </a:p>
        </p:txBody>
      </p:sp>
      <p:sp>
        <p:nvSpPr>
          <p:cNvPr id="4" name="Foliennummernplatzhalter 3"/>
          <p:cNvSpPr>
            <a:spLocks noGrp="1"/>
          </p:cNvSpPr>
          <p:nvPr>
            <p:ph type="sldNum" sz="quarter" idx="5"/>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DF1FE7DE-306B-40DA-8729-EE4B1E1D728A}" type="slidenum">
              <a:rPr kumimoji="0" lang="de-DE" sz="1200" b="0" i="0" u="none" strike="noStrike" kern="1200" cap="none" spc="0" normalizeH="0" baseline="0" noProof="0" smtClean="0">
                <a:ln>
                  <a:noFill/>
                </a:ln>
                <a:solidFill>
                  <a:srgbClr val="000000"/>
                </a:solidFill>
                <a:effectLst/>
                <a:uLnTx/>
                <a:uFillTx/>
                <a:latin typeface="Arial" charset="0"/>
                <a:ea typeface="ＭＳ Ｐゴシック" charset="-128"/>
                <a:cs typeface="+mn-cs"/>
              </a:rPr>
              <a:pPr marL="0" marR="0" lvl="0" indent="0" algn="r" defTabSz="914400" rtl="0" eaLnBrk="0" fontAlgn="base" latinLnBrk="0" hangingPunct="0">
                <a:lnSpc>
                  <a:spcPct val="100000"/>
                </a:lnSpc>
                <a:spcBef>
                  <a:spcPct val="0"/>
                </a:spcBef>
                <a:spcAft>
                  <a:spcPct val="0"/>
                </a:spcAft>
                <a:buClrTx/>
                <a:buSzTx/>
                <a:buFontTx/>
                <a:buNone/>
                <a:tabLst/>
                <a:defRPr/>
              </a:pPr>
              <a:t>12</a:t>
            </a:fld>
            <a:endParaRPr kumimoji="0" lang="de-DE" sz="1200" b="0" i="0" u="none" strike="noStrike" kern="1200" cap="none" spc="0" normalizeH="0" baseline="0" noProof="0" dirty="0">
              <a:ln>
                <a:noFill/>
              </a:ln>
              <a:solidFill>
                <a:srgbClr val="000000"/>
              </a:solidFill>
              <a:effectLst/>
              <a:uLnTx/>
              <a:uFillTx/>
              <a:latin typeface="Arial" charset="0"/>
              <a:ea typeface="ＭＳ Ｐゴシック" charset="-128"/>
              <a:cs typeface="+mn-cs"/>
            </a:endParaRPr>
          </a:p>
        </p:txBody>
      </p:sp>
    </p:spTree>
    <p:extLst>
      <p:ext uri="{BB962C8B-B14F-4D97-AF65-F5344CB8AC3E}">
        <p14:creationId xmlns:p14="http://schemas.microsoft.com/office/powerpoint/2010/main" val="280085701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387350" y="323850"/>
            <a:ext cx="6083300" cy="3422650"/>
          </a:xfrm>
        </p:spPr>
      </p:sp>
      <p:sp>
        <p:nvSpPr>
          <p:cNvPr id="3" name="Notizenplatzhalter 2"/>
          <p:cNvSpPr>
            <a:spLocks noGrp="1"/>
          </p:cNvSpPr>
          <p:nvPr>
            <p:ph type="body" idx="1"/>
          </p:nvPr>
        </p:nvSpPr>
        <p:spPr/>
        <p:txBody>
          <a:bodyPr/>
          <a:lstStyle/>
          <a:p>
            <a:endParaRPr lang="de-DE" b="0" i="0" dirty="0">
              <a:solidFill>
                <a:srgbClr val="000000"/>
              </a:solidFill>
              <a:effectLst/>
              <a:latin typeface="Roboto" panose="02000000000000000000" pitchFamily="2" charset="0"/>
            </a:endParaRPr>
          </a:p>
        </p:txBody>
      </p:sp>
      <p:sp>
        <p:nvSpPr>
          <p:cNvPr id="4" name="Foliennummernplatzhalter 3"/>
          <p:cNvSpPr>
            <a:spLocks noGrp="1"/>
          </p:cNvSpPr>
          <p:nvPr>
            <p:ph type="sldNum" sz="quarter" idx="5"/>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DF1FE7DE-306B-40DA-8729-EE4B1E1D728A}" type="slidenum">
              <a:rPr kumimoji="0" lang="de-DE" sz="1200" b="0" i="0" u="none" strike="noStrike" kern="1200" cap="none" spc="0" normalizeH="0" baseline="0" noProof="0" smtClean="0">
                <a:ln>
                  <a:noFill/>
                </a:ln>
                <a:solidFill>
                  <a:srgbClr val="000000"/>
                </a:solidFill>
                <a:effectLst/>
                <a:uLnTx/>
                <a:uFillTx/>
                <a:latin typeface="Arial" charset="0"/>
                <a:ea typeface="ＭＳ Ｐゴシック" charset="-128"/>
                <a:cs typeface="+mn-cs"/>
              </a:rPr>
              <a:pPr marL="0" marR="0" lvl="0" indent="0" algn="r" defTabSz="914400" rtl="0" eaLnBrk="0" fontAlgn="base" latinLnBrk="0" hangingPunct="0">
                <a:lnSpc>
                  <a:spcPct val="100000"/>
                </a:lnSpc>
                <a:spcBef>
                  <a:spcPct val="0"/>
                </a:spcBef>
                <a:spcAft>
                  <a:spcPct val="0"/>
                </a:spcAft>
                <a:buClrTx/>
                <a:buSzTx/>
                <a:buFontTx/>
                <a:buNone/>
                <a:tabLst/>
                <a:defRPr/>
              </a:pPr>
              <a:t>13</a:t>
            </a:fld>
            <a:endParaRPr kumimoji="0" lang="de-DE" sz="1200" b="0" i="0" u="none" strike="noStrike" kern="1200" cap="none" spc="0" normalizeH="0" baseline="0" noProof="0" dirty="0">
              <a:ln>
                <a:noFill/>
              </a:ln>
              <a:solidFill>
                <a:srgbClr val="000000"/>
              </a:solidFill>
              <a:effectLst/>
              <a:uLnTx/>
              <a:uFillTx/>
              <a:latin typeface="Arial" charset="0"/>
              <a:ea typeface="ＭＳ Ｐゴシック" charset="-128"/>
              <a:cs typeface="+mn-cs"/>
            </a:endParaRPr>
          </a:p>
        </p:txBody>
      </p:sp>
    </p:spTree>
    <p:extLst>
      <p:ext uri="{BB962C8B-B14F-4D97-AF65-F5344CB8AC3E}">
        <p14:creationId xmlns:p14="http://schemas.microsoft.com/office/powerpoint/2010/main" val="318830204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387350" y="323850"/>
            <a:ext cx="6083300" cy="3422650"/>
          </a:xfrm>
        </p:spPr>
      </p:sp>
      <p:sp>
        <p:nvSpPr>
          <p:cNvPr id="3" name="Notizenplatzhalter 2"/>
          <p:cNvSpPr>
            <a:spLocks noGrp="1"/>
          </p:cNvSpPr>
          <p:nvPr>
            <p:ph type="body" idx="1"/>
          </p:nvPr>
        </p:nvSpPr>
        <p:spPr/>
        <p:txBody>
          <a:bodyPr/>
          <a:lstStyle/>
          <a:p>
            <a:endParaRPr lang="de-DE" b="0" i="0" dirty="0">
              <a:solidFill>
                <a:srgbClr val="000000"/>
              </a:solidFill>
              <a:effectLst/>
              <a:latin typeface="Roboto" panose="02000000000000000000" pitchFamily="2" charset="0"/>
            </a:endParaRPr>
          </a:p>
        </p:txBody>
      </p:sp>
      <p:sp>
        <p:nvSpPr>
          <p:cNvPr id="4" name="Foliennummernplatzhalter 3"/>
          <p:cNvSpPr>
            <a:spLocks noGrp="1"/>
          </p:cNvSpPr>
          <p:nvPr>
            <p:ph type="sldNum" sz="quarter" idx="5"/>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DF1FE7DE-306B-40DA-8729-EE4B1E1D728A}" type="slidenum">
              <a:rPr kumimoji="0" lang="de-DE" sz="1200" b="0" i="0" u="none" strike="noStrike" kern="1200" cap="none" spc="0" normalizeH="0" baseline="0" noProof="0" smtClean="0">
                <a:ln>
                  <a:noFill/>
                </a:ln>
                <a:solidFill>
                  <a:srgbClr val="000000"/>
                </a:solidFill>
                <a:effectLst/>
                <a:uLnTx/>
                <a:uFillTx/>
                <a:latin typeface="Arial" charset="0"/>
                <a:ea typeface="ＭＳ Ｐゴシック" charset="-128"/>
                <a:cs typeface="+mn-cs"/>
              </a:rPr>
              <a:pPr marL="0" marR="0" lvl="0" indent="0" algn="r" defTabSz="914400" rtl="0" eaLnBrk="0" fontAlgn="base" latinLnBrk="0" hangingPunct="0">
                <a:lnSpc>
                  <a:spcPct val="100000"/>
                </a:lnSpc>
                <a:spcBef>
                  <a:spcPct val="0"/>
                </a:spcBef>
                <a:spcAft>
                  <a:spcPct val="0"/>
                </a:spcAft>
                <a:buClrTx/>
                <a:buSzTx/>
                <a:buFontTx/>
                <a:buNone/>
                <a:tabLst/>
                <a:defRPr/>
              </a:pPr>
              <a:t>14</a:t>
            </a:fld>
            <a:endParaRPr kumimoji="0" lang="de-DE" sz="1200" b="0" i="0" u="none" strike="noStrike" kern="1200" cap="none" spc="0" normalizeH="0" baseline="0" noProof="0" dirty="0">
              <a:ln>
                <a:noFill/>
              </a:ln>
              <a:solidFill>
                <a:srgbClr val="000000"/>
              </a:solidFill>
              <a:effectLst/>
              <a:uLnTx/>
              <a:uFillTx/>
              <a:latin typeface="Arial" charset="0"/>
              <a:ea typeface="ＭＳ Ｐゴシック" charset="-128"/>
              <a:cs typeface="+mn-cs"/>
            </a:endParaRPr>
          </a:p>
        </p:txBody>
      </p:sp>
    </p:spTree>
    <p:extLst>
      <p:ext uri="{BB962C8B-B14F-4D97-AF65-F5344CB8AC3E}">
        <p14:creationId xmlns:p14="http://schemas.microsoft.com/office/powerpoint/2010/main" val="375374962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387350" y="323850"/>
            <a:ext cx="6083300" cy="3422650"/>
          </a:xfrm>
        </p:spPr>
      </p:sp>
      <p:sp>
        <p:nvSpPr>
          <p:cNvPr id="3" name="Notizenplatzhalter 2"/>
          <p:cNvSpPr>
            <a:spLocks noGrp="1"/>
          </p:cNvSpPr>
          <p:nvPr>
            <p:ph type="body" idx="1"/>
          </p:nvPr>
        </p:nvSpPr>
        <p:spPr/>
        <p:txBody>
          <a:bodyPr/>
          <a:lstStyle/>
          <a:p>
            <a:endParaRPr lang="de-DE" b="0" i="0" dirty="0">
              <a:solidFill>
                <a:srgbClr val="000000"/>
              </a:solidFill>
              <a:effectLst/>
              <a:latin typeface="Roboto" panose="02000000000000000000" pitchFamily="2" charset="0"/>
            </a:endParaRPr>
          </a:p>
        </p:txBody>
      </p:sp>
      <p:sp>
        <p:nvSpPr>
          <p:cNvPr id="4" name="Foliennummernplatzhalter 3"/>
          <p:cNvSpPr>
            <a:spLocks noGrp="1"/>
          </p:cNvSpPr>
          <p:nvPr>
            <p:ph type="sldNum" sz="quarter" idx="5"/>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DF1FE7DE-306B-40DA-8729-EE4B1E1D728A}" type="slidenum">
              <a:rPr kumimoji="0" lang="de-DE" sz="1200" b="0" i="0" u="none" strike="noStrike" kern="1200" cap="none" spc="0" normalizeH="0" baseline="0" noProof="0" smtClean="0">
                <a:ln>
                  <a:noFill/>
                </a:ln>
                <a:solidFill>
                  <a:srgbClr val="000000"/>
                </a:solidFill>
                <a:effectLst/>
                <a:uLnTx/>
                <a:uFillTx/>
                <a:latin typeface="Arial" charset="0"/>
                <a:ea typeface="ＭＳ Ｐゴシック" charset="-128"/>
                <a:cs typeface="+mn-cs"/>
              </a:rPr>
              <a:pPr marL="0" marR="0" lvl="0" indent="0" algn="r" defTabSz="914400" rtl="0" eaLnBrk="0" fontAlgn="base" latinLnBrk="0" hangingPunct="0">
                <a:lnSpc>
                  <a:spcPct val="100000"/>
                </a:lnSpc>
                <a:spcBef>
                  <a:spcPct val="0"/>
                </a:spcBef>
                <a:spcAft>
                  <a:spcPct val="0"/>
                </a:spcAft>
                <a:buClrTx/>
                <a:buSzTx/>
                <a:buFontTx/>
                <a:buNone/>
                <a:tabLst/>
                <a:defRPr/>
              </a:pPr>
              <a:t>15</a:t>
            </a:fld>
            <a:endParaRPr kumimoji="0" lang="de-DE" sz="1200" b="0" i="0" u="none" strike="noStrike" kern="1200" cap="none" spc="0" normalizeH="0" baseline="0" noProof="0" dirty="0">
              <a:ln>
                <a:noFill/>
              </a:ln>
              <a:solidFill>
                <a:srgbClr val="000000"/>
              </a:solidFill>
              <a:effectLst/>
              <a:uLnTx/>
              <a:uFillTx/>
              <a:latin typeface="Arial" charset="0"/>
              <a:ea typeface="ＭＳ Ｐゴシック" charset="-128"/>
              <a:cs typeface="+mn-cs"/>
            </a:endParaRPr>
          </a:p>
        </p:txBody>
      </p:sp>
    </p:spTree>
    <p:extLst>
      <p:ext uri="{BB962C8B-B14F-4D97-AF65-F5344CB8AC3E}">
        <p14:creationId xmlns:p14="http://schemas.microsoft.com/office/powerpoint/2010/main" val="192044545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387350" y="323850"/>
            <a:ext cx="6083300" cy="3422650"/>
          </a:xfrm>
        </p:spPr>
      </p:sp>
      <p:sp>
        <p:nvSpPr>
          <p:cNvPr id="3" name="Notizenplatzhalter 2"/>
          <p:cNvSpPr>
            <a:spLocks noGrp="1"/>
          </p:cNvSpPr>
          <p:nvPr>
            <p:ph type="body" idx="1"/>
          </p:nvPr>
        </p:nvSpPr>
        <p:spPr/>
        <p:txBody>
          <a:bodyPr/>
          <a:lstStyle/>
          <a:p>
            <a:endParaRPr lang="de-DE" b="0" i="0" dirty="0">
              <a:solidFill>
                <a:srgbClr val="000000"/>
              </a:solidFill>
              <a:effectLst/>
              <a:latin typeface="Roboto" panose="02000000000000000000" pitchFamily="2" charset="0"/>
            </a:endParaRPr>
          </a:p>
        </p:txBody>
      </p:sp>
      <p:sp>
        <p:nvSpPr>
          <p:cNvPr id="4" name="Foliennummernplatzhalter 3"/>
          <p:cNvSpPr>
            <a:spLocks noGrp="1"/>
          </p:cNvSpPr>
          <p:nvPr>
            <p:ph type="sldNum" sz="quarter" idx="5"/>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DF1FE7DE-306B-40DA-8729-EE4B1E1D728A}" type="slidenum">
              <a:rPr kumimoji="0" lang="de-DE" sz="1200" b="0" i="0" u="none" strike="noStrike" kern="1200" cap="none" spc="0" normalizeH="0" baseline="0" noProof="0" smtClean="0">
                <a:ln>
                  <a:noFill/>
                </a:ln>
                <a:solidFill>
                  <a:srgbClr val="000000"/>
                </a:solidFill>
                <a:effectLst/>
                <a:uLnTx/>
                <a:uFillTx/>
                <a:latin typeface="Arial" charset="0"/>
                <a:ea typeface="ＭＳ Ｐゴシック" charset="-128"/>
                <a:cs typeface="+mn-cs"/>
              </a:rPr>
              <a:pPr marL="0" marR="0" lvl="0" indent="0" algn="r" defTabSz="914400" rtl="0" eaLnBrk="0" fontAlgn="base" latinLnBrk="0" hangingPunct="0">
                <a:lnSpc>
                  <a:spcPct val="100000"/>
                </a:lnSpc>
                <a:spcBef>
                  <a:spcPct val="0"/>
                </a:spcBef>
                <a:spcAft>
                  <a:spcPct val="0"/>
                </a:spcAft>
                <a:buClrTx/>
                <a:buSzTx/>
                <a:buFontTx/>
                <a:buNone/>
                <a:tabLst/>
                <a:defRPr/>
              </a:pPr>
              <a:t>16</a:t>
            </a:fld>
            <a:endParaRPr kumimoji="0" lang="de-DE" sz="1200" b="0" i="0" u="none" strike="noStrike" kern="1200" cap="none" spc="0" normalizeH="0" baseline="0" noProof="0" dirty="0">
              <a:ln>
                <a:noFill/>
              </a:ln>
              <a:solidFill>
                <a:srgbClr val="000000"/>
              </a:solidFill>
              <a:effectLst/>
              <a:uLnTx/>
              <a:uFillTx/>
              <a:latin typeface="Arial" charset="0"/>
              <a:ea typeface="ＭＳ Ｐゴシック" charset="-128"/>
              <a:cs typeface="+mn-cs"/>
            </a:endParaRPr>
          </a:p>
        </p:txBody>
      </p:sp>
    </p:spTree>
    <p:extLst>
      <p:ext uri="{BB962C8B-B14F-4D97-AF65-F5344CB8AC3E}">
        <p14:creationId xmlns:p14="http://schemas.microsoft.com/office/powerpoint/2010/main" val="348943426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387350" y="323850"/>
            <a:ext cx="6083300" cy="3422650"/>
          </a:xfrm>
        </p:spPr>
      </p:sp>
      <p:sp>
        <p:nvSpPr>
          <p:cNvPr id="3" name="Notizenplatzhalter 2"/>
          <p:cNvSpPr>
            <a:spLocks noGrp="1"/>
          </p:cNvSpPr>
          <p:nvPr>
            <p:ph type="body" idx="1"/>
          </p:nvPr>
        </p:nvSpPr>
        <p:spPr/>
        <p:txBody>
          <a:bodyPr/>
          <a:lstStyle/>
          <a:p>
            <a:endParaRPr lang="de-DE" b="0" i="0" dirty="0">
              <a:solidFill>
                <a:srgbClr val="000000"/>
              </a:solidFill>
              <a:effectLst/>
              <a:latin typeface="Roboto" panose="02000000000000000000" pitchFamily="2" charset="0"/>
            </a:endParaRPr>
          </a:p>
        </p:txBody>
      </p:sp>
      <p:sp>
        <p:nvSpPr>
          <p:cNvPr id="4" name="Foliennummernplatzhalter 3"/>
          <p:cNvSpPr>
            <a:spLocks noGrp="1"/>
          </p:cNvSpPr>
          <p:nvPr>
            <p:ph type="sldNum" sz="quarter" idx="5"/>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DF1FE7DE-306B-40DA-8729-EE4B1E1D728A}" type="slidenum">
              <a:rPr kumimoji="0" lang="de-DE" sz="1200" b="0" i="0" u="none" strike="noStrike" kern="1200" cap="none" spc="0" normalizeH="0" baseline="0" noProof="0" smtClean="0">
                <a:ln>
                  <a:noFill/>
                </a:ln>
                <a:solidFill>
                  <a:srgbClr val="000000"/>
                </a:solidFill>
                <a:effectLst/>
                <a:uLnTx/>
                <a:uFillTx/>
                <a:latin typeface="Arial" charset="0"/>
                <a:ea typeface="ＭＳ Ｐゴシック" charset="-128"/>
                <a:cs typeface="+mn-cs"/>
              </a:rPr>
              <a:pPr marL="0" marR="0" lvl="0" indent="0" algn="r" defTabSz="914400" rtl="0" eaLnBrk="0" fontAlgn="base" latinLnBrk="0" hangingPunct="0">
                <a:lnSpc>
                  <a:spcPct val="100000"/>
                </a:lnSpc>
                <a:spcBef>
                  <a:spcPct val="0"/>
                </a:spcBef>
                <a:spcAft>
                  <a:spcPct val="0"/>
                </a:spcAft>
                <a:buClrTx/>
                <a:buSzTx/>
                <a:buFontTx/>
                <a:buNone/>
                <a:tabLst/>
                <a:defRPr/>
              </a:pPr>
              <a:t>17</a:t>
            </a:fld>
            <a:endParaRPr kumimoji="0" lang="de-DE" sz="1200" b="0" i="0" u="none" strike="noStrike" kern="1200" cap="none" spc="0" normalizeH="0" baseline="0" noProof="0" dirty="0">
              <a:ln>
                <a:noFill/>
              </a:ln>
              <a:solidFill>
                <a:srgbClr val="000000"/>
              </a:solidFill>
              <a:effectLst/>
              <a:uLnTx/>
              <a:uFillTx/>
              <a:latin typeface="Arial" charset="0"/>
              <a:ea typeface="ＭＳ Ｐゴシック" charset="-128"/>
              <a:cs typeface="+mn-cs"/>
            </a:endParaRPr>
          </a:p>
        </p:txBody>
      </p:sp>
    </p:spTree>
    <p:extLst>
      <p:ext uri="{BB962C8B-B14F-4D97-AF65-F5344CB8AC3E}">
        <p14:creationId xmlns:p14="http://schemas.microsoft.com/office/powerpoint/2010/main" val="73823065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AU" b="0" dirty="0"/>
          </a:p>
        </p:txBody>
      </p:sp>
      <p:sp>
        <p:nvSpPr>
          <p:cNvPr id="4" name="Foliennummernplatzhalter 3"/>
          <p:cNvSpPr>
            <a:spLocks noGrp="1"/>
          </p:cNvSpPr>
          <p:nvPr>
            <p:ph type="sldNum" sz="quarter" idx="5"/>
          </p:nvPr>
        </p:nvSpPr>
        <p:spPr/>
        <p:txBody>
          <a:bodyPr/>
          <a:lstStyle/>
          <a:p>
            <a:fld id="{DF1FE7DE-306B-40DA-8729-EE4B1E1D728A}" type="slidenum">
              <a:rPr lang="de-DE" smtClean="0"/>
              <a:pPr/>
              <a:t>18</a:t>
            </a:fld>
            <a:endParaRPr lang="de-DE" dirty="0"/>
          </a:p>
        </p:txBody>
      </p:sp>
    </p:spTree>
    <p:extLst>
      <p:ext uri="{BB962C8B-B14F-4D97-AF65-F5344CB8AC3E}">
        <p14:creationId xmlns:p14="http://schemas.microsoft.com/office/powerpoint/2010/main" val="327040840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387350" y="323850"/>
            <a:ext cx="6083300" cy="3422650"/>
          </a:xfrm>
        </p:spPr>
      </p:sp>
      <p:sp>
        <p:nvSpPr>
          <p:cNvPr id="3" name="Notizenplatzhalter 2"/>
          <p:cNvSpPr>
            <a:spLocks noGrp="1"/>
          </p:cNvSpPr>
          <p:nvPr>
            <p:ph type="body" idx="1"/>
          </p:nvPr>
        </p:nvSpPr>
        <p:spPr/>
        <p:txBody>
          <a:bodyPr/>
          <a:lstStyle/>
          <a:p>
            <a:pPr marL="0" lvl="0" indent="0">
              <a:buFont typeface="Calibri" panose="020F0502020204030204" pitchFamily="34" charset="0"/>
              <a:buNone/>
            </a:pPr>
            <a:endParaRPr lang="de-DE" sz="1200" dirty="0">
              <a:effectLst/>
              <a:latin typeface="Calibri" panose="020F0502020204030204" pitchFamily="34" charset="0"/>
              <a:ea typeface="Times New Roman" panose="02020603050405020304" pitchFamily="18" charset="0"/>
            </a:endParaRPr>
          </a:p>
        </p:txBody>
      </p:sp>
      <p:sp>
        <p:nvSpPr>
          <p:cNvPr id="4" name="Foliennummernplatzhalter 3"/>
          <p:cNvSpPr>
            <a:spLocks noGrp="1"/>
          </p:cNvSpPr>
          <p:nvPr>
            <p:ph type="sldNum" sz="quarter" idx="5"/>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DF1FE7DE-306B-40DA-8729-EE4B1E1D728A}" type="slidenum">
              <a:rPr kumimoji="0" lang="de-DE" sz="1200" b="0" i="0" u="none" strike="noStrike" kern="1200" cap="none" spc="0" normalizeH="0" baseline="0" noProof="0" smtClean="0">
                <a:ln>
                  <a:noFill/>
                </a:ln>
                <a:solidFill>
                  <a:srgbClr val="000000"/>
                </a:solidFill>
                <a:effectLst/>
                <a:uLnTx/>
                <a:uFillTx/>
                <a:latin typeface="Arial" charset="0"/>
                <a:ea typeface="ＭＳ Ｐゴシック" charset="-128"/>
                <a:cs typeface="+mn-cs"/>
              </a:rPr>
              <a:pPr marL="0" marR="0" lvl="0" indent="0" algn="r" defTabSz="914400" rtl="0" eaLnBrk="0" fontAlgn="base" latinLnBrk="0" hangingPunct="0">
                <a:lnSpc>
                  <a:spcPct val="100000"/>
                </a:lnSpc>
                <a:spcBef>
                  <a:spcPct val="0"/>
                </a:spcBef>
                <a:spcAft>
                  <a:spcPct val="0"/>
                </a:spcAft>
                <a:buClrTx/>
                <a:buSzTx/>
                <a:buFontTx/>
                <a:buNone/>
                <a:tabLst/>
                <a:defRPr/>
              </a:pPr>
              <a:t>19</a:t>
            </a:fld>
            <a:endParaRPr kumimoji="0" lang="de-DE" sz="1200" b="0" i="0" u="none" strike="noStrike" kern="1200" cap="none" spc="0" normalizeH="0" baseline="0" noProof="0" dirty="0">
              <a:ln>
                <a:noFill/>
              </a:ln>
              <a:solidFill>
                <a:srgbClr val="000000"/>
              </a:solidFill>
              <a:effectLst/>
              <a:uLnTx/>
              <a:uFillTx/>
              <a:latin typeface="Arial" charset="0"/>
              <a:ea typeface="ＭＳ Ｐゴシック" charset="-128"/>
              <a:cs typeface="+mn-cs"/>
            </a:endParaRPr>
          </a:p>
        </p:txBody>
      </p:sp>
    </p:spTree>
    <p:extLst>
      <p:ext uri="{BB962C8B-B14F-4D97-AF65-F5344CB8AC3E}">
        <p14:creationId xmlns:p14="http://schemas.microsoft.com/office/powerpoint/2010/main" val="28959351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indent="0">
              <a:buFontTx/>
              <a:buNone/>
            </a:pPr>
            <a:endParaRPr lang="de-DE" b="0" dirty="0"/>
          </a:p>
        </p:txBody>
      </p:sp>
      <p:sp>
        <p:nvSpPr>
          <p:cNvPr id="4" name="Foliennummernplatzhalter 3"/>
          <p:cNvSpPr>
            <a:spLocks noGrp="1"/>
          </p:cNvSpPr>
          <p:nvPr>
            <p:ph type="sldNum" sz="quarter" idx="5"/>
          </p:nvPr>
        </p:nvSpPr>
        <p:spPr/>
        <p:txBody>
          <a:bodyPr/>
          <a:lstStyle/>
          <a:p>
            <a:fld id="{DF1FE7DE-306B-40DA-8729-EE4B1E1D728A}" type="slidenum">
              <a:rPr lang="de-DE" smtClean="0"/>
              <a:pPr/>
              <a:t>2</a:t>
            </a:fld>
            <a:endParaRPr lang="de-DE" dirty="0"/>
          </a:p>
        </p:txBody>
      </p:sp>
    </p:spTree>
    <p:extLst>
      <p:ext uri="{BB962C8B-B14F-4D97-AF65-F5344CB8AC3E}">
        <p14:creationId xmlns:p14="http://schemas.microsoft.com/office/powerpoint/2010/main" val="354446317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387350" y="323850"/>
            <a:ext cx="6083300" cy="3422650"/>
          </a:xfrm>
        </p:spPr>
      </p:sp>
      <p:sp>
        <p:nvSpPr>
          <p:cNvPr id="3" name="Notizenplatzhalter 2"/>
          <p:cNvSpPr>
            <a:spLocks noGrp="1"/>
          </p:cNvSpPr>
          <p:nvPr>
            <p:ph type="body" idx="1"/>
          </p:nvPr>
        </p:nvSpPr>
        <p:spPr/>
        <p:txBody>
          <a:bodyPr/>
          <a:lstStyle/>
          <a:p>
            <a:endParaRPr lang="de-DE" b="0" i="0" dirty="0">
              <a:solidFill>
                <a:srgbClr val="000000"/>
              </a:solidFill>
              <a:effectLst/>
              <a:latin typeface="Roboto" panose="02000000000000000000" pitchFamily="2" charset="0"/>
            </a:endParaRPr>
          </a:p>
        </p:txBody>
      </p:sp>
      <p:sp>
        <p:nvSpPr>
          <p:cNvPr id="4" name="Foliennummernplatzhalter 3"/>
          <p:cNvSpPr>
            <a:spLocks noGrp="1"/>
          </p:cNvSpPr>
          <p:nvPr>
            <p:ph type="sldNum" sz="quarter" idx="5"/>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DF1FE7DE-306B-40DA-8729-EE4B1E1D728A}" type="slidenum">
              <a:rPr kumimoji="0" lang="de-DE" sz="1200" b="0" i="0" u="none" strike="noStrike" kern="1200" cap="none" spc="0" normalizeH="0" baseline="0" noProof="0" smtClean="0">
                <a:ln>
                  <a:noFill/>
                </a:ln>
                <a:solidFill>
                  <a:srgbClr val="000000"/>
                </a:solidFill>
                <a:effectLst/>
                <a:uLnTx/>
                <a:uFillTx/>
                <a:latin typeface="Arial" charset="0"/>
                <a:ea typeface="ＭＳ Ｐゴシック" charset="-128"/>
                <a:cs typeface="+mn-cs"/>
              </a:rPr>
              <a:pPr marL="0" marR="0" lvl="0" indent="0" algn="r" defTabSz="914400" rtl="0" eaLnBrk="0" fontAlgn="base" latinLnBrk="0" hangingPunct="0">
                <a:lnSpc>
                  <a:spcPct val="100000"/>
                </a:lnSpc>
                <a:spcBef>
                  <a:spcPct val="0"/>
                </a:spcBef>
                <a:spcAft>
                  <a:spcPct val="0"/>
                </a:spcAft>
                <a:buClrTx/>
                <a:buSzTx/>
                <a:buFontTx/>
                <a:buNone/>
                <a:tabLst/>
                <a:defRPr/>
              </a:pPr>
              <a:t>20</a:t>
            </a:fld>
            <a:endParaRPr kumimoji="0" lang="de-DE" sz="1200" b="0" i="0" u="none" strike="noStrike" kern="1200" cap="none" spc="0" normalizeH="0" baseline="0" noProof="0" dirty="0">
              <a:ln>
                <a:noFill/>
              </a:ln>
              <a:solidFill>
                <a:srgbClr val="000000"/>
              </a:solidFill>
              <a:effectLst/>
              <a:uLnTx/>
              <a:uFillTx/>
              <a:latin typeface="Arial" charset="0"/>
              <a:ea typeface="ＭＳ Ｐゴシック" charset="-128"/>
              <a:cs typeface="+mn-cs"/>
            </a:endParaRPr>
          </a:p>
        </p:txBody>
      </p:sp>
    </p:spTree>
    <p:extLst>
      <p:ext uri="{BB962C8B-B14F-4D97-AF65-F5344CB8AC3E}">
        <p14:creationId xmlns:p14="http://schemas.microsoft.com/office/powerpoint/2010/main" val="242918834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387350" y="323850"/>
            <a:ext cx="6083300" cy="3422650"/>
          </a:xfrm>
        </p:spPr>
      </p:sp>
      <p:sp>
        <p:nvSpPr>
          <p:cNvPr id="3" name="Notizenplatzhalter 2"/>
          <p:cNvSpPr>
            <a:spLocks noGrp="1"/>
          </p:cNvSpPr>
          <p:nvPr>
            <p:ph type="body" idx="1"/>
          </p:nvPr>
        </p:nvSpPr>
        <p:spPr/>
        <p:txBody>
          <a:bodyPr/>
          <a:lstStyle/>
          <a:p>
            <a:endParaRPr lang="de-DE" b="0" i="0" dirty="0">
              <a:solidFill>
                <a:srgbClr val="000000"/>
              </a:solidFill>
              <a:effectLst/>
              <a:latin typeface="Roboto" panose="02000000000000000000" pitchFamily="2" charset="0"/>
            </a:endParaRPr>
          </a:p>
        </p:txBody>
      </p:sp>
      <p:sp>
        <p:nvSpPr>
          <p:cNvPr id="4" name="Foliennummernplatzhalter 3"/>
          <p:cNvSpPr>
            <a:spLocks noGrp="1"/>
          </p:cNvSpPr>
          <p:nvPr>
            <p:ph type="sldNum" sz="quarter" idx="5"/>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DF1FE7DE-306B-40DA-8729-EE4B1E1D728A}" type="slidenum">
              <a:rPr kumimoji="0" lang="de-DE" sz="1200" b="0" i="0" u="none" strike="noStrike" kern="1200" cap="none" spc="0" normalizeH="0" baseline="0" noProof="0" smtClean="0">
                <a:ln>
                  <a:noFill/>
                </a:ln>
                <a:solidFill>
                  <a:srgbClr val="000000"/>
                </a:solidFill>
                <a:effectLst/>
                <a:uLnTx/>
                <a:uFillTx/>
                <a:latin typeface="Arial" charset="0"/>
                <a:ea typeface="ＭＳ Ｐゴシック" charset="-128"/>
                <a:cs typeface="+mn-cs"/>
              </a:rPr>
              <a:pPr marL="0" marR="0" lvl="0" indent="0" algn="r" defTabSz="914400" rtl="0" eaLnBrk="0" fontAlgn="base" latinLnBrk="0" hangingPunct="0">
                <a:lnSpc>
                  <a:spcPct val="100000"/>
                </a:lnSpc>
                <a:spcBef>
                  <a:spcPct val="0"/>
                </a:spcBef>
                <a:spcAft>
                  <a:spcPct val="0"/>
                </a:spcAft>
                <a:buClrTx/>
                <a:buSzTx/>
                <a:buFontTx/>
                <a:buNone/>
                <a:tabLst/>
                <a:defRPr/>
              </a:pPr>
              <a:t>21</a:t>
            </a:fld>
            <a:endParaRPr kumimoji="0" lang="de-DE" sz="1200" b="0" i="0" u="none" strike="noStrike" kern="1200" cap="none" spc="0" normalizeH="0" baseline="0" noProof="0" dirty="0">
              <a:ln>
                <a:noFill/>
              </a:ln>
              <a:solidFill>
                <a:srgbClr val="000000"/>
              </a:solidFill>
              <a:effectLst/>
              <a:uLnTx/>
              <a:uFillTx/>
              <a:latin typeface="Arial" charset="0"/>
              <a:ea typeface="ＭＳ Ｐゴシック" charset="-128"/>
              <a:cs typeface="+mn-cs"/>
            </a:endParaRPr>
          </a:p>
        </p:txBody>
      </p:sp>
    </p:spTree>
    <p:extLst>
      <p:ext uri="{BB962C8B-B14F-4D97-AF65-F5344CB8AC3E}">
        <p14:creationId xmlns:p14="http://schemas.microsoft.com/office/powerpoint/2010/main" val="30273144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b="0" dirty="0"/>
          </a:p>
        </p:txBody>
      </p:sp>
      <p:sp>
        <p:nvSpPr>
          <p:cNvPr id="4" name="Foliennummernplatzhalter 3"/>
          <p:cNvSpPr>
            <a:spLocks noGrp="1"/>
          </p:cNvSpPr>
          <p:nvPr>
            <p:ph type="sldNum" sz="quarter" idx="5"/>
          </p:nvPr>
        </p:nvSpPr>
        <p:spPr/>
        <p:txBody>
          <a:bodyPr/>
          <a:lstStyle/>
          <a:p>
            <a:fld id="{DF1FE7DE-306B-40DA-8729-EE4B1E1D728A}" type="slidenum">
              <a:rPr lang="de-DE" smtClean="0"/>
              <a:pPr/>
              <a:t>22</a:t>
            </a:fld>
            <a:endParaRPr lang="de-DE" dirty="0"/>
          </a:p>
        </p:txBody>
      </p:sp>
    </p:spTree>
    <p:extLst>
      <p:ext uri="{BB962C8B-B14F-4D97-AF65-F5344CB8AC3E}">
        <p14:creationId xmlns:p14="http://schemas.microsoft.com/office/powerpoint/2010/main" val="85361294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387350" y="323850"/>
            <a:ext cx="6083300" cy="3422650"/>
          </a:xfrm>
        </p:spPr>
      </p:sp>
      <p:sp>
        <p:nvSpPr>
          <p:cNvPr id="3" name="Notizenplatzhalter 2"/>
          <p:cNvSpPr>
            <a:spLocks noGrp="1"/>
          </p:cNvSpPr>
          <p:nvPr>
            <p:ph type="body" idx="1"/>
          </p:nvPr>
        </p:nvSpPr>
        <p:spPr/>
        <p:txBody>
          <a:bodyPr/>
          <a:lstStyle/>
          <a:p>
            <a:endParaRPr lang="de-DE" b="0" i="0" dirty="0">
              <a:solidFill>
                <a:srgbClr val="000000"/>
              </a:solidFill>
              <a:effectLst/>
              <a:latin typeface="Roboto" panose="02000000000000000000" pitchFamily="2" charset="0"/>
            </a:endParaRPr>
          </a:p>
        </p:txBody>
      </p:sp>
      <p:sp>
        <p:nvSpPr>
          <p:cNvPr id="4" name="Foliennummernplatzhalter 3"/>
          <p:cNvSpPr>
            <a:spLocks noGrp="1"/>
          </p:cNvSpPr>
          <p:nvPr>
            <p:ph type="sldNum" sz="quarter" idx="5"/>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DF1FE7DE-306B-40DA-8729-EE4B1E1D728A}" type="slidenum">
              <a:rPr kumimoji="0" lang="de-DE" sz="1200" b="0" i="0" u="none" strike="noStrike" kern="1200" cap="none" spc="0" normalizeH="0" baseline="0" noProof="0" smtClean="0">
                <a:ln>
                  <a:noFill/>
                </a:ln>
                <a:solidFill>
                  <a:srgbClr val="000000"/>
                </a:solidFill>
                <a:effectLst/>
                <a:uLnTx/>
                <a:uFillTx/>
                <a:latin typeface="Arial" charset="0"/>
                <a:ea typeface="ＭＳ Ｐゴシック" charset="-128"/>
                <a:cs typeface="+mn-cs"/>
              </a:rPr>
              <a:pPr marL="0" marR="0" lvl="0" indent="0" algn="r" defTabSz="914400" rtl="0" eaLnBrk="0" fontAlgn="base" latinLnBrk="0" hangingPunct="0">
                <a:lnSpc>
                  <a:spcPct val="100000"/>
                </a:lnSpc>
                <a:spcBef>
                  <a:spcPct val="0"/>
                </a:spcBef>
                <a:spcAft>
                  <a:spcPct val="0"/>
                </a:spcAft>
                <a:buClrTx/>
                <a:buSzTx/>
                <a:buFontTx/>
                <a:buNone/>
                <a:tabLst/>
                <a:defRPr/>
              </a:pPr>
              <a:t>23</a:t>
            </a:fld>
            <a:endParaRPr kumimoji="0" lang="de-DE" sz="1200" b="0" i="0" u="none" strike="noStrike" kern="1200" cap="none" spc="0" normalizeH="0" baseline="0" noProof="0" dirty="0">
              <a:ln>
                <a:noFill/>
              </a:ln>
              <a:solidFill>
                <a:srgbClr val="000000"/>
              </a:solidFill>
              <a:effectLst/>
              <a:uLnTx/>
              <a:uFillTx/>
              <a:latin typeface="Arial" charset="0"/>
              <a:ea typeface="ＭＳ Ｐゴシック" charset="-128"/>
              <a:cs typeface="+mn-cs"/>
            </a:endParaRPr>
          </a:p>
        </p:txBody>
      </p:sp>
    </p:spTree>
    <p:extLst>
      <p:ext uri="{BB962C8B-B14F-4D97-AF65-F5344CB8AC3E}">
        <p14:creationId xmlns:p14="http://schemas.microsoft.com/office/powerpoint/2010/main" val="290038572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387350" y="323850"/>
            <a:ext cx="6083300" cy="3422650"/>
          </a:xfrm>
        </p:spPr>
      </p:sp>
      <p:sp>
        <p:nvSpPr>
          <p:cNvPr id="3" name="Notizenplatzhalter 2"/>
          <p:cNvSpPr>
            <a:spLocks noGrp="1"/>
          </p:cNvSpPr>
          <p:nvPr>
            <p:ph type="body" idx="1"/>
          </p:nvPr>
        </p:nvSpPr>
        <p:spPr/>
        <p:txBody>
          <a:bodyPr/>
          <a:lstStyle/>
          <a:p>
            <a:endParaRPr lang="de-DE" b="0" i="0" dirty="0">
              <a:solidFill>
                <a:srgbClr val="000000"/>
              </a:solidFill>
              <a:effectLst/>
              <a:latin typeface="Roboto" panose="02000000000000000000" pitchFamily="2" charset="0"/>
            </a:endParaRPr>
          </a:p>
        </p:txBody>
      </p:sp>
      <p:sp>
        <p:nvSpPr>
          <p:cNvPr id="4" name="Foliennummernplatzhalter 3"/>
          <p:cNvSpPr>
            <a:spLocks noGrp="1"/>
          </p:cNvSpPr>
          <p:nvPr>
            <p:ph type="sldNum" sz="quarter" idx="5"/>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DF1FE7DE-306B-40DA-8729-EE4B1E1D728A}" type="slidenum">
              <a:rPr kumimoji="0" lang="de-DE" sz="1200" b="0" i="0" u="none" strike="noStrike" kern="1200" cap="none" spc="0" normalizeH="0" baseline="0" noProof="0" smtClean="0">
                <a:ln>
                  <a:noFill/>
                </a:ln>
                <a:solidFill>
                  <a:srgbClr val="000000"/>
                </a:solidFill>
                <a:effectLst/>
                <a:uLnTx/>
                <a:uFillTx/>
                <a:latin typeface="Arial" charset="0"/>
                <a:ea typeface="ＭＳ Ｐゴシック" charset="-128"/>
                <a:cs typeface="+mn-cs"/>
              </a:rPr>
              <a:pPr marL="0" marR="0" lvl="0" indent="0" algn="r" defTabSz="914400" rtl="0" eaLnBrk="0" fontAlgn="base" latinLnBrk="0" hangingPunct="0">
                <a:lnSpc>
                  <a:spcPct val="100000"/>
                </a:lnSpc>
                <a:spcBef>
                  <a:spcPct val="0"/>
                </a:spcBef>
                <a:spcAft>
                  <a:spcPct val="0"/>
                </a:spcAft>
                <a:buClrTx/>
                <a:buSzTx/>
                <a:buFontTx/>
                <a:buNone/>
                <a:tabLst/>
                <a:defRPr/>
              </a:pPr>
              <a:t>24</a:t>
            </a:fld>
            <a:endParaRPr kumimoji="0" lang="de-DE" sz="1200" b="0" i="0" u="none" strike="noStrike" kern="1200" cap="none" spc="0" normalizeH="0" baseline="0" noProof="0" dirty="0">
              <a:ln>
                <a:noFill/>
              </a:ln>
              <a:solidFill>
                <a:srgbClr val="000000"/>
              </a:solidFill>
              <a:effectLst/>
              <a:uLnTx/>
              <a:uFillTx/>
              <a:latin typeface="Arial" charset="0"/>
              <a:ea typeface="ＭＳ Ｐゴシック" charset="-128"/>
              <a:cs typeface="+mn-cs"/>
            </a:endParaRPr>
          </a:p>
        </p:txBody>
      </p:sp>
    </p:spTree>
    <p:extLst>
      <p:ext uri="{BB962C8B-B14F-4D97-AF65-F5344CB8AC3E}">
        <p14:creationId xmlns:p14="http://schemas.microsoft.com/office/powerpoint/2010/main" val="233778695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387350" y="323850"/>
            <a:ext cx="6083300" cy="3422650"/>
          </a:xfrm>
        </p:spPr>
      </p:sp>
      <p:sp>
        <p:nvSpPr>
          <p:cNvPr id="3" name="Notizenplatzhalter 2"/>
          <p:cNvSpPr>
            <a:spLocks noGrp="1"/>
          </p:cNvSpPr>
          <p:nvPr>
            <p:ph type="body" idx="1"/>
          </p:nvPr>
        </p:nvSpPr>
        <p:spPr/>
        <p:txBody>
          <a:bodyPr/>
          <a:lstStyle/>
          <a:p>
            <a:endParaRPr lang="de-DE" b="0" i="0" dirty="0">
              <a:solidFill>
                <a:srgbClr val="000000"/>
              </a:solidFill>
              <a:effectLst/>
              <a:latin typeface="Roboto" panose="02000000000000000000" pitchFamily="2" charset="0"/>
            </a:endParaRPr>
          </a:p>
        </p:txBody>
      </p:sp>
      <p:sp>
        <p:nvSpPr>
          <p:cNvPr id="4" name="Foliennummernplatzhalter 3"/>
          <p:cNvSpPr>
            <a:spLocks noGrp="1"/>
          </p:cNvSpPr>
          <p:nvPr>
            <p:ph type="sldNum" sz="quarter" idx="5"/>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DF1FE7DE-306B-40DA-8729-EE4B1E1D728A}" type="slidenum">
              <a:rPr kumimoji="0" lang="de-DE" sz="1200" b="0" i="0" u="none" strike="noStrike" kern="1200" cap="none" spc="0" normalizeH="0" baseline="0" noProof="0" smtClean="0">
                <a:ln>
                  <a:noFill/>
                </a:ln>
                <a:solidFill>
                  <a:srgbClr val="000000"/>
                </a:solidFill>
                <a:effectLst/>
                <a:uLnTx/>
                <a:uFillTx/>
                <a:latin typeface="Arial" charset="0"/>
                <a:ea typeface="ＭＳ Ｐゴシック" charset="-128"/>
                <a:cs typeface="+mn-cs"/>
              </a:rPr>
              <a:pPr marL="0" marR="0" lvl="0" indent="0" algn="r" defTabSz="914400" rtl="0" eaLnBrk="0" fontAlgn="base" latinLnBrk="0" hangingPunct="0">
                <a:lnSpc>
                  <a:spcPct val="100000"/>
                </a:lnSpc>
                <a:spcBef>
                  <a:spcPct val="0"/>
                </a:spcBef>
                <a:spcAft>
                  <a:spcPct val="0"/>
                </a:spcAft>
                <a:buClrTx/>
                <a:buSzTx/>
                <a:buFontTx/>
                <a:buNone/>
                <a:tabLst/>
                <a:defRPr/>
              </a:pPr>
              <a:t>25</a:t>
            </a:fld>
            <a:endParaRPr kumimoji="0" lang="de-DE" sz="1200" b="0" i="0" u="none" strike="noStrike" kern="1200" cap="none" spc="0" normalizeH="0" baseline="0" noProof="0" dirty="0">
              <a:ln>
                <a:noFill/>
              </a:ln>
              <a:solidFill>
                <a:srgbClr val="000000"/>
              </a:solidFill>
              <a:effectLst/>
              <a:uLnTx/>
              <a:uFillTx/>
              <a:latin typeface="Arial" charset="0"/>
              <a:ea typeface="ＭＳ Ｐゴシック" charset="-128"/>
              <a:cs typeface="+mn-cs"/>
            </a:endParaRPr>
          </a:p>
        </p:txBody>
      </p:sp>
    </p:spTree>
    <p:extLst>
      <p:ext uri="{BB962C8B-B14F-4D97-AF65-F5344CB8AC3E}">
        <p14:creationId xmlns:p14="http://schemas.microsoft.com/office/powerpoint/2010/main" val="4108842792"/>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387350" y="323850"/>
            <a:ext cx="6083300" cy="3422650"/>
          </a:xfrm>
        </p:spPr>
      </p:sp>
      <p:sp>
        <p:nvSpPr>
          <p:cNvPr id="3" name="Notizenplatzhalter 2"/>
          <p:cNvSpPr>
            <a:spLocks noGrp="1"/>
          </p:cNvSpPr>
          <p:nvPr>
            <p:ph type="body" idx="1"/>
          </p:nvPr>
        </p:nvSpPr>
        <p:spPr/>
        <p:txBody>
          <a:bodyPr/>
          <a:lstStyle/>
          <a:p>
            <a:pPr marL="0" indent="0">
              <a:buFontTx/>
              <a:buNone/>
            </a:pPr>
            <a:endParaRPr lang="de-DE" b="0" i="0" dirty="0">
              <a:solidFill>
                <a:srgbClr val="000000"/>
              </a:solidFill>
              <a:effectLst/>
              <a:latin typeface="Roboto" panose="02000000000000000000" pitchFamily="2" charset="0"/>
            </a:endParaRPr>
          </a:p>
        </p:txBody>
      </p:sp>
      <p:sp>
        <p:nvSpPr>
          <p:cNvPr id="4" name="Foliennummernplatzhalter 3"/>
          <p:cNvSpPr>
            <a:spLocks noGrp="1"/>
          </p:cNvSpPr>
          <p:nvPr>
            <p:ph type="sldNum" sz="quarter" idx="5"/>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DF1FE7DE-306B-40DA-8729-EE4B1E1D728A}" type="slidenum">
              <a:rPr kumimoji="0" lang="de-DE" sz="1200" b="0" i="0" u="none" strike="noStrike" kern="1200" cap="none" spc="0" normalizeH="0" baseline="0" noProof="0" smtClean="0">
                <a:ln>
                  <a:noFill/>
                </a:ln>
                <a:solidFill>
                  <a:srgbClr val="000000"/>
                </a:solidFill>
                <a:effectLst/>
                <a:uLnTx/>
                <a:uFillTx/>
                <a:latin typeface="Arial" charset="0"/>
                <a:ea typeface="ＭＳ Ｐゴシック" charset="-128"/>
                <a:cs typeface="+mn-cs"/>
              </a:rPr>
              <a:pPr marL="0" marR="0" lvl="0" indent="0" algn="r" defTabSz="914400" rtl="0" eaLnBrk="0" fontAlgn="base" latinLnBrk="0" hangingPunct="0">
                <a:lnSpc>
                  <a:spcPct val="100000"/>
                </a:lnSpc>
                <a:spcBef>
                  <a:spcPct val="0"/>
                </a:spcBef>
                <a:spcAft>
                  <a:spcPct val="0"/>
                </a:spcAft>
                <a:buClrTx/>
                <a:buSzTx/>
                <a:buFontTx/>
                <a:buNone/>
                <a:tabLst/>
                <a:defRPr/>
              </a:pPr>
              <a:t>26</a:t>
            </a:fld>
            <a:endParaRPr kumimoji="0" lang="de-DE" sz="1200" b="0" i="0" u="none" strike="noStrike" kern="1200" cap="none" spc="0" normalizeH="0" baseline="0" noProof="0" dirty="0">
              <a:ln>
                <a:noFill/>
              </a:ln>
              <a:solidFill>
                <a:srgbClr val="000000"/>
              </a:solidFill>
              <a:effectLst/>
              <a:uLnTx/>
              <a:uFillTx/>
              <a:latin typeface="Arial" charset="0"/>
              <a:ea typeface="ＭＳ Ｐゴシック" charset="-128"/>
              <a:cs typeface="+mn-cs"/>
            </a:endParaRPr>
          </a:p>
        </p:txBody>
      </p:sp>
    </p:spTree>
    <p:extLst>
      <p:ext uri="{BB962C8B-B14F-4D97-AF65-F5344CB8AC3E}">
        <p14:creationId xmlns:p14="http://schemas.microsoft.com/office/powerpoint/2010/main" val="104183418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387350" y="323850"/>
            <a:ext cx="6083300" cy="3422650"/>
          </a:xfrm>
        </p:spPr>
      </p:sp>
      <p:sp>
        <p:nvSpPr>
          <p:cNvPr id="3" name="Notizenplatzhalter 2"/>
          <p:cNvSpPr>
            <a:spLocks noGrp="1"/>
          </p:cNvSpPr>
          <p:nvPr>
            <p:ph type="body" idx="1"/>
          </p:nvPr>
        </p:nvSpPr>
        <p:spPr/>
        <p:txBody>
          <a:bodyPr/>
          <a:lstStyle/>
          <a:p>
            <a:endParaRPr lang="de-DE" b="0" i="0" dirty="0">
              <a:solidFill>
                <a:srgbClr val="000000"/>
              </a:solidFill>
              <a:effectLst/>
              <a:latin typeface="Roboto" panose="02000000000000000000" pitchFamily="2" charset="0"/>
            </a:endParaRPr>
          </a:p>
        </p:txBody>
      </p:sp>
      <p:sp>
        <p:nvSpPr>
          <p:cNvPr id="4" name="Foliennummernplatzhalter 3"/>
          <p:cNvSpPr>
            <a:spLocks noGrp="1"/>
          </p:cNvSpPr>
          <p:nvPr>
            <p:ph type="sldNum" sz="quarter" idx="5"/>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DF1FE7DE-306B-40DA-8729-EE4B1E1D728A}" type="slidenum">
              <a:rPr kumimoji="0" lang="de-DE" sz="1200" b="0" i="0" u="none" strike="noStrike" kern="1200" cap="none" spc="0" normalizeH="0" baseline="0" noProof="0" smtClean="0">
                <a:ln>
                  <a:noFill/>
                </a:ln>
                <a:solidFill>
                  <a:srgbClr val="000000"/>
                </a:solidFill>
                <a:effectLst/>
                <a:uLnTx/>
                <a:uFillTx/>
                <a:latin typeface="Arial" charset="0"/>
                <a:ea typeface="ＭＳ Ｐゴシック" charset="-128"/>
                <a:cs typeface="+mn-cs"/>
              </a:rPr>
              <a:pPr marL="0" marR="0" lvl="0" indent="0" algn="r" defTabSz="914400" rtl="0" eaLnBrk="0" fontAlgn="base" latinLnBrk="0" hangingPunct="0">
                <a:lnSpc>
                  <a:spcPct val="100000"/>
                </a:lnSpc>
                <a:spcBef>
                  <a:spcPct val="0"/>
                </a:spcBef>
                <a:spcAft>
                  <a:spcPct val="0"/>
                </a:spcAft>
                <a:buClrTx/>
                <a:buSzTx/>
                <a:buFontTx/>
                <a:buNone/>
                <a:tabLst/>
                <a:defRPr/>
              </a:pPr>
              <a:t>27</a:t>
            </a:fld>
            <a:endParaRPr kumimoji="0" lang="de-DE" sz="1200" b="0" i="0" u="none" strike="noStrike" kern="1200" cap="none" spc="0" normalizeH="0" baseline="0" noProof="0" dirty="0">
              <a:ln>
                <a:noFill/>
              </a:ln>
              <a:solidFill>
                <a:srgbClr val="000000"/>
              </a:solidFill>
              <a:effectLst/>
              <a:uLnTx/>
              <a:uFillTx/>
              <a:latin typeface="Arial" charset="0"/>
              <a:ea typeface="ＭＳ Ｐゴシック" charset="-128"/>
              <a:cs typeface="+mn-cs"/>
            </a:endParaRPr>
          </a:p>
        </p:txBody>
      </p:sp>
    </p:spTree>
    <p:extLst>
      <p:ext uri="{BB962C8B-B14F-4D97-AF65-F5344CB8AC3E}">
        <p14:creationId xmlns:p14="http://schemas.microsoft.com/office/powerpoint/2010/main" val="3427299322"/>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387350" y="323850"/>
            <a:ext cx="6083300" cy="3422650"/>
          </a:xfrm>
        </p:spPr>
      </p:sp>
      <p:sp>
        <p:nvSpPr>
          <p:cNvPr id="3" name="Notizenplatzhalter 2"/>
          <p:cNvSpPr>
            <a:spLocks noGrp="1"/>
          </p:cNvSpPr>
          <p:nvPr>
            <p:ph type="body" idx="1"/>
          </p:nvPr>
        </p:nvSpPr>
        <p:spPr/>
        <p:txBody>
          <a:bodyPr/>
          <a:lstStyle/>
          <a:p>
            <a:endParaRPr lang="de-DE" b="0" i="0" dirty="0">
              <a:solidFill>
                <a:srgbClr val="000000"/>
              </a:solidFill>
              <a:effectLst/>
              <a:latin typeface="Roboto" panose="02000000000000000000" pitchFamily="2" charset="0"/>
            </a:endParaRPr>
          </a:p>
        </p:txBody>
      </p:sp>
      <p:sp>
        <p:nvSpPr>
          <p:cNvPr id="4" name="Foliennummernplatzhalter 3"/>
          <p:cNvSpPr>
            <a:spLocks noGrp="1"/>
          </p:cNvSpPr>
          <p:nvPr>
            <p:ph type="sldNum" sz="quarter" idx="5"/>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DF1FE7DE-306B-40DA-8729-EE4B1E1D728A}" type="slidenum">
              <a:rPr kumimoji="0" lang="de-DE" sz="1200" b="0" i="0" u="none" strike="noStrike" kern="1200" cap="none" spc="0" normalizeH="0" baseline="0" noProof="0" smtClean="0">
                <a:ln>
                  <a:noFill/>
                </a:ln>
                <a:solidFill>
                  <a:srgbClr val="000000"/>
                </a:solidFill>
                <a:effectLst/>
                <a:uLnTx/>
                <a:uFillTx/>
                <a:latin typeface="Arial" charset="0"/>
                <a:ea typeface="ＭＳ Ｐゴシック" charset="-128"/>
                <a:cs typeface="+mn-cs"/>
              </a:rPr>
              <a:pPr marL="0" marR="0" lvl="0" indent="0" algn="r" defTabSz="914400" rtl="0" eaLnBrk="0" fontAlgn="base" latinLnBrk="0" hangingPunct="0">
                <a:lnSpc>
                  <a:spcPct val="100000"/>
                </a:lnSpc>
                <a:spcBef>
                  <a:spcPct val="0"/>
                </a:spcBef>
                <a:spcAft>
                  <a:spcPct val="0"/>
                </a:spcAft>
                <a:buClrTx/>
                <a:buSzTx/>
                <a:buFontTx/>
                <a:buNone/>
                <a:tabLst/>
                <a:defRPr/>
              </a:pPr>
              <a:t>28</a:t>
            </a:fld>
            <a:endParaRPr kumimoji="0" lang="de-DE" sz="1200" b="0" i="0" u="none" strike="noStrike" kern="1200" cap="none" spc="0" normalizeH="0" baseline="0" noProof="0" dirty="0">
              <a:ln>
                <a:noFill/>
              </a:ln>
              <a:solidFill>
                <a:srgbClr val="000000"/>
              </a:solidFill>
              <a:effectLst/>
              <a:uLnTx/>
              <a:uFillTx/>
              <a:latin typeface="Arial" charset="0"/>
              <a:ea typeface="ＭＳ Ｐゴシック" charset="-128"/>
              <a:cs typeface="+mn-cs"/>
            </a:endParaRPr>
          </a:p>
        </p:txBody>
      </p:sp>
    </p:spTree>
    <p:extLst>
      <p:ext uri="{BB962C8B-B14F-4D97-AF65-F5344CB8AC3E}">
        <p14:creationId xmlns:p14="http://schemas.microsoft.com/office/powerpoint/2010/main" val="3865620312"/>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387350" y="323850"/>
            <a:ext cx="6083300" cy="3422650"/>
          </a:xfrm>
        </p:spPr>
      </p:sp>
      <p:sp>
        <p:nvSpPr>
          <p:cNvPr id="3" name="Notizenplatzhalter 2"/>
          <p:cNvSpPr>
            <a:spLocks noGrp="1"/>
          </p:cNvSpPr>
          <p:nvPr>
            <p:ph type="body" idx="1"/>
          </p:nvPr>
        </p:nvSpPr>
        <p:spPr/>
        <p:txBody>
          <a:bodyPr>
            <a:normAutofit/>
          </a:bodyPr>
          <a:lstStyle/>
          <a:p>
            <a:endParaRPr lang="de-DE" b="0" i="0" dirty="0">
              <a:solidFill>
                <a:srgbClr val="000000"/>
              </a:solidFill>
              <a:effectLst/>
              <a:latin typeface="Roboto" panose="02000000000000000000" pitchFamily="2" charset="0"/>
            </a:endParaRPr>
          </a:p>
        </p:txBody>
      </p:sp>
      <p:sp>
        <p:nvSpPr>
          <p:cNvPr id="4" name="Foliennummernplatzhalter 3"/>
          <p:cNvSpPr>
            <a:spLocks noGrp="1"/>
          </p:cNvSpPr>
          <p:nvPr>
            <p:ph type="sldNum" sz="quarter" idx="5"/>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DF1FE7DE-306B-40DA-8729-EE4B1E1D728A}" type="slidenum">
              <a:rPr kumimoji="0" lang="de-DE" sz="1200" b="0" i="0" u="none" strike="noStrike" kern="1200" cap="none" spc="0" normalizeH="0" baseline="0" noProof="0" smtClean="0">
                <a:ln>
                  <a:noFill/>
                </a:ln>
                <a:solidFill>
                  <a:srgbClr val="000000"/>
                </a:solidFill>
                <a:effectLst/>
                <a:uLnTx/>
                <a:uFillTx/>
                <a:latin typeface="Arial" charset="0"/>
                <a:ea typeface="ＭＳ Ｐゴシック" charset="-128"/>
                <a:cs typeface="+mn-cs"/>
              </a:rPr>
              <a:pPr marL="0" marR="0" lvl="0" indent="0" algn="r" defTabSz="914400" rtl="0" eaLnBrk="0" fontAlgn="base" latinLnBrk="0" hangingPunct="0">
                <a:lnSpc>
                  <a:spcPct val="100000"/>
                </a:lnSpc>
                <a:spcBef>
                  <a:spcPct val="0"/>
                </a:spcBef>
                <a:spcAft>
                  <a:spcPct val="0"/>
                </a:spcAft>
                <a:buClrTx/>
                <a:buSzTx/>
                <a:buFontTx/>
                <a:buNone/>
                <a:tabLst/>
                <a:defRPr/>
              </a:pPr>
              <a:t>29</a:t>
            </a:fld>
            <a:endParaRPr kumimoji="0" lang="de-DE" sz="1200" b="0" i="0" u="none" strike="noStrike" kern="1200" cap="none" spc="0" normalizeH="0" baseline="0" noProof="0" dirty="0">
              <a:ln>
                <a:noFill/>
              </a:ln>
              <a:solidFill>
                <a:srgbClr val="000000"/>
              </a:solidFill>
              <a:effectLst/>
              <a:uLnTx/>
              <a:uFillTx/>
              <a:latin typeface="Arial" charset="0"/>
              <a:ea typeface="ＭＳ Ｐゴシック" charset="-128"/>
              <a:cs typeface="+mn-cs"/>
            </a:endParaRPr>
          </a:p>
        </p:txBody>
      </p:sp>
    </p:spTree>
    <p:extLst>
      <p:ext uri="{BB962C8B-B14F-4D97-AF65-F5344CB8AC3E}">
        <p14:creationId xmlns:p14="http://schemas.microsoft.com/office/powerpoint/2010/main" val="396367383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AU" dirty="0"/>
          </a:p>
        </p:txBody>
      </p:sp>
      <p:sp>
        <p:nvSpPr>
          <p:cNvPr id="4" name="Foliennummernplatzhalter 3"/>
          <p:cNvSpPr>
            <a:spLocks noGrp="1"/>
          </p:cNvSpPr>
          <p:nvPr>
            <p:ph type="sldNum" sz="quarter" idx="5"/>
          </p:nvPr>
        </p:nvSpPr>
        <p:spPr/>
        <p:txBody>
          <a:bodyPr/>
          <a:lstStyle/>
          <a:p>
            <a:fld id="{DF1FE7DE-306B-40DA-8729-EE4B1E1D728A}" type="slidenum">
              <a:rPr lang="de-DE" smtClean="0"/>
              <a:pPr/>
              <a:t>3</a:t>
            </a:fld>
            <a:endParaRPr lang="de-DE" dirty="0"/>
          </a:p>
        </p:txBody>
      </p:sp>
    </p:spTree>
    <p:extLst>
      <p:ext uri="{BB962C8B-B14F-4D97-AF65-F5344CB8AC3E}">
        <p14:creationId xmlns:p14="http://schemas.microsoft.com/office/powerpoint/2010/main" val="4240387315"/>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387350" y="323850"/>
            <a:ext cx="6083300" cy="3422650"/>
          </a:xfrm>
        </p:spPr>
      </p:sp>
      <p:sp>
        <p:nvSpPr>
          <p:cNvPr id="3" name="Notizenplatzhalter 2"/>
          <p:cNvSpPr>
            <a:spLocks noGrp="1"/>
          </p:cNvSpPr>
          <p:nvPr>
            <p:ph type="body" idx="1"/>
          </p:nvPr>
        </p:nvSpPr>
        <p:spPr/>
        <p:txBody>
          <a:bodyPr>
            <a:normAutofit/>
          </a:bodyPr>
          <a:lstStyle/>
          <a:p>
            <a:endParaRPr lang="de-DE" b="0" i="0" dirty="0">
              <a:solidFill>
                <a:srgbClr val="000000"/>
              </a:solidFill>
              <a:effectLst/>
              <a:latin typeface="Roboto" panose="02000000000000000000" pitchFamily="2" charset="0"/>
            </a:endParaRPr>
          </a:p>
        </p:txBody>
      </p:sp>
      <p:sp>
        <p:nvSpPr>
          <p:cNvPr id="4" name="Foliennummernplatzhalter 3"/>
          <p:cNvSpPr>
            <a:spLocks noGrp="1"/>
          </p:cNvSpPr>
          <p:nvPr>
            <p:ph type="sldNum" sz="quarter" idx="5"/>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DF1FE7DE-306B-40DA-8729-EE4B1E1D728A}" type="slidenum">
              <a:rPr kumimoji="0" lang="de-DE" sz="1200" b="0" i="0" u="none" strike="noStrike" kern="1200" cap="none" spc="0" normalizeH="0" baseline="0" noProof="0" smtClean="0">
                <a:ln>
                  <a:noFill/>
                </a:ln>
                <a:solidFill>
                  <a:srgbClr val="000000"/>
                </a:solidFill>
                <a:effectLst/>
                <a:uLnTx/>
                <a:uFillTx/>
                <a:latin typeface="Arial" charset="0"/>
                <a:ea typeface="ＭＳ Ｐゴシック" charset="-128"/>
                <a:cs typeface="+mn-cs"/>
              </a:rPr>
              <a:pPr marL="0" marR="0" lvl="0" indent="0" algn="r" defTabSz="914400" rtl="0" eaLnBrk="0" fontAlgn="base" latinLnBrk="0" hangingPunct="0">
                <a:lnSpc>
                  <a:spcPct val="100000"/>
                </a:lnSpc>
                <a:spcBef>
                  <a:spcPct val="0"/>
                </a:spcBef>
                <a:spcAft>
                  <a:spcPct val="0"/>
                </a:spcAft>
                <a:buClrTx/>
                <a:buSzTx/>
                <a:buFontTx/>
                <a:buNone/>
                <a:tabLst/>
                <a:defRPr/>
              </a:pPr>
              <a:t>30</a:t>
            </a:fld>
            <a:endParaRPr kumimoji="0" lang="de-DE" sz="1200" b="0" i="0" u="none" strike="noStrike" kern="1200" cap="none" spc="0" normalizeH="0" baseline="0" noProof="0" dirty="0">
              <a:ln>
                <a:noFill/>
              </a:ln>
              <a:solidFill>
                <a:srgbClr val="000000"/>
              </a:solidFill>
              <a:effectLst/>
              <a:uLnTx/>
              <a:uFillTx/>
              <a:latin typeface="Arial" charset="0"/>
              <a:ea typeface="ＭＳ Ｐゴシック" charset="-128"/>
              <a:cs typeface="+mn-cs"/>
            </a:endParaRPr>
          </a:p>
        </p:txBody>
      </p:sp>
    </p:spTree>
    <p:extLst>
      <p:ext uri="{BB962C8B-B14F-4D97-AF65-F5344CB8AC3E}">
        <p14:creationId xmlns:p14="http://schemas.microsoft.com/office/powerpoint/2010/main" val="1878738392"/>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387350" y="323850"/>
            <a:ext cx="6083300" cy="3422650"/>
          </a:xfrm>
        </p:spPr>
      </p:sp>
      <p:sp>
        <p:nvSpPr>
          <p:cNvPr id="3" name="Notizenplatzhalter 2"/>
          <p:cNvSpPr>
            <a:spLocks noGrp="1"/>
          </p:cNvSpPr>
          <p:nvPr>
            <p:ph type="body" idx="1"/>
          </p:nvPr>
        </p:nvSpPr>
        <p:spPr/>
        <p:txBody>
          <a:bodyPr>
            <a:normAutofit/>
          </a:bodyPr>
          <a:lstStyle/>
          <a:p>
            <a:endParaRPr lang="de-DE" b="0" i="0" dirty="0">
              <a:solidFill>
                <a:srgbClr val="000000"/>
              </a:solidFill>
              <a:effectLst/>
              <a:latin typeface="Roboto" panose="02000000000000000000" pitchFamily="2" charset="0"/>
            </a:endParaRPr>
          </a:p>
        </p:txBody>
      </p:sp>
      <p:sp>
        <p:nvSpPr>
          <p:cNvPr id="4" name="Foliennummernplatzhalter 3"/>
          <p:cNvSpPr>
            <a:spLocks noGrp="1"/>
          </p:cNvSpPr>
          <p:nvPr>
            <p:ph type="sldNum" sz="quarter" idx="5"/>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DF1FE7DE-306B-40DA-8729-EE4B1E1D728A}" type="slidenum">
              <a:rPr kumimoji="0" lang="de-DE" sz="1200" b="0" i="0" u="none" strike="noStrike" kern="1200" cap="none" spc="0" normalizeH="0" baseline="0" noProof="0" smtClean="0">
                <a:ln>
                  <a:noFill/>
                </a:ln>
                <a:solidFill>
                  <a:srgbClr val="000000"/>
                </a:solidFill>
                <a:effectLst/>
                <a:uLnTx/>
                <a:uFillTx/>
                <a:latin typeface="Arial" charset="0"/>
                <a:ea typeface="ＭＳ Ｐゴシック" charset="-128"/>
                <a:cs typeface="+mn-cs"/>
              </a:rPr>
              <a:pPr marL="0" marR="0" lvl="0" indent="0" algn="r" defTabSz="914400" rtl="0" eaLnBrk="0" fontAlgn="base" latinLnBrk="0" hangingPunct="0">
                <a:lnSpc>
                  <a:spcPct val="100000"/>
                </a:lnSpc>
                <a:spcBef>
                  <a:spcPct val="0"/>
                </a:spcBef>
                <a:spcAft>
                  <a:spcPct val="0"/>
                </a:spcAft>
                <a:buClrTx/>
                <a:buSzTx/>
                <a:buFontTx/>
                <a:buNone/>
                <a:tabLst/>
                <a:defRPr/>
              </a:pPr>
              <a:t>31</a:t>
            </a:fld>
            <a:endParaRPr kumimoji="0" lang="de-DE" sz="1200" b="0" i="0" u="none" strike="noStrike" kern="1200" cap="none" spc="0" normalizeH="0" baseline="0" noProof="0" dirty="0">
              <a:ln>
                <a:noFill/>
              </a:ln>
              <a:solidFill>
                <a:srgbClr val="000000"/>
              </a:solidFill>
              <a:effectLst/>
              <a:uLnTx/>
              <a:uFillTx/>
              <a:latin typeface="Arial" charset="0"/>
              <a:ea typeface="ＭＳ Ｐゴシック" charset="-128"/>
              <a:cs typeface="+mn-cs"/>
            </a:endParaRPr>
          </a:p>
        </p:txBody>
      </p:sp>
    </p:spTree>
    <p:extLst>
      <p:ext uri="{BB962C8B-B14F-4D97-AF65-F5344CB8AC3E}">
        <p14:creationId xmlns:p14="http://schemas.microsoft.com/office/powerpoint/2010/main" val="7148880"/>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387350" y="323850"/>
            <a:ext cx="6083300" cy="3422650"/>
          </a:xfrm>
        </p:spPr>
      </p:sp>
      <p:sp>
        <p:nvSpPr>
          <p:cNvPr id="3" name="Notizenplatzhalter 2"/>
          <p:cNvSpPr>
            <a:spLocks noGrp="1"/>
          </p:cNvSpPr>
          <p:nvPr>
            <p:ph type="body" idx="1"/>
          </p:nvPr>
        </p:nvSpPr>
        <p:spPr/>
        <p:txBody>
          <a:bodyPr>
            <a:normAutofit/>
          </a:bodyPr>
          <a:lstStyle/>
          <a:p>
            <a:endParaRPr lang="de-DE" b="0" i="0" dirty="0">
              <a:solidFill>
                <a:srgbClr val="000000"/>
              </a:solidFill>
              <a:effectLst/>
              <a:latin typeface="Roboto" panose="02000000000000000000" pitchFamily="2" charset="0"/>
            </a:endParaRPr>
          </a:p>
        </p:txBody>
      </p:sp>
      <p:sp>
        <p:nvSpPr>
          <p:cNvPr id="4" name="Foliennummernplatzhalter 3"/>
          <p:cNvSpPr>
            <a:spLocks noGrp="1"/>
          </p:cNvSpPr>
          <p:nvPr>
            <p:ph type="sldNum" sz="quarter" idx="5"/>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DF1FE7DE-306B-40DA-8729-EE4B1E1D728A}" type="slidenum">
              <a:rPr kumimoji="0" lang="de-DE" sz="1200" b="0" i="0" u="none" strike="noStrike" kern="1200" cap="none" spc="0" normalizeH="0" baseline="0" noProof="0" smtClean="0">
                <a:ln>
                  <a:noFill/>
                </a:ln>
                <a:solidFill>
                  <a:srgbClr val="000000"/>
                </a:solidFill>
                <a:effectLst/>
                <a:uLnTx/>
                <a:uFillTx/>
                <a:latin typeface="Arial" charset="0"/>
                <a:ea typeface="ＭＳ Ｐゴシック" charset="-128"/>
                <a:cs typeface="+mn-cs"/>
              </a:rPr>
              <a:pPr marL="0" marR="0" lvl="0" indent="0" algn="r" defTabSz="914400" rtl="0" eaLnBrk="0" fontAlgn="base" latinLnBrk="0" hangingPunct="0">
                <a:lnSpc>
                  <a:spcPct val="100000"/>
                </a:lnSpc>
                <a:spcBef>
                  <a:spcPct val="0"/>
                </a:spcBef>
                <a:spcAft>
                  <a:spcPct val="0"/>
                </a:spcAft>
                <a:buClrTx/>
                <a:buSzTx/>
                <a:buFontTx/>
                <a:buNone/>
                <a:tabLst/>
                <a:defRPr/>
              </a:pPr>
              <a:t>32</a:t>
            </a:fld>
            <a:endParaRPr kumimoji="0" lang="de-DE" sz="1200" b="0" i="0" u="none" strike="noStrike" kern="1200" cap="none" spc="0" normalizeH="0" baseline="0" noProof="0" dirty="0">
              <a:ln>
                <a:noFill/>
              </a:ln>
              <a:solidFill>
                <a:srgbClr val="000000"/>
              </a:solidFill>
              <a:effectLst/>
              <a:uLnTx/>
              <a:uFillTx/>
              <a:latin typeface="Arial" charset="0"/>
              <a:ea typeface="ＭＳ Ｐゴシック" charset="-128"/>
              <a:cs typeface="+mn-cs"/>
            </a:endParaRPr>
          </a:p>
        </p:txBody>
      </p:sp>
    </p:spTree>
    <p:extLst>
      <p:ext uri="{BB962C8B-B14F-4D97-AF65-F5344CB8AC3E}">
        <p14:creationId xmlns:p14="http://schemas.microsoft.com/office/powerpoint/2010/main" val="2935045163"/>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indent="0">
              <a:buFontTx/>
              <a:buNone/>
            </a:pPr>
            <a:endParaRPr lang="en-AU" dirty="0">
              <a:sym typeface="Wingdings" panose="05000000000000000000" pitchFamily="2" charset="2"/>
            </a:endParaRPr>
          </a:p>
        </p:txBody>
      </p:sp>
      <p:sp>
        <p:nvSpPr>
          <p:cNvPr id="4" name="Foliennummernplatzhalter 3"/>
          <p:cNvSpPr>
            <a:spLocks noGrp="1"/>
          </p:cNvSpPr>
          <p:nvPr>
            <p:ph type="sldNum" sz="quarter" idx="5"/>
          </p:nvPr>
        </p:nvSpPr>
        <p:spPr/>
        <p:txBody>
          <a:bodyPr/>
          <a:lstStyle/>
          <a:p>
            <a:fld id="{DF1FE7DE-306B-40DA-8729-EE4B1E1D728A}" type="slidenum">
              <a:rPr lang="de-DE" smtClean="0"/>
              <a:pPr/>
              <a:t>34</a:t>
            </a:fld>
            <a:endParaRPr lang="de-DE" dirty="0"/>
          </a:p>
        </p:txBody>
      </p:sp>
    </p:spTree>
    <p:extLst>
      <p:ext uri="{BB962C8B-B14F-4D97-AF65-F5344CB8AC3E}">
        <p14:creationId xmlns:p14="http://schemas.microsoft.com/office/powerpoint/2010/main" val="170360126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AU" b="0" dirty="0"/>
          </a:p>
        </p:txBody>
      </p:sp>
      <p:sp>
        <p:nvSpPr>
          <p:cNvPr id="4" name="Foliennummernplatzhalter 3"/>
          <p:cNvSpPr>
            <a:spLocks noGrp="1"/>
          </p:cNvSpPr>
          <p:nvPr>
            <p:ph type="sldNum" sz="quarter" idx="5"/>
          </p:nvPr>
        </p:nvSpPr>
        <p:spPr/>
        <p:txBody>
          <a:bodyPr/>
          <a:lstStyle/>
          <a:p>
            <a:fld id="{DF1FE7DE-306B-40DA-8729-EE4B1E1D728A}" type="slidenum">
              <a:rPr lang="de-DE" smtClean="0"/>
              <a:pPr/>
              <a:t>4</a:t>
            </a:fld>
            <a:endParaRPr lang="de-DE" dirty="0"/>
          </a:p>
        </p:txBody>
      </p:sp>
    </p:spTree>
    <p:extLst>
      <p:ext uri="{BB962C8B-B14F-4D97-AF65-F5344CB8AC3E}">
        <p14:creationId xmlns:p14="http://schemas.microsoft.com/office/powerpoint/2010/main" val="29468069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AU" dirty="0"/>
          </a:p>
        </p:txBody>
      </p:sp>
      <p:sp>
        <p:nvSpPr>
          <p:cNvPr id="4" name="Foliennummernplatzhalter 3"/>
          <p:cNvSpPr>
            <a:spLocks noGrp="1"/>
          </p:cNvSpPr>
          <p:nvPr>
            <p:ph type="sldNum" sz="quarter" idx="5"/>
          </p:nvPr>
        </p:nvSpPr>
        <p:spPr/>
        <p:txBody>
          <a:bodyPr/>
          <a:lstStyle/>
          <a:p>
            <a:fld id="{DF1FE7DE-306B-40DA-8729-EE4B1E1D728A}" type="slidenum">
              <a:rPr lang="de-DE" smtClean="0"/>
              <a:pPr/>
              <a:t>5</a:t>
            </a:fld>
            <a:endParaRPr lang="de-DE" dirty="0"/>
          </a:p>
        </p:txBody>
      </p:sp>
    </p:spTree>
    <p:extLst>
      <p:ext uri="{BB962C8B-B14F-4D97-AF65-F5344CB8AC3E}">
        <p14:creationId xmlns:p14="http://schemas.microsoft.com/office/powerpoint/2010/main" val="65965683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indent="0">
              <a:buFontTx/>
              <a:buNone/>
            </a:pPr>
            <a:endParaRPr lang="en-AU" dirty="0">
              <a:sym typeface="Wingdings" panose="05000000000000000000" pitchFamily="2" charset="2"/>
            </a:endParaRPr>
          </a:p>
        </p:txBody>
      </p:sp>
      <p:sp>
        <p:nvSpPr>
          <p:cNvPr id="4" name="Foliennummernplatzhalter 3"/>
          <p:cNvSpPr>
            <a:spLocks noGrp="1"/>
          </p:cNvSpPr>
          <p:nvPr>
            <p:ph type="sldNum" sz="quarter" idx="5"/>
          </p:nvPr>
        </p:nvSpPr>
        <p:spPr/>
        <p:txBody>
          <a:bodyPr/>
          <a:lstStyle/>
          <a:p>
            <a:fld id="{DF1FE7DE-306B-40DA-8729-EE4B1E1D728A}" type="slidenum">
              <a:rPr lang="de-DE" smtClean="0"/>
              <a:pPr/>
              <a:t>6</a:t>
            </a:fld>
            <a:endParaRPr lang="de-DE" dirty="0"/>
          </a:p>
        </p:txBody>
      </p:sp>
    </p:spTree>
    <p:extLst>
      <p:ext uri="{BB962C8B-B14F-4D97-AF65-F5344CB8AC3E}">
        <p14:creationId xmlns:p14="http://schemas.microsoft.com/office/powerpoint/2010/main" val="274288228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indent="0">
              <a:buFontTx/>
              <a:buNone/>
            </a:pPr>
            <a:endParaRPr lang="en-AU" b="0" dirty="0"/>
          </a:p>
        </p:txBody>
      </p:sp>
      <p:sp>
        <p:nvSpPr>
          <p:cNvPr id="4" name="Foliennummernplatzhalter 3"/>
          <p:cNvSpPr>
            <a:spLocks noGrp="1"/>
          </p:cNvSpPr>
          <p:nvPr>
            <p:ph type="sldNum" sz="quarter" idx="5"/>
          </p:nvPr>
        </p:nvSpPr>
        <p:spPr/>
        <p:txBody>
          <a:bodyPr/>
          <a:lstStyle/>
          <a:p>
            <a:fld id="{DF1FE7DE-306B-40DA-8729-EE4B1E1D728A}" type="slidenum">
              <a:rPr lang="de-DE" smtClean="0"/>
              <a:pPr/>
              <a:t>7</a:t>
            </a:fld>
            <a:endParaRPr lang="de-DE" dirty="0"/>
          </a:p>
        </p:txBody>
      </p:sp>
    </p:spTree>
    <p:extLst>
      <p:ext uri="{BB962C8B-B14F-4D97-AF65-F5344CB8AC3E}">
        <p14:creationId xmlns:p14="http://schemas.microsoft.com/office/powerpoint/2010/main" val="318710522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indent="0">
              <a:buFontTx/>
              <a:buNone/>
            </a:pPr>
            <a:endParaRPr lang="en-AU" b="0" dirty="0"/>
          </a:p>
        </p:txBody>
      </p:sp>
      <p:sp>
        <p:nvSpPr>
          <p:cNvPr id="4" name="Foliennummernplatzhalter 3"/>
          <p:cNvSpPr>
            <a:spLocks noGrp="1"/>
          </p:cNvSpPr>
          <p:nvPr>
            <p:ph type="sldNum" sz="quarter" idx="5"/>
          </p:nvPr>
        </p:nvSpPr>
        <p:spPr/>
        <p:txBody>
          <a:bodyPr/>
          <a:lstStyle/>
          <a:p>
            <a:fld id="{DF1FE7DE-306B-40DA-8729-EE4B1E1D728A}" type="slidenum">
              <a:rPr lang="de-DE" smtClean="0"/>
              <a:pPr/>
              <a:t>8</a:t>
            </a:fld>
            <a:endParaRPr lang="de-DE" dirty="0"/>
          </a:p>
        </p:txBody>
      </p:sp>
    </p:spTree>
    <p:extLst>
      <p:ext uri="{BB962C8B-B14F-4D97-AF65-F5344CB8AC3E}">
        <p14:creationId xmlns:p14="http://schemas.microsoft.com/office/powerpoint/2010/main" val="286524967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DF1FE7DE-306B-40DA-8729-EE4B1E1D728A}" type="slidenum">
              <a:rPr lang="de-DE" smtClean="0"/>
              <a:pPr/>
              <a:t>9</a:t>
            </a:fld>
            <a:endParaRPr lang="de-DE" dirty="0"/>
          </a:p>
        </p:txBody>
      </p:sp>
    </p:spTree>
    <p:extLst>
      <p:ext uri="{BB962C8B-B14F-4D97-AF65-F5344CB8AC3E}">
        <p14:creationId xmlns:p14="http://schemas.microsoft.com/office/powerpoint/2010/main" val="3076055158"/>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folie">
    <p:bg>
      <p:bgPr>
        <a:solidFill>
          <a:schemeClr val="bg1"/>
        </a:solidFill>
        <a:effectLst/>
      </p:bgPr>
    </p:bg>
    <p:spTree>
      <p:nvGrpSpPr>
        <p:cNvPr id="1" name=""/>
        <p:cNvGrpSpPr/>
        <p:nvPr/>
      </p:nvGrpSpPr>
      <p:grpSpPr>
        <a:xfrm>
          <a:off x="0" y="0"/>
          <a:ext cx="0" cy="0"/>
          <a:chOff x="0" y="0"/>
          <a:chExt cx="0" cy="0"/>
        </a:xfrm>
      </p:grpSpPr>
      <p:sp>
        <p:nvSpPr>
          <p:cNvPr id="7" name="Rechteck 6"/>
          <p:cNvSpPr/>
          <p:nvPr userDrawn="1"/>
        </p:nvSpPr>
        <p:spPr bwMode="auto">
          <a:xfrm>
            <a:off x="-10160" y="0"/>
            <a:ext cx="12216000" cy="1349058"/>
          </a:xfrm>
          <a:prstGeom prst="rect">
            <a:avLst/>
          </a:prstGeom>
          <a:solidFill>
            <a:srgbClr val="5C8395"/>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endParaRPr kumimoji="0" lang="de-DE" sz="2400" b="0" i="0" u="none" strike="noStrike" cap="none" normalizeH="0" baseline="0" dirty="0">
              <a:ln>
                <a:noFill/>
              </a:ln>
              <a:solidFill>
                <a:schemeClr val="tx1"/>
              </a:solidFill>
              <a:effectLst/>
              <a:latin typeface="Arial" charset="0"/>
              <a:ea typeface="ＭＳ Ｐゴシック" charset="-128"/>
            </a:endParaRPr>
          </a:p>
        </p:txBody>
      </p:sp>
      <p:sp>
        <p:nvSpPr>
          <p:cNvPr id="6147" name="Rectangle 3"/>
          <p:cNvSpPr>
            <a:spLocks noGrp="1" noChangeArrowheads="1"/>
          </p:cNvSpPr>
          <p:nvPr>
            <p:ph type="subTitle" idx="1"/>
          </p:nvPr>
        </p:nvSpPr>
        <p:spPr>
          <a:xfrm>
            <a:off x="1531060" y="3111500"/>
            <a:ext cx="8788940" cy="2667000"/>
          </a:xfrm>
        </p:spPr>
        <p:txBody>
          <a:bodyPr lIns="0" rIns="0"/>
          <a:lstStyle>
            <a:lvl1pPr marL="0" indent="0" algn="l">
              <a:lnSpc>
                <a:spcPct val="100000"/>
              </a:lnSpc>
              <a:buFontTx/>
              <a:buNone/>
              <a:defRPr sz="3200">
                <a:solidFill>
                  <a:srgbClr val="3B687F"/>
                </a:solidFill>
              </a:defRPr>
            </a:lvl1pPr>
          </a:lstStyle>
          <a:p>
            <a:pPr lvl="0"/>
            <a:r>
              <a:rPr lang="de-DE" noProof="0" dirty="0"/>
              <a:t>Formatvorlage des Untertitelmasters durch Klicken bearbeiten</a:t>
            </a:r>
          </a:p>
        </p:txBody>
      </p:sp>
      <p:sp>
        <p:nvSpPr>
          <p:cNvPr id="6156" name="Rectangle 12"/>
          <p:cNvSpPr>
            <a:spLocks noGrp="1" noChangeArrowheads="1"/>
          </p:cNvSpPr>
          <p:nvPr>
            <p:ph type="ctrTitle" sz="quarter" hasCustomPrompt="1"/>
          </p:nvPr>
        </p:nvSpPr>
        <p:spPr>
          <a:xfrm>
            <a:off x="1531060" y="1535116"/>
            <a:ext cx="8788344" cy="1470025"/>
          </a:xfrm>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0" rIns="0"/>
          <a:lstStyle>
            <a:lvl1pPr algn="l">
              <a:defRPr sz="4000" baseline="0">
                <a:solidFill>
                  <a:srgbClr val="3B687F"/>
                </a:solidFill>
              </a:defRPr>
            </a:lvl1pPr>
          </a:lstStyle>
          <a:p>
            <a:pPr lvl="0"/>
            <a:r>
              <a:rPr lang="de-DE" noProof="0" dirty="0"/>
              <a:t>Formatvorlage Titel durch klicken bearbeiten</a:t>
            </a:r>
          </a:p>
        </p:txBody>
      </p:sp>
      <p:pic>
        <p:nvPicPr>
          <p:cNvPr id="6170" name="Picture 26" descr="wappen_xl_sw"/>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678725" y="414814"/>
            <a:ext cx="1118935" cy="673100"/>
          </a:xfrm>
          <a:prstGeom prst="rect">
            <a:avLst/>
          </a:prstGeom>
          <a:noFill/>
          <a:extLst>
            <a:ext uri="{909E8E84-426E-40DD-AFC4-6F175D3DCCD1}">
              <a14:hiddenFill xmlns:a14="http://schemas.microsoft.com/office/drawing/2010/main">
                <a:solidFill>
                  <a:srgbClr val="FFFFFF"/>
                </a:solidFill>
              </a14:hiddenFill>
            </a:ext>
          </a:extLst>
        </p:spPr>
      </p:pic>
      <p:sp>
        <p:nvSpPr>
          <p:cNvPr id="6171" name="Text Box 27"/>
          <p:cNvSpPr txBox="1">
            <a:spLocks noChangeArrowheads="1"/>
          </p:cNvSpPr>
          <p:nvPr/>
        </p:nvSpPr>
        <p:spPr bwMode="auto">
          <a:xfrm>
            <a:off x="7510760" y="683102"/>
            <a:ext cx="2971128" cy="400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pPr>
              <a:lnSpc>
                <a:spcPct val="85000"/>
              </a:lnSpc>
            </a:pPr>
            <a:r>
              <a:rPr lang="de-DE" sz="1500" dirty="0">
                <a:solidFill>
                  <a:schemeClr val="bg1"/>
                </a:solidFill>
              </a:rPr>
              <a:t>Bayerisches Landesamt für</a:t>
            </a:r>
          </a:p>
          <a:p>
            <a:pPr>
              <a:lnSpc>
                <a:spcPct val="90000"/>
              </a:lnSpc>
            </a:pPr>
            <a:r>
              <a:rPr lang="de-DE" sz="1500" dirty="0">
                <a:solidFill>
                  <a:schemeClr val="bg1"/>
                </a:solidFill>
              </a:rPr>
              <a:t>Umwelt</a:t>
            </a:r>
          </a:p>
        </p:txBody>
      </p:sp>
      <p:sp>
        <p:nvSpPr>
          <p:cNvPr id="6174" name="Rectangle 30"/>
          <p:cNvSpPr>
            <a:spLocks noChangeArrowheads="1"/>
          </p:cNvSpPr>
          <p:nvPr userDrawn="1"/>
        </p:nvSpPr>
        <p:spPr bwMode="auto">
          <a:xfrm>
            <a:off x="-10161" y="1349058"/>
            <a:ext cx="10512000" cy="150812"/>
          </a:xfrm>
          <a:prstGeom prst="rect">
            <a:avLst/>
          </a:prstGeom>
          <a:solidFill>
            <a:srgbClr val="F9AA00"/>
          </a:solidFill>
          <a:ln>
            <a:noFill/>
          </a:ln>
          <a:effectLst/>
        </p:spPr>
        <p:txBody>
          <a:bodyPr wrap="none" anchor="ctr"/>
          <a:lstStyle/>
          <a:p>
            <a:endParaRPr lang="de-DE" sz="2400" dirty="0"/>
          </a:p>
        </p:txBody>
      </p:sp>
      <p:sp>
        <p:nvSpPr>
          <p:cNvPr id="8" name="Rechteck 7"/>
          <p:cNvSpPr/>
          <p:nvPr userDrawn="1"/>
        </p:nvSpPr>
        <p:spPr bwMode="auto">
          <a:xfrm>
            <a:off x="10475288" y="1349058"/>
            <a:ext cx="1728000" cy="5526000"/>
          </a:xfrm>
          <a:prstGeom prst="rect">
            <a:avLst/>
          </a:prstGeom>
          <a:solidFill>
            <a:srgbClr val="5C8395"/>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endParaRPr kumimoji="0" lang="de-DE" sz="2400" b="0" i="0" u="none" strike="noStrike" cap="none" normalizeH="0" baseline="0" dirty="0">
              <a:ln>
                <a:noFill/>
              </a:ln>
              <a:solidFill>
                <a:schemeClr val="tx1"/>
              </a:solidFill>
              <a:effectLst/>
              <a:latin typeface="Arial" charset="0"/>
              <a:ea typeface="ＭＳ Ｐゴシック" charset="-128"/>
            </a:endParaRPr>
          </a:p>
        </p:txBody>
      </p:sp>
      <p:pic>
        <p:nvPicPr>
          <p:cNvPr id="14" name="Grafik 13"/>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291948" y="857812"/>
            <a:ext cx="937004" cy="1006412"/>
          </a:xfrm>
          <a:prstGeom prst="rect">
            <a:avLst/>
          </a:prstGeom>
        </p:spPr>
      </p:pic>
      <p:pic>
        <p:nvPicPr>
          <p:cNvPr id="12" name="Grafik 11"/>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295103" y="6030983"/>
            <a:ext cx="904353" cy="696102"/>
          </a:xfrm>
          <a:prstGeom prst="rect">
            <a:avLst/>
          </a:prstGeom>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woObj" preserve="1">
  <p:cSld name="3_Zwei Inhalte">
    <p:spTree>
      <p:nvGrpSpPr>
        <p:cNvPr id="1" name=""/>
        <p:cNvGrpSpPr/>
        <p:nvPr/>
      </p:nvGrpSpPr>
      <p:grpSpPr>
        <a:xfrm>
          <a:off x="0" y="0"/>
          <a:ext cx="0" cy="0"/>
          <a:chOff x="0" y="0"/>
          <a:chExt cx="0" cy="0"/>
        </a:xfrm>
      </p:grpSpPr>
      <p:sp>
        <p:nvSpPr>
          <p:cNvPr id="2" name="Titel 1"/>
          <p:cNvSpPr>
            <a:spLocks noGrp="1"/>
          </p:cNvSpPr>
          <p:nvPr>
            <p:ph type="title"/>
          </p:nvPr>
        </p:nvSpPr>
        <p:spPr>
          <a:xfrm>
            <a:off x="551384" y="935038"/>
            <a:ext cx="11256616" cy="500062"/>
          </a:xfrm>
        </p:spPr>
        <p:txBody>
          <a:bodyPr lIns="0" rIns="0"/>
          <a:lstStyle/>
          <a:p>
            <a:r>
              <a:rPr lang="de-DE" dirty="0"/>
              <a:t>Titelmasterformat durch Klicken bearbeiten</a:t>
            </a:r>
          </a:p>
        </p:txBody>
      </p:sp>
      <p:sp>
        <p:nvSpPr>
          <p:cNvPr id="3" name="Inhaltsplatzhalter 2"/>
          <p:cNvSpPr>
            <a:spLocks noGrp="1"/>
          </p:cNvSpPr>
          <p:nvPr>
            <p:ph sz="half" idx="1"/>
          </p:nvPr>
        </p:nvSpPr>
        <p:spPr>
          <a:xfrm>
            <a:off x="551384" y="1628776"/>
            <a:ext cx="5472000" cy="4697413"/>
          </a:xfrm>
        </p:spPr>
        <p:txBody>
          <a:bodyPr lIns="0" rIns="0"/>
          <a:lstStyle>
            <a:lvl1pPr>
              <a:lnSpc>
                <a:spcPts val="1600"/>
              </a:lnSpc>
              <a:spcBef>
                <a:spcPts val="800"/>
              </a:spcBef>
              <a:defRPr sz="1200"/>
            </a:lvl1pPr>
            <a:lvl2pPr>
              <a:lnSpc>
                <a:spcPts val="1600"/>
              </a:lnSpc>
              <a:spcBef>
                <a:spcPts val="800"/>
              </a:spcBef>
              <a:defRPr sz="1200"/>
            </a:lvl2pPr>
            <a:lvl3pPr>
              <a:lnSpc>
                <a:spcPts val="1600"/>
              </a:lnSpc>
              <a:spcBef>
                <a:spcPts val="800"/>
              </a:spcBef>
              <a:defRPr sz="1200"/>
            </a:lvl3pPr>
            <a:lvl4pPr>
              <a:lnSpc>
                <a:spcPts val="1600"/>
              </a:lnSpc>
              <a:spcBef>
                <a:spcPts val="800"/>
              </a:spcBef>
              <a:defRPr sz="1200"/>
            </a:lvl4pPr>
            <a:lvl5pPr>
              <a:lnSpc>
                <a:spcPts val="1600"/>
              </a:lnSpc>
              <a:spcBef>
                <a:spcPts val="800"/>
              </a:spcBef>
              <a:defRPr sz="1200"/>
            </a:lvl5pPr>
            <a:lvl6pPr>
              <a:defRPr sz="1800"/>
            </a:lvl6pPr>
            <a:lvl7pPr>
              <a:defRPr sz="1800"/>
            </a:lvl7pPr>
            <a:lvl8pPr>
              <a:defRPr sz="1800"/>
            </a:lvl8pPr>
            <a:lvl9pPr>
              <a:defRPr sz="1800"/>
            </a:lvl9pPr>
          </a:lstStyle>
          <a:p>
            <a:pPr lvl="0"/>
            <a:r>
              <a:rPr lang="de-DE" dirty="0"/>
              <a:t>Formatvorlagen des Textmasters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4" name="Inhaltsplatzhalter 3"/>
          <p:cNvSpPr>
            <a:spLocks noGrp="1"/>
          </p:cNvSpPr>
          <p:nvPr>
            <p:ph sz="half" idx="2"/>
          </p:nvPr>
        </p:nvSpPr>
        <p:spPr>
          <a:xfrm>
            <a:off x="6336000" y="1628776"/>
            <a:ext cx="5472000" cy="4697413"/>
          </a:xfrm>
        </p:spPr>
        <p:txBody>
          <a:bodyPr lIns="0" rIns="0"/>
          <a:lstStyle>
            <a:lvl1pPr>
              <a:lnSpc>
                <a:spcPts val="1600"/>
              </a:lnSpc>
              <a:spcBef>
                <a:spcPts val="800"/>
              </a:spcBef>
              <a:defRPr sz="1200"/>
            </a:lvl1pPr>
            <a:lvl2pPr>
              <a:lnSpc>
                <a:spcPts val="1600"/>
              </a:lnSpc>
              <a:spcBef>
                <a:spcPts val="800"/>
              </a:spcBef>
              <a:defRPr sz="1200"/>
            </a:lvl2pPr>
            <a:lvl3pPr>
              <a:lnSpc>
                <a:spcPts val="1600"/>
              </a:lnSpc>
              <a:spcBef>
                <a:spcPts val="800"/>
              </a:spcBef>
              <a:defRPr sz="1200"/>
            </a:lvl3pPr>
            <a:lvl4pPr>
              <a:lnSpc>
                <a:spcPts val="1600"/>
              </a:lnSpc>
              <a:spcBef>
                <a:spcPts val="800"/>
              </a:spcBef>
              <a:defRPr sz="1200"/>
            </a:lvl4pPr>
            <a:lvl5pPr>
              <a:lnSpc>
                <a:spcPts val="1600"/>
              </a:lnSpc>
              <a:spcBef>
                <a:spcPts val="800"/>
              </a:spcBef>
              <a:defRPr sz="1200"/>
            </a:lvl5pPr>
            <a:lvl6pPr>
              <a:defRPr sz="1800"/>
            </a:lvl6pPr>
            <a:lvl7pPr>
              <a:defRPr sz="1800"/>
            </a:lvl7pPr>
            <a:lvl8pPr>
              <a:defRPr sz="1800"/>
            </a:lvl8pPr>
            <a:lvl9pPr>
              <a:defRPr sz="1800"/>
            </a:lvl9pPr>
          </a:lstStyle>
          <a:p>
            <a:pPr lvl="0"/>
            <a:r>
              <a:rPr lang="de-DE" dirty="0"/>
              <a:t>Formatvorlagen des Textmasters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5" name="Fußzeilenplatzhalter 4"/>
          <p:cNvSpPr>
            <a:spLocks noGrp="1"/>
          </p:cNvSpPr>
          <p:nvPr>
            <p:ph type="ftr" sz="quarter" idx="10"/>
          </p:nvPr>
        </p:nvSpPr>
        <p:spPr>
          <a:xfrm>
            <a:off x="5992940" y="6477000"/>
            <a:ext cx="5815060" cy="279400"/>
          </a:xfrm>
        </p:spPr>
        <p:txBody>
          <a:bodyPr lIns="0" rIns="0"/>
          <a:lstStyle>
            <a:lvl1pPr>
              <a:defRPr/>
            </a:lvl1pPr>
          </a:lstStyle>
          <a:p>
            <a:r>
              <a:rPr lang="de-DE" b="1" dirty="0">
                <a:solidFill>
                  <a:srgbClr val="7B9C2A"/>
                </a:solidFill>
              </a:rPr>
              <a:t>UMWELT. </a:t>
            </a:r>
            <a:r>
              <a:rPr lang="de-DE" b="1" dirty="0">
                <a:solidFill>
                  <a:srgbClr val="F9AA00"/>
                </a:solidFill>
              </a:rPr>
              <a:t>RISIKO. </a:t>
            </a:r>
            <a:r>
              <a:rPr lang="de-DE" b="1" dirty="0"/>
              <a:t>MANAGEMENT. </a:t>
            </a:r>
            <a:r>
              <a:rPr lang="de-DE" dirty="0"/>
              <a:t>| © LfU | IZU Infozentrum UmweltWirtschaft</a:t>
            </a:r>
          </a:p>
        </p:txBody>
      </p:sp>
      <p:sp>
        <p:nvSpPr>
          <p:cNvPr id="8" name="Rectangle 11"/>
          <p:cNvSpPr>
            <a:spLocks noGrp="1" noChangeArrowheads="1"/>
          </p:cNvSpPr>
          <p:nvPr>
            <p:ph type="sldNum" sz="quarter" idx="4"/>
          </p:nvPr>
        </p:nvSpPr>
        <p:spPr bwMode="auto">
          <a:xfrm>
            <a:off x="551384" y="6481011"/>
            <a:ext cx="638043" cy="280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0" bIns="45720" numCol="1" anchor="t" anchorCtr="0" compatLnSpc="1">
            <a:prstTxWarp prst="textNoShape">
              <a:avLst/>
            </a:prstTxWarp>
          </a:bodyPr>
          <a:lstStyle>
            <a:lvl1pPr algn="l">
              <a:defRPr sz="1000">
                <a:solidFill>
                  <a:srgbClr val="3B687F"/>
                </a:solidFill>
              </a:defRPr>
            </a:lvl1pPr>
          </a:lstStyle>
          <a:p>
            <a:fld id="{894680D0-7A83-433A-9719-C4143F27F647}" type="slidenum">
              <a:rPr lang="de-DE" smtClean="0"/>
              <a:pPr/>
              <a:t>‹Nr.›</a:t>
            </a:fld>
            <a:endParaRPr lang="de-DE" dirty="0"/>
          </a:p>
        </p:txBody>
      </p:sp>
      <p:sp>
        <p:nvSpPr>
          <p:cNvPr id="11" name="Auf der gleichen Seite des Rechtecks liegende Ecken abrunden 10"/>
          <p:cNvSpPr/>
          <p:nvPr/>
        </p:nvSpPr>
        <p:spPr bwMode="auto">
          <a:xfrm>
            <a:off x="1919536" y="332655"/>
            <a:ext cx="1693553" cy="484111"/>
          </a:xfrm>
          <a:prstGeom prst="round2SameRect">
            <a:avLst/>
          </a:prstGeom>
          <a:solidFill>
            <a:srgbClr val="90ABBE"/>
          </a:solidFill>
          <a:ln w="9525" cap="flat" cmpd="sng" algn="ctr">
            <a:noFill/>
            <a:prstDash val="solid"/>
            <a:round/>
            <a:headEnd type="none" w="med" len="med"/>
            <a:tailEnd type="none" w="med" len="med"/>
          </a:ln>
          <a:effectLst/>
        </p:spPr>
        <p:txBody>
          <a:bodyPr vert="horz" wrap="square" lIns="36000" tIns="45720" rIns="36000" bIns="45720" numCol="1" rtlCol="0" anchor="ctr" anchorCtr="0" compatLnSpc="1">
            <a:prstTxWarp prst="textNoShape">
              <a:avLst/>
            </a:prstTxWarp>
          </a:bodyPr>
          <a:lstStyle/>
          <a:p>
            <a:pPr marL="0" marR="0" lvl="0" indent="0" algn="ctr" defTabSz="914377" rtl="0" eaLnBrk="0" fontAlgn="base" latinLnBrk="0" hangingPunct="0">
              <a:lnSpc>
                <a:spcPct val="100000"/>
              </a:lnSpc>
              <a:spcBef>
                <a:spcPct val="0"/>
              </a:spcBef>
              <a:spcAft>
                <a:spcPct val="0"/>
              </a:spcAft>
              <a:buClrTx/>
              <a:buSzTx/>
              <a:buFontTx/>
              <a:buNone/>
              <a:tabLst/>
              <a:defRPr/>
            </a:pPr>
            <a:r>
              <a:rPr kumimoji="0" lang="de-DE" sz="1200" b="0" i="0" u="none" strike="noStrike" kern="1200" cap="none" spc="0" normalizeH="0" baseline="0" noProof="0" dirty="0">
                <a:ln>
                  <a:noFill/>
                </a:ln>
                <a:solidFill>
                  <a:srgbClr val="FFFFFF"/>
                </a:solidFill>
                <a:effectLst/>
                <a:uLnTx/>
                <a:uFillTx/>
                <a:latin typeface="Arial" charset="0"/>
                <a:ea typeface="ＭＳ Ｐゴシック" charset="-128"/>
                <a:cs typeface="+mn-cs"/>
              </a:rPr>
              <a:t>Risiken identifizieren</a:t>
            </a:r>
            <a:endParaRPr kumimoji="0" lang="en-AU" sz="1200" b="0" i="0" u="none" strike="noStrike" kern="1200" cap="none" spc="0" normalizeH="0" baseline="0" noProof="0" dirty="0">
              <a:ln>
                <a:noFill/>
              </a:ln>
              <a:solidFill>
                <a:srgbClr val="FFFFFF"/>
              </a:solidFill>
              <a:effectLst/>
              <a:uLnTx/>
              <a:uFillTx/>
              <a:latin typeface="Arial" charset="0"/>
              <a:ea typeface="ＭＳ Ｐゴシック" charset="-128"/>
              <a:cs typeface="+mn-cs"/>
            </a:endParaRPr>
          </a:p>
        </p:txBody>
      </p:sp>
      <p:sp>
        <p:nvSpPr>
          <p:cNvPr id="13" name="Auf der gleichen Seite des Rechtecks liegende Ecken abrunden 12"/>
          <p:cNvSpPr/>
          <p:nvPr userDrawn="1"/>
        </p:nvSpPr>
        <p:spPr bwMode="auto">
          <a:xfrm>
            <a:off x="119336" y="332655"/>
            <a:ext cx="1693553" cy="484111"/>
          </a:xfrm>
          <a:prstGeom prst="round2SameRect">
            <a:avLst/>
          </a:prstGeom>
          <a:solidFill>
            <a:srgbClr val="90ABBE"/>
          </a:solidFill>
          <a:ln w="9525" cap="flat" cmpd="sng" algn="ctr">
            <a:noFill/>
            <a:prstDash val="solid"/>
            <a:round/>
            <a:headEnd type="none" w="med" len="med"/>
            <a:tailEnd type="none" w="med" len="med"/>
          </a:ln>
          <a:effectLst/>
        </p:spPr>
        <p:txBody>
          <a:bodyPr vert="horz" wrap="square" lIns="36000" tIns="45720" rIns="36000" bIns="45720" numCol="1" rtlCol="0" anchor="ctr" anchorCtr="0" compatLnSpc="1">
            <a:prstTxWarp prst="textNoShape">
              <a:avLst/>
            </a:prstTxWarp>
          </a:bodyPr>
          <a:lstStyle/>
          <a:p>
            <a:pPr marL="0" marR="0" lvl="0" indent="0" algn="ctr" defTabSz="914377" rtl="0" eaLnBrk="0" fontAlgn="base" latinLnBrk="0" hangingPunct="0">
              <a:lnSpc>
                <a:spcPct val="100000"/>
              </a:lnSpc>
              <a:spcBef>
                <a:spcPct val="0"/>
              </a:spcBef>
              <a:spcAft>
                <a:spcPct val="0"/>
              </a:spcAft>
              <a:buClrTx/>
              <a:buSzTx/>
              <a:buFontTx/>
              <a:buNone/>
              <a:tabLst/>
              <a:defRPr/>
            </a:pPr>
            <a:r>
              <a:rPr kumimoji="0" lang="de-DE" sz="1200" b="0" i="0" u="none" strike="noStrike" kern="1200" cap="none" spc="0" normalizeH="0" baseline="0" noProof="0" dirty="0">
                <a:ln>
                  <a:noFill/>
                </a:ln>
                <a:solidFill>
                  <a:srgbClr val="FFFFFF"/>
                </a:solidFill>
                <a:effectLst/>
                <a:uLnTx/>
                <a:uFillTx/>
                <a:latin typeface="Arial" charset="0"/>
                <a:ea typeface="ＭＳ Ｐゴシック" charset="-128"/>
                <a:cs typeface="+mn-cs"/>
              </a:rPr>
              <a:t>Einführung</a:t>
            </a:r>
            <a:endParaRPr kumimoji="0" lang="en-AU" sz="1200" b="0" i="0" u="none" strike="noStrike" kern="1200" cap="none" spc="0" normalizeH="0" baseline="0" noProof="0" dirty="0">
              <a:ln>
                <a:noFill/>
              </a:ln>
              <a:solidFill>
                <a:srgbClr val="FFFFFF"/>
              </a:solidFill>
              <a:effectLst/>
              <a:uLnTx/>
              <a:uFillTx/>
              <a:latin typeface="Arial" charset="0"/>
              <a:ea typeface="ＭＳ Ｐゴシック" charset="-128"/>
              <a:cs typeface="+mn-cs"/>
            </a:endParaRPr>
          </a:p>
        </p:txBody>
      </p:sp>
      <p:sp>
        <p:nvSpPr>
          <p:cNvPr id="14" name="Auf der gleichen Seite des Rechtecks liegende Ecken abrunden 13"/>
          <p:cNvSpPr/>
          <p:nvPr userDrawn="1"/>
        </p:nvSpPr>
        <p:spPr bwMode="auto">
          <a:xfrm>
            <a:off x="3719736" y="332655"/>
            <a:ext cx="1693553" cy="484111"/>
          </a:xfrm>
          <a:prstGeom prst="round2SameRect">
            <a:avLst/>
          </a:prstGeom>
          <a:solidFill>
            <a:srgbClr val="90ABBE"/>
          </a:solidFill>
          <a:ln w="9525" cap="flat" cmpd="sng" algn="ctr">
            <a:noFill/>
            <a:prstDash val="solid"/>
            <a:round/>
            <a:headEnd type="none" w="med" len="med"/>
            <a:tailEnd type="none" w="med" len="med"/>
          </a:ln>
          <a:effectLst/>
        </p:spPr>
        <p:txBody>
          <a:bodyPr vert="horz" wrap="square" lIns="36000" tIns="45720" rIns="36000" bIns="45720" numCol="1" rtlCol="0" anchor="ctr" anchorCtr="0" compatLnSpc="1">
            <a:prstTxWarp prst="textNoShape">
              <a:avLst/>
            </a:prstTxWarp>
          </a:bodyPr>
          <a:lstStyle/>
          <a:p>
            <a:pPr marL="0" marR="0" lvl="0" indent="0" algn="ctr" defTabSz="914377" rtl="0" eaLnBrk="0" fontAlgn="base" latinLnBrk="0" hangingPunct="0">
              <a:lnSpc>
                <a:spcPct val="100000"/>
              </a:lnSpc>
              <a:spcBef>
                <a:spcPct val="0"/>
              </a:spcBef>
              <a:spcAft>
                <a:spcPct val="0"/>
              </a:spcAft>
              <a:buClrTx/>
              <a:buSzTx/>
              <a:buFontTx/>
              <a:buNone/>
              <a:tabLst/>
              <a:defRPr/>
            </a:pPr>
            <a:r>
              <a:rPr kumimoji="0" lang="de-DE" sz="1200" b="0" i="0" u="none" strike="noStrike" kern="1200" cap="none" spc="0" normalizeH="0" baseline="0" noProof="0" dirty="0">
                <a:ln>
                  <a:noFill/>
                </a:ln>
                <a:solidFill>
                  <a:srgbClr val="FFFFFF"/>
                </a:solidFill>
                <a:effectLst/>
                <a:uLnTx/>
                <a:uFillTx/>
                <a:latin typeface="Arial" charset="0"/>
                <a:ea typeface="ＭＳ Ｐゴシック" charset="-128"/>
                <a:cs typeface="+mn-cs"/>
              </a:rPr>
              <a:t>Risiken bewerten</a:t>
            </a:r>
            <a:endParaRPr kumimoji="0" lang="en-AU" sz="1200" b="0" i="0" u="none" strike="noStrike" kern="1200" cap="none" spc="0" normalizeH="0" baseline="0" noProof="0" dirty="0">
              <a:ln>
                <a:noFill/>
              </a:ln>
              <a:solidFill>
                <a:srgbClr val="FFFFFF"/>
              </a:solidFill>
              <a:effectLst/>
              <a:uLnTx/>
              <a:uFillTx/>
              <a:latin typeface="Arial" charset="0"/>
              <a:ea typeface="ＭＳ Ｐゴシック" charset="-128"/>
              <a:cs typeface="+mn-cs"/>
            </a:endParaRPr>
          </a:p>
        </p:txBody>
      </p:sp>
      <p:sp>
        <p:nvSpPr>
          <p:cNvPr id="15" name="Auf der gleichen Seite des Rechtecks liegende Ecken abrunden 14"/>
          <p:cNvSpPr/>
          <p:nvPr userDrawn="1"/>
        </p:nvSpPr>
        <p:spPr bwMode="auto">
          <a:xfrm>
            <a:off x="5519936" y="332655"/>
            <a:ext cx="1693553" cy="484111"/>
          </a:xfrm>
          <a:prstGeom prst="round2SameRect">
            <a:avLst/>
          </a:prstGeom>
          <a:solidFill>
            <a:srgbClr val="F9AA00"/>
          </a:solidFill>
          <a:ln w="9525" cap="flat" cmpd="sng" algn="ctr">
            <a:noFill/>
            <a:prstDash val="solid"/>
            <a:round/>
            <a:headEnd type="none" w="med" len="med"/>
            <a:tailEnd type="none" w="med" len="med"/>
          </a:ln>
          <a:effectLst/>
        </p:spPr>
        <p:txBody>
          <a:bodyPr vert="horz" wrap="square" lIns="36000" tIns="45720" rIns="36000" bIns="45720" numCol="1" rtlCol="0" anchor="ctr" anchorCtr="0" compatLnSpc="1">
            <a:prstTxWarp prst="textNoShape">
              <a:avLst/>
            </a:prstTxWarp>
          </a:bodyPr>
          <a:lstStyle/>
          <a:p>
            <a:pPr marL="0" marR="0" lvl="0" indent="0" algn="ctr" defTabSz="914377" rtl="0" eaLnBrk="0" fontAlgn="base" latinLnBrk="0" hangingPunct="0">
              <a:lnSpc>
                <a:spcPct val="100000"/>
              </a:lnSpc>
              <a:spcBef>
                <a:spcPct val="0"/>
              </a:spcBef>
              <a:spcAft>
                <a:spcPct val="0"/>
              </a:spcAft>
              <a:buClrTx/>
              <a:buSzTx/>
              <a:buFontTx/>
              <a:buNone/>
              <a:tabLst/>
              <a:defRPr/>
            </a:pPr>
            <a:r>
              <a:rPr kumimoji="0" lang="de-DE" sz="1200" b="1" i="0" u="none" strike="noStrike" kern="1200" cap="none" spc="0" normalizeH="0" baseline="0" noProof="0" dirty="0">
                <a:ln>
                  <a:noFill/>
                </a:ln>
                <a:solidFill>
                  <a:srgbClr val="FFFFFF"/>
                </a:solidFill>
                <a:effectLst/>
                <a:uLnTx/>
                <a:uFillTx/>
                <a:latin typeface="Arial" charset="0"/>
                <a:ea typeface="ＭＳ Ｐゴシック" charset="-128"/>
                <a:cs typeface="+mn-cs"/>
              </a:rPr>
              <a:t>Risiken steuern</a:t>
            </a:r>
            <a:endParaRPr kumimoji="0" lang="en-AU" sz="1200" b="1" i="0" u="none" strike="noStrike" kern="1200" cap="none" spc="0" normalizeH="0" baseline="0" noProof="0" dirty="0">
              <a:ln>
                <a:noFill/>
              </a:ln>
              <a:solidFill>
                <a:srgbClr val="FFFFFF"/>
              </a:solidFill>
              <a:effectLst/>
              <a:uLnTx/>
              <a:uFillTx/>
              <a:latin typeface="Arial" charset="0"/>
              <a:ea typeface="ＭＳ Ｐゴシック" charset="-128"/>
              <a:cs typeface="+mn-cs"/>
            </a:endParaRPr>
          </a:p>
        </p:txBody>
      </p:sp>
      <p:sp>
        <p:nvSpPr>
          <p:cNvPr id="16" name="Auf der gleichen Seite des Rechtecks liegende Ecken abrunden 15"/>
          <p:cNvSpPr/>
          <p:nvPr userDrawn="1"/>
        </p:nvSpPr>
        <p:spPr bwMode="auto">
          <a:xfrm>
            <a:off x="7320136" y="332655"/>
            <a:ext cx="1693553" cy="484111"/>
          </a:xfrm>
          <a:prstGeom prst="round2SameRect">
            <a:avLst/>
          </a:prstGeom>
          <a:solidFill>
            <a:srgbClr val="90ABBE"/>
          </a:solidFill>
          <a:ln w="9525" cap="flat" cmpd="sng" algn="ctr">
            <a:noFill/>
            <a:prstDash val="solid"/>
            <a:round/>
            <a:headEnd type="none" w="med" len="med"/>
            <a:tailEnd type="none" w="med" len="med"/>
          </a:ln>
          <a:effectLst/>
        </p:spPr>
        <p:txBody>
          <a:bodyPr vert="horz" wrap="square" lIns="36000" tIns="45720" rIns="36000" bIns="45720" numCol="1" rtlCol="0" anchor="ctr" anchorCtr="0" compatLnSpc="1">
            <a:prstTxWarp prst="textNoShape">
              <a:avLst/>
            </a:prstTxWarp>
          </a:bodyPr>
          <a:lstStyle/>
          <a:p>
            <a:pPr marL="0" marR="0" lvl="0" indent="0" algn="ctr" defTabSz="914377" rtl="0" eaLnBrk="0" fontAlgn="base" latinLnBrk="0" hangingPunct="0">
              <a:lnSpc>
                <a:spcPct val="100000"/>
              </a:lnSpc>
              <a:spcBef>
                <a:spcPct val="0"/>
              </a:spcBef>
              <a:spcAft>
                <a:spcPct val="0"/>
              </a:spcAft>
              <a:buClrTx/>
              <a:buSzTx/>
              <a:buFontTx/>
              <a:buNone/>
              <a:tabLst/>
              <a:defRPr/>
            </a:pPr>
            <a:r>
              <a:rPr kumimoji="0" lang="de-DE" sz="1200" b="0" i="0" u="none" strike="noStrike" kern="1200" cap="none" spc="0" normalizeH="0" baseline="0" noProof="0" dirty="0">
                <a:ln>
                  <a:noFill/>
                </a:ln>
                <a:solidFill>
                  <a:srgbClr val="FFFFFF"/>
                </a:solidFill>
                <a:effectLst/>
                <a:uLnTx/>
                <a:uFillTx/>
                <a:latin typeface="Arial" charset="0"/>
                <a:ea typeface="ＭＳ Ｐゴシック" charset="-128"/>
                <a:cs typeface="+mn-cs"/>
              </a:rPr>
              <a:t>Ressourcen</a:t>
            </a:r>
            <a:endParaRPr kumimoji="0" lang="en-AU" sz="1200" b="0" i="0" u="none" strike="noStrike" kern="1200" cap="none" spc="0" normalizeH="0" baseline="0" noProof="0" dirty="0">
              <a:ln>
                <a:noFill/>
              </a:ln>
              <a:solidFill>
                <a:srgbClr val="FFFFFF"/>
              </a:solidFill>
              <a:effectLst/>
              <a:uLnTx/>
              <a:uFillTx/>
              <a:latin typeface="Arial" charset="0"/>
              <a:ea typeface="ＭＳ Ｐゴシック" charset="-128"/>
              <a:cs typeface="+mn-cs"/>
            </a:endParaRPr>
          </a:p>
        </p:txBody>
      </p:sp>
    </p:spTree>
    <p:extLst>
      <p:ext uri="{BB962C8B-B14F-4D97-AF65-F5344CB8AC3E}">
        <p14:creationId xmlns:p14="http://schemas.microsoft.com/office/powerpoint/2010/main" val="37472673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4_Titel und Inhalt">
    <p:spTree>
      <p:nvGrpSpPr>
        <p:cNvPr id="1" name=""/>
        <p:cNvGrpSpPr/>
        <p:nvPr/>
      </p:nvGrpSpPr>
      <p:grpSpPr>
        <a:xfrm>
          <a:off x="0" y="0"/>
          <a:ext cx="0" cy="0"/>
          <a:chOff x="0" y="0"/>
          <a:chExt cx="0" cy="0"/>
        </a:xfrm>
      </p:grpSpPr>
      <p:sp>
        <p:nvSpPr>
          <p:cNvPr id="2" name="Titel 1"/>
          <p:cNvSpPr>
            <a:spLocks noGrp="1"/>
          </p:cNvSpPr>
          <p:nvPr>
            <p:ph type="title"/>
          </p:nvPr>
        </p:nvSpPr>
        <p:spPr>
          <a:xfrm>
            <a:off x="551384" y="935038"/>
            <a:ext cx="11256616" cy="500062"/>
          </a:xfrm>
        </p:spPr>
        <p:txBody>
          <a:bodyPr lIns="0" rIns="0"/>
          <a:lstStyle/>
          <a:p>
            <a:r>
              <a:rPr lang="de-DE" dirty="0"/>
              <a:t>Titelmasterformat durch Klicken bearbeiten</a:t>
            </a:r>
          </a:p>
        </p:txBody>
      </p:sp>
      <p:sp>
        <p:nvSpPr>
          <p:cNvPr id="3" name="Inhaltsplatzhalter 2"/>
          <p:cNvSpPr>
            <a:spLocks noGrp="1"/>
          </p:cNvSpPr>
          <p:nvPr>
            <p:ph idx="1"/>
          </p:nvPr>
        </p:nvSpPr>
        <p:spPr>
          <a:xfrm>
            <a:off x="551384" y="1628776"/>
            <a:ext cx="11256616" cy="4697413"/>
          </a:xfrm>
        </p:spPr>
        <p:txBody>
          <a:bodyPr lIns="0" rIns="0"/>
          <a:lstStyle>
            <a:lvl1pPr>
              <a:lnSpc>
                <a:spcPts val="1600"/>
              </a:lnSpc>
              <a:spcBef>
                <a:spcPts val="800"/>
              </a:spcBef>
              <a:defRPr sz="1200"/>
            </a:lvl1pPr>
            <a:lvl2pPr>
              <a:lnSpc>
                <a:spcPts val="1600"/>
              </a:lnSpc>
              <a:spcBef>
                <a:spcPts val="800"/>
              </a:spcBef>
              <a:defRPr sz="1200"/>
            </a:lvl2pPr>
            <a:lvl3pPr>
              <a:lnSpc>
                <a:spcPts val="1600"/>
              </a:lnSpc>
              <a:spcBef>
                <a:spcPts val="800"/>
              </a:spcBef>
              <a:defRPr sz="1200"/>
            </a:lvl3pPr>
            <a:lvl4pPr>
              <a:lnSpc>
                <a:spcPts val="1600"/>
              </a:lnSpc>
              <a:spcBef>
                <a:spcPts val="800"/>
              </a:spcBef>
              <a:defRPr sz="1200"/>
            </a:lvl4pPr>
            <a:lvl5pPr>
              <a:lnSpc>
                <a:spcPts val="1600"/>
              </a:lnSpc>
              <a:spcBef>
                <a:spcPts val="800"/>
              </a:spcBef>
              <a:defRPr sz="1200"/>
            </a:lvl5pPr>
          </a:lstStyle>
          <a:p>
            <a:pPr lvl="0"/>
            <a:r>
              <a:rPr lang="de-DE" dirty="0"/>
              <a:t>Formatvorlagen des Textmasters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4" name="Fußzeilenplatzhalter 3"/>
          <p:cNvSpPr>
            <a:spLocks noGrp="1"/>
          </p:cNvSpPr>
          <p:nvPr>
            <p:ph type="ftr" sz="quarter" idx="10"/>
          </p:nvPr>
        </p:nvSpPr>
        <p:spPr>
          <a:xfrm>
            <a:off x="5994000" y="6477000"/>
            <a:ext cx="5814000" cy="279400"/>
          </a:xfrm>
        </p:spPr>
        <p:txBody>
          <a:bodyPr lIns="0" rIns="0"/>
          <a:lstStyle>
            <a:lvl1pPr>
              <a:defRPr/>
            </a:lvl1pPr>
          </a:lstStyle>
          <a:p>
            <a:r>
              <a:rPr lang="de-DE" b="1" dirty="0">
                <a:solidFill>
                  <a:srgbClr val="7B9C2A"/>
                </a:solidFill>
              </a:rPr>
              <a:t>UMWELT. </a:t>
            </a:r>
            <a:r>
              <a:rPr lang="de-DE" b="1" dirty="0">
                <a:solidFill>
                  <a:srgbClr val="F9AA00"/>
                </a:solidFill>
              </a:rPr>
              <a:t>RISIKO. </a:t>
            </a:r>
            <a:r>
              <a:rPr lang="de-DE" b="1" dirty="0"/>
              <a:t>MANAGEMENT. </a:t>
            </a:r>
            <a:r>
              <a:rPr lang="de-DE" dirty="0"/>
              <a:t>| © LfU | IZU Infozentrum UmweltWirtschaft</a:t>
            </a:r>
          </a:p>
        </p:txBody>
      </p:sp>
      <p:sp>
        <p:nvSpPr>
          <p:cNvPr id="8" name="Rectangle 11"/>
          <p:cNvSpPr>
            <a:spLocks noGrp="1" noChangeArrowheads="1"/>
          </p:cNvSpPr>
          <p:nvPr>
            <p:ph type="sldNum" sz="quarter" idx="4"/>
          </p:nvPr>
        </p:nvSpPr>
        <p:spPr bwMode="auto">
          <a:xfrm>
            <a:off x="551384" y="6475412"/>
            <a:ext cx="638043" cy="280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0" bIns="45720" numCol="1" anchor="t" anchorCtr="0" compatLnSpc="1">
            <a:prstTxWarp prst="textNoShape">
              <a:avLst/>
            </a:prstTxWarp>
          </a:bodyPr>
          <a:lstStyle>
            <a:lvl1pPr algn="l">
              <a:defRPr sz="1000">
                <a:solidFill>
                  <a:srgbClr val="3B687F"/>
                </a:solidFill>
              </a:defRPr>
            </a:lvl1pPr>
          </a:lstStyle>
          <a:p>
            <a:fld id="{894680D0-7A83-433A-9719-C4143F27F647}" type="slidenum">
              <a:rPr lang="de-DE" smtClean="0"/>
              <a:pPr/>
              <a:t>‹Nr.›</a:t>
            </a:fld>
            <a:endParaRPr lang="de-DE" dirty="0"/>
          </a:p>
        </p:txBody>
      </p:sp>
      <p:sp>
        <p:nvSpPr>
          <p:cNvPr id="7" name="Auf der gleichen Seite des Rechtecks liegende Ecken abrunden 6"/>
          <p:cNvSpPr/>
          <p:nvPr userDrawn="1"/>
        </p:nvSpPr>
        <p:spPr bwMode="auto">
          <a:xfrm>
            <a:off x="1919536" y="332655"/>
            <a:ext cx="1693553" cy="484111"/>
          </a:xfrm>
          <a:prstGeom prst="round2SameRect">
            <a:avLst/>
          </a:prstGeom>
          <a:solidFill>
            <a:srgbClr val="90ABBE"/>
          </a:solidFill>
          <a:ln w="9525" cap="flat" cmpd="sng" algn="ctr">
            <a:noFill/>
            <a:prstDash val="solid"/>
            <a:round/>
            <a:headEnd type="none" w="med" len="med"/>
            <a:tailEnd type="none" w="med" len="med"/>
          </a:ln>
          <a:effectLst/>
        </p:spPr>
        <p:txBody>
          <a:bodyPr vert="horz" wrap="square" lIns="36000" tIns="45720" rIns="36000" bIns="45720" numCol="1" rtlCol="0" anchor="ctr" anchorCtr="0" compatLnSpc="1">
            <a:prstTxWarp prst="textNoShape">
              <a:avLst/>
            </a:prstTxWarp>
          </a:bodyPr>
          <a:lstStyle/>
          <a:p>
            <a:pPr marL="0" marR="0" lvl="0" indent="0" algn="ctr" defTabSz="914377" rtl="0" eaLnBrk="0" fontAlgn="base" latinLnBrk="0" hangingPunct="0">
              <a:lnSpc>
                <a:spcPct val="100000"/>
              </a:lnSpc>
              <a:spcBef>
                <a:spcPct val="0"/>
              </a:spcBef>
              <a:spcAft>
                <a:spcPct val="0"/>
              </a:spcAft>
              <a:buClrTx/>
              <a:buSzTx/>
              <a:buFontTx/>
              <a:buNone/>
              <a:tabLst/>
              <a:defRPr/>
            </a:pPr>
            <a:r>
              <a:rPr kumimoji="0" lang="de-DE" sz="1200" b="0" i="0" u="none" strike="noStrike" kern="1200" cap="none" spc="0" normalizeH="0" baseline="0" noProof="0" dirty="0">
                <a:ln>
                  <a:noFill/>
                </a:ln>
                <a:solidFill>
                  <a:srgbClr val="FFFFFF"/>
                </a:solidFill>
                <a:effectLst/>
                <a:uLnTx/>
                <a:uFillTx/>
                <a:latin typeface="Arial" charset="0"/>
                <a:ea typeface="ＭＳ Ｐゴシック" charset="-128"/>
                <a:cs typeface="+mn-cs"/>
              </a:rPr>
              <a:t>Risiken identifizieren</a:t>
            </a:r>
            <a:endParaRPr kumimoji="0" lang="en-AU" sz="1200" b="0" i="0" u="none" strike="noStrike" kern="1200" cap="none" spc="0" normalizeH="0" baseline="0" noProof="0" dirty="0">
              <a:ln>
                <a:noFill/>
              </a:ln>
              <a:solidFill>
                <a:srgbClr val="FFFFFF"/>
              </a:solidFill>
              <a:effectLst/>
              <a:uLnTx/>
              <a:uFillTx/>
              <a:latin typeface="Arial" charset="0"/>
              <a:ea typeface="ＭＳ Ｐゴシック" charset="-128"/>
              <a:cs typeface="+mn-cs"/>
            </a:endParaRPr>
          </a:p>
        </p:txBody>
      </p:sp>
      <p:sp>
        <p:nvSpPr>
          <p:cNvPr id="9" name="Auf der gleichen Seite des Rechtecks liegende Ecken abrunden 8"/>
          <p:cNvSpPr/>
          <p:nvPr userDrawn="1"/>
        </p:nvSpPr>
        <p:spPr bwMode="auto">
          <a:xfrm>
            <a:off x="119336" y="332655"/>
            <a:ext cx="1693553" cy="484111"/>
          </a:xfrm>
          <a:prstGeom prst="round2SameRect">
            <a:avLst/>
          </a:prstGeom>
          <a:solidFill>
            <a:srgbClr val="90ABBE"/>
          </a:solidFill>
          <a:ln w="9525" cap="flat" cmpd="sng" algn="ctr">
            <a:noFill/>
            <a:prstDash val="solid"/>
            <a:round/>
            <a:headEnd type="none" w="med" len="med"/>
            <a:tailEnd type="none" w="med" len="med"/>
          </a:ln>
          <a:effectLst/>
        </p:spPr>
        <p:txBody>
          <a:bodyPr vert="horz" wrap="square" lIns="36000" tIns="45720" rIns="36000" bIns="45720" numCol="1" rtlCol="0" anchor="ctr" anchorCtr="0" compatLnSpc="1">
            <a:prstTxWarp prst="textNoShape">
              <a:avLst/>
            </a:prstTxWarp>
          </a:bodyPr>
          <a:lstStyle/>
          <a:p>
            <a:pPr marL="0" marR="0" lvl="0" indent="0" algn="ctr" defTabSz="914377" rtl="0" eaLnBrk="0" fontAlgn="base" latinLnBrk="0" hangingPunct="0">
              <a:lnSpc>
                <a:spcPct val="100000"/>
              </a:lnSpc>
              <a:spcBef>
                <a:spcPct val="0"/>
              </a:spcBef>
              <a:spcAft>
                <a:spcPct val="0"/>
              </a:spcAft>
              <a:buClrTx/>
              <a:buSzTx/>
              <a:buFontTx/>
              <a:buNone/>
              <a:tabLst/>
              <a:defRPr/>
            </a:pPr>
            <a:r>
              <a:rPr kumimoji="0" lang="de-DE" sz="1200" b="0" i="0" u="none" strike="noStrike" kern="1200" cap="none" spc="0" normalizeH="0" baseline="0" noProof="0" dirty="0">
                <a:ln>
                  <a:noFill/>
                </a:ln>
                <a:solidFill>
                  <a:srgbClr val="FFFFFF"/>
                </a:solidFill>
                <a:effectLst/>
                <a:uLnTx/>
                <a:uFillTx/>
                <a:latin typeface="Arial" charset="0"/>
                <a:ea typeface="ＭＳ Ｐゴシック" charset="-128"/>
                <a:cs typeface="+mn-cs"/>
              </a:rPr>
              <a:t>Einführung</a:t>
            </a:r>
            <a:endParaRPr kumimoji="0" lang="en-AU" sz="1200" b="0" i="0" u="none" strike="noStrike" kern="1200" cap="none" spc="0" normalizeH="0" baseline="0" noProof="0" dirty="0">
              <a:ln>
                <a:noFill/>
              </a:ln>
              <a:solidFill>
                <a:srgbClr val="FFFFFF"/>
              </a:solidFill>
              <a:effectLst/>
              <a:uLnTx/>
              <a:uFillTx/>
              <a:latin typeface="Arial" charset="0"/>
              <a:ea typeface="ＭＳ Ｐゴシック" charset="-128"/>
              <a:cs typeface="+mn-cs"/>
            </a:endParaRPr>
          </a:p>
        </p:txBody>
      </p:sp>
      <p:sp>
        <p:nvSpPr>
          <p:cNvPr id="10" name="Auf der gleichen Seite des Rechtecks liegende Ecken abrunden 9"/>
          <p:cNvSpPr/>
          <p:nvPr userDrawn="1"/>
        </p:nvSpPr>
        <p:spPr bwMode="auto">
          <a:xfrm>
            <a:off x="3719736" y="332655"/>
            <a:ext cx="1693553" cy="484111"/>
          </a:xfrm>
          <a:prstGeom prst="round2SameRect">
            <a:avLst/>
          </a:prstGeom>
          <a:solidFill>
            <a:srgbClr val="90ABBE"/>
          </a:solidFill>
          <a:ln w="9525" cap="flat" cmpd="sng" algn="ctr">
            <a:noFill/>
            <a:prstDash val="solid"/>
            <a:round/>
            <a:headEnd type="none" w="med" len="med"/>
            <a:tailEnd type="none" w="med" len="med"/>
          </a:ln>
          <a:effectLst/>
        </p:spPr>
        <p:txBody>
          <a:bodyPr vert="horz" wrap="square" lIns="36000" tIns="45720" rIns="36000" bIns="45720" numCol="1" rtlCol="0" anchor="ctr" anchorCtr="0" compatLnSpc="1">
            <a:prstTxWarp prst="textNoShape">
              <a:avLst/>
            </a:prstTxWarp>
          </a:bodyPr>
          <a:lstStyle/>
          <a:p>
            <a:pPr marL="0" marR="0" lvl="0" indent="0" algn="ctr" defTabSz="914377" rtl="0" eaLnBrk="0" fontAlgn="base" latinLnBrk="0" hangingPunct="0">
              <a:lnSpc>
                <a:spcPct val="100000"/>
              </a:lnSpc>
              <a:spcBef>
                <a:spcPct val="0"/>
              </a:spcBef>
              <a:spcAft>
                <a:spcPct val="0"/>
              </a:spcAft>
              <a:buClrTx/>
              <a:buSzTx/>
              <a:buFontTx/>
              <a:buNone/>
              <a:tabLst/>
              <a:defRPr/>
            </a:pPr>
            <a:r>
              <a:rPr kumimoji="0" lang="de-DE" sz="1200" b="0" i="0" u="none" strike="noStrike" kern="1200" cap="none" spc="0" normalizeH="0" baseline="0" noProof="0" dirty="0">
                <a:ln>
                  <a:noFill/>
                </a:ln>
                <a:solidFill>
                  <a:srgbClr val="FFFFFF"/>
                </a:solidFill>
                <a:effectLst/>
                <a:uLnTx/>
                <a:uFillTx/>
                <a:latin typeface="Arial" charset="0"/>
                <a:ea typeface="ＭＳ Ｐゴシック" charset="-128"/>
                <a:cs typeface="+mn-cs"/>
              </a:rPr>
              <a:t>Risiken bewerten</a:t>
            </a:r>
            <a:endParaRPr kumimoji="0" lang="en-AU" sz="1200" b="0" i="0" u="none" strike="noStrike" kern="1200" cap="none" spc="0" normalizeH="0" baseline="0" noProof="0" dirty="0">
              <a:ln>
                <a:noFill/>
              </a:ln>
              <a:solidFill>
                <a:srgbClr val="FFFFFF"/>
              </a:solidFill>
              <a:effectLst/>
              <a:uLnTx/>
              <a:uFillTx/>
              <a:latin typeface="Arial" charset="0"/>
              <a:ea typeface="ＭＳ Ｐゴシック" charset="-128"/>
              <a:cs typeface="+mn-cs"/>
            </a:endParaRPr>
          </a:p>
        </p:txBody>
      </p:sp>
      <p:sp>
        <p:nvSpPr>
          <p:cNvPr id="11" name="Auf der gleichen Seite des Rechtecks liegende Ecken abrunden 10"/>
          <p:cNvSpPr/>
          <p:nvPr userDrawn="1"/>
        </p:nvSpPr>
        <p:spPr bwMode="auto">
          <a:xfrm>
            <a:off x="5519936" y="332655"/>
            <a:ext cx="1693553" cy="484111"/>
          </a:xfrm>
          <a:prstGeom prst="round2SameRect">
            <a:avLst/>
          </a:prstGeom>
          <a:solidFill>
            <a:srgbClr val="90ABBE"/>
          </a:solidFill>
          <a:ln w="9525" cap="flat" cmpd="sng" algn="ctr">
            <a:noFill/>
            <a:prstDash val="solid"/>
            <a:round/>
            <a:headEnd type="none" w="med" len="med"/>
            <a:tailEnd type="none" w="med" len="med"/>
          </a:ln>
          <a:effectLst/>
        </p:spPr>
        <p:txBody>
          <a:bodyPr vert="horz" wrap="square" lIns="36000" tIns="45720" rIns="36000" bIns="45720" numCol="1" rtlCol="0" anchor="ctr" anchorCtr="0" compatLnSpc="1">
            <a:prstTxWarp prst="textNoShape">
              <a:avLst/>
            </a:prstTxWarp>
          </a:bodyPr>
          <a:lstStyle/>
          <a:p>
            <a:pPr marL="0" marR="0" lvl="0" indent="0" algn="ctr" defTabSz="914377" rtl="0" eaLnBrk="0" fontAlgn="base" latinLnBrk="0" hangingPunct="0">
              <a:lnSpc>
                <a:spcPct val="100000"/>
              </a:lnSpc>
              <a:spcBef>
                <a:spcPct val="0"/>
              </a:spcBef>
              <a:spcAft>
                <a:spcPct val="0"/>
              </a:spcAft>
              <a:buClrTx/>
              <a:buSzTx/>
              <a:buFontTx/>
              <a:buNone/>
              <a:tabLst/>
              <a:defRPr/>
            </a:pPr>
            <a:r>
              <a:rPr kumimoji="0" lang="de-DE" sz="1200" b="0" i="0" u="none" strike="noStrike" kern="1200" cap="none" spc="0" normalizeH="0" baseline="0" noProof="0" dirty="0">
                <a:ln>
                  <a:noFill/>
                </a:ln>
                <a:solidFill>
                  <a:srgbClr val="FFFFFF"/>
                </a:solidFill>
                <a:effectLst/>
                <a:uLnTx/>
                <a:uFillTx/>
                <a:latin typeface="Arial" charset="0"/>
                <a:ea typeface="ＭＳ Ｐゴシック" charset="-128"/>
                <a:cs typeface="+mn-cs"/>
              </a:rPr>
              <a:t>Risiken steuern</a:t>
            </a:r>
            <a:endParaRPr kumimoji="0" lang="en-AU" sz="1200" b="0" i="0" u="none" strike="noStrike" kern="1200" cap="none" spc="0" normalizeH="0" baseline="0" noProof="0" dirty="0">
              <a:ln>
                <a:noFill/>
              </a:ln>
              <a:solidFill>
                <a:srgbClr val="FFFFFF"/>
              </a:solidFill>
              <a:effectLst/>
              <a:uLnTx/>
              <a:uFillTx/>
              <a:latin typeface="Arial" charset="0"/>
              <a:ea typeface="ＭＳ Ｐゴシック" charset="-128"/>
              <a:cs typeface="+mn-cs"/>
            </a:endParaRPr>
          </a:p>
        </p:txBody>
      </p:sp>
      <p:sp>
        <p:nvSpPr>
          <p:cNvPr id="12" name="Auf der gleichen Seite des Rechtecks liegende Ecken abrunden 11"/>
          <p:cNvSpPr/>
          <p:nvPr userDrawn="1"/>
        </p:nvSpPr>
        <p:spPr bwMode="auto">
          <a:xfrm>
            <a:off x="7320136" y="332655"/>
            <a:ext cx="1693553" cy="484111"/>
          </a:xfrm>
          <a:prstGeom prst="round2SameRect">
            <a:avLst/>
          </a:prstGeom>
          <a:solidFill>
            <a:srgbClr val="F9AA00"/>
          </a:solidFill>
          <a:ln w="9525" cap="flat" cmpd="sng" algn="ctr">
            <a:noFill/>
            <a:prstDash val="solid"/>
            <a:round/>
            <a:headEnd type="none" w="med" len="med"/>
            <a:tailEnd type="none" w="med" len="med"/>
          </a:ln>
          <a:effectLst/>
        </p:spPr>
        <p:txBody>
          <a:bodyPr vert="horz" wrap="square" lIns="36000" tIns="45720" rIns="36000" bIns="45720" numCol="1" rtlCol="0" anchor="ctr" anchorCtr="0" compatLnSpc="1">
            <a:prstTxWarp prst="textNoShape">
              <a:avLst/>
            </a:prstTxWarp>
          </a:bodyPr>
          <a:lstStyle/>
          <a:p>
            <a:pPr marL="0" marR="0" lvl="0" indent="0" algn="ctr" defTabSz="914377" rtl="0" eaLnBrk="0" fontAlgn="base" latinLnBrk="0" hangingPunct="0">
              <a:lnSpc>
                <a:spcPct val="100000"/>
              </a:lnSpc>
              <a:spcBef>
                <a:spcPct val="0"/>
              </a:spcBef>
              <a:spcAft>
                <a:spcPct val="0"/>
              </a:spcAft>
              <a:buClrTx/>
              <a:buSzTx/>
              <a:buFontTx/>
              <a:buNone/>
              <a:tabLst/>
              <a:defRPr/>
            </a:pPr>
            <a:r>
              <a:rPr kumimoji="0" lang="de-DE" sz="1200" b="1" i="0" u="none" strike="noStrike" kern="1200" cap="none" spc="0" normalizeH="0" baseline="0" noProof="0" dirty="0">
                <a:ln>
                  <a:noFill/>
                </a:ln>
                <a:solidFill>
                  <a:srgbClr val="FFFFFF"/>
                </a:solidFill>
                <a:effectLst/>
                <a:uLnTx/>
                <a:uFillTx/>
                <a:latin typeface="Arial" charset="0"/>
                <a:ea typeface="ＭＳ Ｐゴシック" charset="-128"/>
                <a:cs typeface="+mn-cs"/>
              </a:rPr>
              <a:t>Ressourcen</a:t>
            </a:r>
            <a:endParaRPr kumimoji="0" lang="en-AU" sz="1200" b="1" i="0" u="none" strike="noStrike" kern="1200" cap="none" spc="0" normalizeH="0" baseline="0" noProof="0" dirty="0">
              <a:ln>
                <a:noFill/>
              </a:ln>
              <a:solidFill>
                <a:srgbClr val="FFFFFF"/>
              </a:solidFill>
              <a:effectLst/>
              <a:uLnTx/>
              <a:uFillTx/>
              <a:latin typeface="Arial" charset="0"/>
              <a:ea typeface="ＭＳ Ｐゴシック" charset="-128"/>
              <a:cs typeface="+mn-cs"/>
            </a:endParaRPr>
          </a:p>
        </p:txBody>
      </p:sp>
    </p:spTree>
    <p:extLst>
      <p:ext uri="{BB962C8B-B14F-4D97-AF65-F5344CB8AC3E}">
        <p14:creationId xmlns:p14="http://schemas.microsoft.com/office/powerpoint/2010/main" val="7075794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woObj" preserve="1">
  <p:cSld name="4_Zwei Inhalte">
    <p:spTree>
      <p:nvGrpSpPr>
        <p:cNvPr id="1" name=""/>
        <p:cNvGrpSpPr/>
        <p:nvPr/>
      </p:nvGrpSpPr>
      <p:grpSpPr>
        <a:xfrm>
          <a:off x="0" y="0"/>
          <a:ext cx="0" cy="0"/>
          <a:chOff x="0" y="0"/>
          <a:chExt cx="0" cy="0"/>
        </a:xfrm>
      </p:grpSpPr>
      <p:sp>
        <p:nvSpPr>
          <p:cNvPr id="2" name="Titel 1"/>
          <p:cNvSpPr>
            <a:spLocks noGrp="1"/>
          </p:cNvSpPr>
          <p:nvPr>
            <p:ph type="title"/>
          </p:nvPr>
        </p:nvSpPr>
        <p:spPr>
          <a:xfrm>
            <a:off x="551384" y="935038"/>
            <a:ext cx="11256616" cy="500062"/>
          </a:xfrm>
        </p:spPr>
        <p:txBody>
          <a:bodyPr lIns="0" rIns="0"/>
          <a:lstStyle/>
          <a:p>
            <a:r>
              <a:rPr lang="de-DE" dirty="0"/>
              <a:t>Titelmasterformat durch Klicken bearbeiten</a:t>
            </a:r>
          </a:p>
        </p:txBody>
      </p:sp>
      <p:sp>
        <p:nvSpPr>
          <p:cNvPr id="3" name="Inhaltsplatzhalter 2"/>
          <p:cNvSpPr>
            <a:spLocks noGrp="1"/>
          </p:cNvSpPr>
          <p:nvPr>
            <p:ph sz="half" idx="1"/>
          </p:nvPr>
        </p:nvSpPr>
        <p:spPr>
          <a:xfrm>
            <a:off x="551384" y="1628776"/>
            <a:ext cx="5472000" cy="4697413"/>
          </a:xfrm>
        </p:spPr>
        <p:txBody>
          <a:bodyPr lIns="0" rIns="0"/>
          <a:lstStyle>
            <a:lvl1pPr>
              <a:lnSpc>
                <a:spcPts val="1600"/>
              </a:lnSpc>
              <a:spcBef>
                <a:spcPts val="800"/>
              </a:spcBef>
              <a:defRPr sz="1200"/>
            </a:lvl1pPr>
            <a:lvl2pPr>
              <a:lnSpc>
                <a:spcPts val="1600"/>
              </a:lnSpc>
              <a:spcBef>
                <a:spcPts val="800"/>
              </a:spcBef>
              <a:defRPr sz="1200"/>
            </a:lvl2pPr>
            <a:lvl3pPr>
              <a:lnSpc>
                <a:spcPts val="1600"/>
              </a:lnSpc>
              <a:spcBef>
                <a:spcPts val="800"/>
              </a:spcBef>
              <a:defRPr sz="1200"/>
            </a:lvl3pPr>
            <a:lvl4pPr>
              <a:lnSpc>
                <a:spcPts val="1600"/>
              </a:lnSpc>
              <a:spcBef>
                <a:spcPts val="800"/>
              </a:spcBef>
              <a:defRPr sz="1200"/>
            </a:lvl4pPr>
            <a:lvl5pPr>
              <a:lnSpc>
                <a:spcPts val="1600"/>
              </a:lnSpc>
              <a:spcBef>
                <a:spcPts val="800"/>
              </a:spcBef>
              <a:defRPr sz="1200"/>
            </a:lvl5pPr>
            <a:lvl6pPr>
              <a:defRPr sz="1800"/>
            </a:lvl6pPr>
            <a:lvl7pPr>
              <a:defRPr sz="1800"/>
            </a:lvl7pPr>
            <a:lvl8pPr>
              <a:defRPr sz="1800"/>
            </a:lvl8pPr>
            <a:lvl9pPr>
              <a:defRPr sz="1800"/>
            </a:lvl9pPr>
          </a:lstStyle>
          <a:p>
            <a:pPr lvl="0"/>
            <a:r>
              <a:rPr lang="de-DE" dirty="0"/>
              <a:t>Formatvorlagen des Textmasters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4" name="Inhaltsplatzhalter 3"/>
          <p:cNvSpPr>
            <a:spLocks noGrp="1"/>
          </p:cNvSpPr>
          <p:nvPr>
            <p:ph sz="half" idx="2"/>
          </p:nvPr>
        </p:nvSpPr>
        <p:spPr>
          <a:xfrm>
            <a:off x="6336000" y="1628776"/>
            <a:ext cx="5472000" cy="4697413"/>
          </a:xfrm>
        </p:spPr>
        <p:txBody>
          <a:bodyPr lIns="0" rIns="0"/>
          <a:lstStyle>
            <a:lvl1pPr>
              <a:lnSpc>
                <a:spcPts val="1600"/>
              </a:lnSpc>
              <a:spcBef>
                <a:spcPts val="800"/>
              </a:spcBef>
              <a:defRPr sz="1200"/>
            </a:lvl1pPr>
            <a:lvl2pPr>
              <a:lnSpc>
                <a:spcPts val="1600"/>
              </a:lnSpc>
              <a:spcBef>
                <a:spcPts val="800"/>
              </a:spcBef>
              <a:defRPr sz="1200"/>
            </a:lvl2pPr>
            <a:lvl3pPr>
              <a:lnSpc>
                <a:spcPts val="1600"/>
              </a:lnSpc>
              <a:spcBef>
                <a:spcPts val="800"/>
              </a:spcBef>
              <a:defRPr sz="1200"/>
            </a:lvl3pPr>
            <a:lvl4pPr>
              <a:lnSpc>
                <a:spcPts val="1600"/>
              </a:lnSpc>
              <a:spcBef>
                <a:spcPts val="800"/>
              </a:spcBef>
              <a:defRPr sz="1200"/>
            </a:lvl4pPr>
            <a:lvl5pPr>
              <a:lnSpc>
                <a:spcPts val="1600"/>
              </a:lnSpc>
              <a:spcBef>
                <a:spcPts val="800"/>
              </a:spcBef>
              <a:defRPr sz="1200"/>
            </a:lvl5pPr>
            <a:lvl6pPr>
              <a:defRPr sz="1800"/>
            </a:lvl6pPr>
            <a:lvl7pPr>
              <a:defRPr sz="1800"/>
            </a:lvl7pPr>
            <a:lvl8pPr>
              <a:defRPr sz="1800"/>
            </a:lvl8pPr>
            <a:lvl9pPr>
              <a:defRPr sz="1800"/>
            </a:lvl9pPr>
          </a:lstStyle>
          <a:p>
            <a:pPr lvl="0"/>
            <a:r>
              <a:rPr lang="de-DE" dirty="0"/>
              <a:t>Formatvorlagen des Textmasters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5" name="Fußzeilenplatzhalter 4"/>
          <p:cNvSpPr>
            <a:spLocks noGrp="1"/>
          </p:cNvSpPr>
          <p:nvPr>
            <p:ph type="ftr" sz="quarter" idx="10"/>
          </p:nvPr>
        </p:nvSpPr>
        <p:spPr>
          <a:xfrm>
            <a:off x="5992940" y="6477000"/>
            <a:ext cx="5815060" cy="279400"/>
          </a:xfrm>
        </p:spPr>
        <p:txBody>
          <a:bodyPr lIns="0" rIns="0"/>
          <a:lstStyle>
            <a:lvl1pPr>
              <a:defRPr/>
            </a:lvl1pPr>
          </a:lstStyle>
          <a:p>
            <a:r>
              <a:rPr lang="de-DE" b="1" dirty="0">
                <a:solidFill>
                  <a:srgbClr val="7B9C2A"/>
                </a:solidFill>
              </a:rPr>
              <a:t>UMWELT. </a:t>
            </a:r>
            <a:r>
              <a:rPr lang="de-DE" b="1" dirty="0">
                <a:solidFill>
                  <a:srgbClr val="F9AA00"/>
                </a:solidFill>
              </a:rPr>
              <a:t>RISIKO. </a:t>
            </a:r>
            <a:r>
              <a:rPr lang="de-DE" b="1" dirty="0"/>
              <a:t>MANAGEMENT. </a:t>
            </a:r>
            <a:r>
              <a:rPr lang="de-DE" dirty="0"/>
              <a:t>| © LfU | IZU Infozentrum UmweltWirtschaft</a:t>
            </a:r>
          </a:p>
        </p:txBody>
      </p:sp>
      <p:sp>
        <p:nvSpPr>
          <p:cNvPr id="8" name="Rectangle 11"/>
          <p:cNvSpPr>
            <a:spLocks noGrp="1" noChangeArrowheads="1"/>
          </p:cNvSpPr>
          <p:nvPr>
            <p:ph type="sldNum" sz="quarter" idx="4"/>
          </p:nvPr>
        </p:nvSpPr>
        <p:spPr bwMode="auto">
          <a:xfrm>
            <a:off x="551384" y="6481011"/>
            <a:ext cx="638043" cy="280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0" bIns="45720" numCol="1" anchor="t" anchorCtr="0" compatLnSpc="1">
            <a:prstTxWarp prst="textNoShape">
              <a:avLst/>
            </a:prstTxWarp>
          </a:bodyPr>
          <a:lstStyle>
            <a:lvl1pPr algn="l">
              <a:defRPr sz="1000">
                <a:solidFill>
                  <a:srgbClr val="3B687F"/>
                </a:solidFill>
              </a:defRPr>
            </a:lvl1pPr>
          </a:lstStyle>
          <a:p>
            <a:fld id="{894680D0-7A83-433A-9719-C4143F27F647}" type="slidenum">
              <a:rPr lang="de-DE" smtClean="0"/>
              <a:pPr/>
              <a:t>‹Nr.›</a:t>
            </a:fld>
            <a:endParaRPr lang="de-DE" dirty="0"/>
          </a:p>
        </p:txBody>
      </p:sp>
      <p:sp>
        <p:nvSpPr>
          <p:cNvPr id="11" name="Auf der gleichen Seite des Rechtecks liegende Ecken abrunden 10"/>
          <p:cNvSpPr/>
          <p:nvPr/>
        </p:nvSpPr>
        <p:spPr bwMode="auto">
          <a:xfrm>
            <a:off x="1919536" y="332655"/>
            <a:ext cx="1693553" cy="484111"/>
          </a:xfrm>
          <a:prstGeom prst="round2SameRect">
            <a:avLst/>
          </a:prstGeom>
          <a:solidFill>
            <a:srgbClr val="90ABBE"/>
          </a:solidFill>
          <a:ln w="9525" cap="flat" cmpd="sng" algn="ctr">
            <a:noFill/>
            <a:prstDash val="solid"/>
            <a:round/>
            <a:headEnd type="none" w="med" len="med"/>
            <a:tailEnd type="none" w="med" len="med"/>
          </a:ln>
          <a:effectLst/>
        </p:spPr>
        <p:txBody>
          <a:bodyPr vert="horz" wrap="square" lIns="36000" tIns="45720" rIns="36000" bIns="45720" numCol="1" rtlCol="0" anchor="ctr" anchorCtr="0" compatLnSpc="1">
            <a:prstTxWarp prst="textNoShape">
              <a:avLst/>
            </a:prstTxWarp>
          </a:bodyPr>
          <a:lstStyle/>
          <a:p>
            <a:pPr marL="0" marR="0" lvl="0" indent="0" algn="ctr" defTabSz="914377" rtl="0" eaLnBrk="0" fontAlgn="base" latinLnBrk="0" hangingPunct="0">
              <a:lnSpc>
                <a:spcPct val="100000"/>
              </a:lnSpc>
              <a:spcBef>
                <a:spcPct val="0"/>
              </a:spcBef>
              <a:spcAft>
                <a:spcPct val="0"/>
              </a:spcAft>
              <a:buClrTx/>
              <a:buSzTx/>
              <a:buFontTx/>
              <a:buNone/>
              <a:tabLst/>
              <a:defRPr/>
            </a:pPr>
            <a:r>
              <a:rPr kumimoji="0" lang="de-DE" sz="1200" b="0" i="0" u="none" strike="noStrike" kern="1200" cap="none" spc="0" normalizeH="0" baseline="0" noProof="0" dirty="0">
                <a:ln>
                  <a:noFill/>
                </a:ln>
                <a:solidFill>
                  <a:srgbClr val="FFFFFF"/>
                </a:solidFill>
                <a:effectLst/>
                <a:uLnTx/>
                <a:uFillTx/>
                <a:latin typeface="Arial" charset="0"/>
                <a:ea typeface="ＭＳ Ｐゴシック" charset="-128"/>
                <a:cs typeface="+mn-cs"/>
              </a:rPr>
              <a:t>Risiken identifizieren</a:t>
            </a:r>
            <a:endParaRPr kumimoji="0" lang="en-AU" sz="1200" b="0" i="0" u="none" strike="noStrike" kern="1200" cap="none" spc="0" normalizeH="0" baseline="0" noProof="0" dirty="0">
              <a:ln>
                <a:noFill/>
              </a:ln>
              <a:solidFill>
                <a:srgbClr val="FFFFFF"/>
              </a:solidFill>
              <a:effectLst/>
              <a:uLnTx/>
              <a:uFillTx/>
              <a:latin typeface="Arial" charset="0"/>
              <a:ea typeface="ＭＳ Ｐゴシック" charset="-128"/>
              <a:cs typeface="+mn-cs"/>
            </a:endParaRPr>
          </a:p>
        </p:txBody>
      </p:sp>
      <p:sp>
        <p:nvSpPr>
          <p:cNvPr id="13" name="Auf der gleichen Seite des Rechtecks liegende Ecken abrunden 12"/>
          <p:cNvSpPr/>
          <p:nvPr userDrawn="1"/>
        </p:nvSpPr>
        <p:spPr bwMode="auto">
          <a:xfrm>
            <a:off x="119336" y="332655"/>
            <a:ext cx="1693553" cy="484111"/>
          </a:xfrm>
          <a:prstGeom prst="round2SameRect">
            <a:avLst/>
          </a:prstGeom>
          <a:solidFill>
            <a:srgbClr val="90ABBE"/>
          </a:solidFill>
          <a:ln w="9525" cap="flat" cmpd="sng" algn="ctr">
            <a:noFill/>
            <a:prstDash val="solid"/>
            <a:round/>
            <a:headEnd type="none" w="med" len="med"/>
            <a:tailEnd type="none" w="med" len="med"/>
          </a:ln>
          <a:effectLst/>
        </p:spPr>
        <p:txBody>
          <a:bodyPr vert="horz" wrap="square" lIns="36000" tIns="45720" rIns="36000" bIns="45720" numCol="1" rtlCol="0" anchor="ctr" anchorCtr="0" compatLnSpc="1">
            <a:prstTxWarp prst="textNoShape">
              <a:avLst/>
            </a:prstTxWarp>
          </a:bodyPr>
          <a:lstStyle/>
          <a:p>
            <a:pPr marL="0" marR="0" lvl="0" indent="0" algn="ctr" defTabSz="914377" rtl="0" eaLnBrk="0" fontAlgn="base" latinLnBrk="0" hangingPunct="0">
              <a:lnSpc>
                <a:spcPct val="100000"/>
              </a:lnSpc>
              <a:spcBef>
                <a:spcPct val="0"/>
              </a:spcBef>
              <a:spcAft>
                <a:spcPct val="0"/>
              </a:spcAft>
              <a:buClrTx/>
              <a:buSzTx/>
              <a:buFontTx/>
              <a:buNone/>
              <a:tabLst/>
              <a:defRPr/>
            </a:pPr>
            <a:r>
              <a:rPr kumimoji="0" lang="de-DE" sz="1200" b="0" i="0" u="none" strike="noStrike" kern="1200" cap="none" spc="0" normalizeH="0" baseline="0" noProof="0" dirty="0">
                <a:ln>
                  <a:noFill/>
                </a:ln>
                <a:solidFill>
                  <a:srgbClr val="FFFFFF"/>
                </a:solidFill>
                <a:effectLst/>
                <a:uLnTx/>
                <a:uFillTx/>
                <a:latin typeface="Arial" charset="0"/>
                <a:ea typeface="ＭＳ Ｐゴシック" charset="-128"/>
                <a:cs typeface="+mn-cs"/>
              </a:rPr>
              <a:t>Einführung</a:t>
            </a:r>
            <a:endParaRPr kumimoji="0" lang="en-AU" sz="1200" b="0" i="0" u="none" strike="noStrike" kern="1200" cap="none" spc="0" normalizeH="0" baseline="0" noProof="0" dirty="0">
              <a:ln>
                <a:noFill/>
              </a:ln>
              <a:solidFill>
                <a:srgbClr val="FFFFFF"/>
              </a:solidFill>
              <a:effectLst/>
              <a:uLnTx/>
              <a:uFillTx/>
              <a:latin typeface="Arial" charset="0"/>
              <a:ea typeface="ＭＳ Ｐゴシック" charset="-128"/>
              <a:cs typeface="+mn-cs"/>
            </a:endParaRPr>
          </a:p>
        </p:txBody>
      </p:sp>
      <p:sp>
        <p:nvSpPr>
          <p:cNvPr id="14" name="Auf der gleichen Seite des Rechtecks liegende Ecken abrunden 13"/>
          <p:cNvSpPr/>
          <p:nvPr userDrawn="1"/>
        </p:nvSpPr>
        <p:spPr bwMode="auto">
          <a:xfrm>
            <a:off x="3719736" y="332655"/>
            <a:ext cx="1693553" cy="484111"/>
          </a:xfrm>
          <a:prstGeom prst="round2SameRect">
            <a:avLst/>
          </a:prstGeom>
          <a:solidFill>
            <a:srgbClr val="90ABBE"/>
          </a:solidFill>
          <a:ln w="9525" cap="flat" cmpd="sng" algn="ctr">
            <a:noFill/>
            <a:prstDash val="solid"/>
            <a:round/>
            <a:headEnd type="none" w="med" len="med"/>
            <a:tailEnd type="none" w="med" len="med"/>
          </a:ln>
          <a:effectLst/>
        </p:spPr>
        <p:txBody>
          <a:bodyPr vert="horz" wrap="square" lIns="36000" tIns="45720" rIns="36000" bIns="45720" numCol="1" rtlCol="0" anchor="ctr" anchorCtr="0" compatLnSpc="1">
            <a:prstTxWarp prst="textNoShape">
              <a:avLst/>
            </a:prstTxWarp>
          </a:bodyPr>
          <a:lstStyle/>
          <a:p>
            <a:pPr marL="0" marR="0" lvl="0" indent="0" algn="ctr" defTabSz="914377" rtl="0" eaLnBrk="0" fontAlgn="base" latinLnBrk="0" hangingPunct="0">
              <a:lnSpc>
                <a:spcPct val="100000"/>
              </a:lnSpc>
              <a:spcBef>
                <a:spcPct val="0"/>
              </a:spcBef>
              <a:spcAft>
                <a:spcPct val="0"/>
              </a:spcAft>
              <a:buClrTx/>
              <a:buSzTx/>
              <a:buFontTx/>
              <a:buNone/>
              <a:tabLst/>
              <a:defRPr/>
            </a:pPr>
            <a:r>
              <a:rPr kumimoji="0" lang="de-DE" sz="1200" b="0" i="0" u="none" strike="noStrike" kern="1200" cap="none" spc="0" normalizeH="0" baseline="0" noProof="0" dirty="0">
                <a:ln>
                  <a:noFill/>
                </a:ln>
                <a:solidFill>
                  <a:srgbClr val="FFFFFF"/>
                </a:solidFill>
                <a:effectLst/>
                <a:uLnTx/>
                <a:uFillTx/>
                <a:latin typeface="Arial" charset="0"/>
                <a:ea typeface="ＭＳ Ｐゴシック" charset="-128"/>
                <a:cs typeface="+mn-cs"/>
              </a:rPr>
              <a:t>Risiken bewerten</a:t>
            </a:r>
            <a:endParaRPr kumimoji="0" lang="en-AU" sz="1200" b="0" i="0" u="none" strike="noStrike" kern="1200" cap="none" spc="0" normalizeH="0" baseline="0" noProof="0" dirty="0">
              <a:ln>
                <a:noFill/>
              </a:ln>
              <a:solidFill>
                <a:srgbClr val="FFFFFF"/>
              </a:solidFill>
              <a:effectLst/>
              <a:uLnTx/>
              <a:uFillTx/>
              <a:latin typeface="Arial" charset="0"/>
              <a:ea typeface="ＭＳ Ｐゴシック" charset="-128"/>
              <a:cs typeface="+mn-cs"/>
            </a:endParaRPr>
          </a:p>
        </p:txBody>
      </p:sp>
      <p:sp>
        <p:nvSpPr>
          <p:cNvPr id="15" name="Auf der gleichen Seite des Rechtecks liegende Ecken abrunden 14"/>
          <p:cNvSpPr/>
          <p:nvPr userDrawn="1"/>
        </p:nvSpPr>
        <p:spPr bwMode="auto">
          <a:xfrm>
            <a:off x="5519936" y="332655"/>
            <a:ext cx="1693553" cy="484111"/>
          </a:xfrm>
          <a:prstGeom prst="round2SameRect">
            <a:avLst/>
          </a:prstGeom>
          <a:solidFill>
            <a:srgbClr val="90ABBE"/>
          </a:solidFill>
          <a:ln w="9525" cap="flat" cmpd="sng" algn="ctr">
            <a:noFill/>
            <a:prstDash val="solid"/>
            <a:round/>
            <a:headEnd type="none" w="med" len="med"/>
            <a:tailEnd type="none" w="med" len="med"/>
          </a:ln>
          <a:effectLst/>
        </p:spPr>
        <p:txBody>
          <a:bodyPr vert="horz" wrap="square" lIns="36000" tIns="45720" rIns="36000" bIns="45720" numCol="1" rtlCol="0" anchor="ctr" anchorCtr="0" compatLnSpc="1">
            <a:prstTxWarp prst="textNoShape">
              <a:avLst/>
            </a:prstTxWarp>
          </a:bodyPr>
          <a:lstStyle/>
          <a:p>
            <a:pPr marL="0" marR="0" lvl="0" indent="0" algn="ctr" defTabSz="914377" rtl="0" eaLnBrk="0" fontAlgn="base" latinLnBrk="0" hangingPunct="0">
              <a:lnSpc>
                <a:spcPct val="100000"/>
              </a:lnSpc>
              <a:spcBef>
                <a:spcPct val="0"/>
              </a:spcBef>
              <a:spcAft>
                <a:spcPct val="0"/>
              </a:spcAft>
              <a:buClrTx/>
              <a:buSzTx/>
              <a:buFontTx/>
              <a:buNone/>
              <a:tabLst/>
              <a:defRPr/>
            </a:pPr>
            <a:r>
              <a:rPr kumimoji="0" lang="de-DE" sz="1200" b="0" i="0" u="none" strike="noStrike" kern="1200" cap="none" spc="0" normalizeH="0" baseline="0" noProof="0" dirty="0">
                <a:ln>
                  <a:noFill/>
                </a:ln>
                <a:solidFill>
                  <a:srgbClr val="FFFFFF"/>
                </a:solidFill>
                <a:effectLst/>
                <a:uLnTx/>
                <a:uFillTx/>
                <a:latin typeface="Arial" charset="0"/>
                <a:ea typeface="ＭＳ Ｐゴシック" charset="-128"/>
                <a:cs typeface="+mn-cs"/>
              </a:rPr>
              <a:t>Risiken steuern</a:t>
            </a:r>
            <a:endParaRPr kumimoji="0" lang="en-AU" sz="1200" b="0" i="0" u="none" strike="noStrike" kern="1200" cap="none" spc="0" normalizeH="0" baseline="0" noProof="0" dirty="0">
              <a:ln>
                <a:noFill/>
              </a:ln>
              <a:solidFill>
                <a:srgbClr val="FFFFFF"/>
              </a:solidFill>
              <a:effectLst/>
              <a:uLnTx/>
              <a:uFillTx/>
              <a:latin typeface="Arial" charset="0"/>
              <a:ea typeface="ＭＳ Ｐゴシック" charset="-128"/>
              <a:cs typeface="+mn-cs"/>
            </a:endParaRPr>
          </a:p>
        </p:txBody>
      </p:sp>
      <p:sp>
        <p:nvSpPr>
          <p:cNvPr id="16" name="Auf der gleichen Seite des Rechtecks liegende Ecken abrunden 15"/>
          <p:cNvSpPr/>
          <p:nvPr userDrawn="1"/>
        </p:nvSpPr>
        <p:spPr bwMode="auto">
          <a:xfrm>
            <a:off x="7320136" y="332655"/>
            <a:ext cx="1693553" cy="484111"/>
          </a:xfrm>
          <a:prstGeom prst="round2SameRect">
            <a:avLst/>
          </a:prstGeom>
          <a:solidFill>
            <a:srgbClr val="F9AA00"/>
          </a:solidFill>
          <a:ln w="9525" cap="flat" cmpd="sng" algn="ctr">
            <a:noFill/>
            <a:prstDash val="solid"/>
            <a:round/>
            <a:headEnd type="none" w="med" len="med"/>
            <a:tailEnd type="none" w="med" len="med"/>
          </a:ln>
          <a:effectLst/>
        </p:spPr>
        <p:txBody>
          <a:bodyPr vert="horz" wrap="square" lIns="36000" tIns="45720" rIns="36000" bIns="45720" numCol="1" rtlCol="0" anchor="ctr" anchorCtr="0" compatLnSpc="1">
            <a:prstTxWarp prst="textNoShape">
              <a:avLst/>
            </a:prstTxWarp>
          </a:bodyPr>
          <a:lstStyle/>
          <a:p>
            <a:pPr marL="0" marR="0" lvl="0" indent="0" algn="ctr" defTabSz="914377" rtl="0" eaLnBrk="0" fontAlgn="base" latinLnBrk="0" hangingPunct="0">
              <a:lnSpc>
                <a:spcPct val="100000"/>
              </a:lnSpc>
              <a:spcBef>
                <a:spcPct val="0"/>
              </a:spcBef>
              <a:spcAft>
                <a:spcPct val="0"/>
              </a:spcAft>
              <a:buClrTx/>
              <a:buSzTx/>
              <a:buFontTx/>
              <a:buNone/>
              <a:tabLst/>
              <a:defRPr/>
            </a:pPr>
            <a:r>
              <a:rPr kumimoji="0" lang="de-DE" sz="1200" b="1" i="0" u="none" strike="noStrike" kern="1200" cap="none" spc="0" normalizeH="0" baseline="0" noProof="0" dirty="0">
                <a:ln>
                  <a:noFill/>
                </a:ln>
                <a:solidFill>
                  <a:srgbClr val="FFFFFF"/>
                </a:solidFill>
                <a:effectLst/>
                <a:uLnTx/>
                <a:uFillTx/>
                <a:latin typeface="Arial" charset="0"/>
                <a:ea typeface="ＭＳ Ｐゴシック" charset="-128"/>
                <a:cs typeface="+mn-cs"/>
              </a:rPr>
              <a:t>Ressourcen</a:t>
            </a:r>
            <a:endParaRPr kumimoji="0" lang="en-AU" sz="1200" b="1" i="0" u="none" strike="noStrike" kern="1200" cap="none" spc="0" normalizeH="0" baseline="0" noProof="0" dirty="0">
              <a:ln>
                <a:noFill/>
              </a:ln>
              <a:solidFill>
                <a:srgbClr val="FFFFFF"/>
              </a:solidFill>
              <a:effectLst/>
              <a:uLnTx/>
              <a:uFillTx/>
              <a:latin typeface="Arial" charset="0"/>
              <a:ea typeface="ＭＳ Ｐゴシック" charset="-128"/>
              <a:cs typeface="+mn-cs"/>
            </a:endParaRPr>
          </a:p>
        </p:txBody>
      </p:sp>
    </p:spTree>
    <p:extLst>
      <p:ext uri="{BB962C8B-B14F-4D97-AF65-F5344CB8AC3E}">
        <p14:creationId xmlns:p14="http://schemas.microsoft.com/office/powerpoint/2010/main" val="30811018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a:xfrm>
            <a:off x="551384" y="935038"/>
            <a:ext cx="11256616" cy="500062"/>
          </a:xfrm>
        </p:spPr>
        <p:txBody>
          <a:bodyPr lIns="0" rIns="0"/>
          <a:lstStyle/>
          <a:p>
            <a:r>
              <a:rPr lang="de-DE" dirty="0"/>
              <a:t>Titelmasterformat durch Klicken bearbeiten</a:t>
            </a:r>
          </a:p>
        </p:txBody>
      </p:sp>
      <p:sp>
        <p:nvSpPr>
          <p:cNvPr id="3" name="Inhaltsplatzhalter 2"/>
          <p:cNvSpPr>
            <a:spLocks noGrp="1"/>
          </p:cNvSpPr>
          <p:nvPr>
            <p:ph idx="1"/>
          </p:nvPr>
        </p:nvSpPr>
        <p:spPr>
          <a:xfrm>
            <a:off x="551384" y="1628776"/>
            <a:ext cx="11256616" cy="4697413"/>
          </a:xfrm>
        </p:spPr>
        <p:txBody>
          <a:bodyPr lIns="0" rIns="0"/>
          <a:lstStyle>
            <a:lvl1pPr>
              <a:lnSpc>
                <a:spcPts val="1600"/>
              </a:lnSpc>
              <a:spcBef>
                <a:spcPts val="800"/>
              </a:spcBef>
              <a:defRPr sz="1200"/>
            </a:lvl1pPr>
            <a:lvl2pPr>
              <a:lnSpc>
                <a:spcPts val="1600"/>
              </a:lnSpc>
              <a:spcBef>
                <a:spcPts val="800"/>
              </a:spcBef>
              <a:defRPr sz="1200"/>
            </a:lvl2pPr>
            <a:lvl3pPr>
              <a:lnSpc>
                <a:spcPts val="1600"/>
              </a:lnSpc>
              <a:spcBef>
                <a:spcPts val="800"/>
              </a:spcBef>
              <a:defRPr sz="1200"/>
            </a:lvl3pPr>
            <a:lvl4pPr>
              <a:lnSpc>
                <a:spcPts val="1600"/>
              </a:lnSpc>
              <a:spcBef>
                <a:spcPts val="800"/>
              </a:spcBef>
              <a:defRPr sz="1200"/>
            </a:lvl4pPr>
            <a:lvl5pPr>
              <a:lnSpc>
                <a:spcPts val="1600"/>
              </a:lnSpc>
              <a:spcBef>
                <a:spcPts val="800"/>
              </a:spcBef>
              <a:defRPr sz="1200"/>
            </a:lvl5pPr>
          </a:lstStyle>
          <a:p>
            <a:pPr lvl="0"/>
            <a:r>
              <a:rPr lang="de-DE" dirty="0"/>
              <a:t>Formatvorlagen des Textmasters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4" name="Fußzeilenplatzhalter 3"/>
          <p:cNvSpPr>
            <a:spLocks noGrp="1"/>
          </p:cNvSpPr>
          <p:nvPr>
            <p:ph type="ftr" sz="quarter" idx="10"/>
          </p:nvPr>
        </p:nvSpPr>
        <p:spPr>
          <a:xfrm>
            <a:off x="5994000" y="6477000"/>
            <a:ext cx="5814000" cy="279400"/>
          </a:xfrm>
        </p:spPr>
        <p:txBody>
          <a:bodyPr lIns="0" rIns="0"/>
          <a:lstStyle>
            <a:lvl1pPr>
              <a:defRPr/>
            </a:lvl1pPr>
          </a:lstStyle>
          <a:p>
            <a:r>
              <a:rPr lang="de-DE" b="1" dirty="0">
                <a:solidFill>
                  <a:srgbClr val="7B9C2A"/>
                </a:solidFill>
              </a:rPr>
              <a:t>UMWELT. </a:t>
            </a:r>
            <a:r>
              <a:rPr lang="de-DE" b="1" dirty="0">
                <a:solidFill>
                  <a:srgbClr val="F9AA00"/>
                </a:solidFill>
              </a:rPr>
              <a:t>RISIKO. </a:t>
            </a:r>
            <a:r>
              <a:rPr lang="de-DE" b="1" dirty="0"/>
              <a:t>MANAGEMENT. </a:t>
            </a:r>
            <a:r>
              <a:rPr lang="de-DE" dirty="0"/>
              <a:t>| © LfU | IZU Infozentrum UmweltWirtschaft </a:t>
            </a:r>
          </a:p>
        </p:txBody>
      </p:sp>
      <p:sp>
        <p:nvSpPr>
          <p:cNvPr id="8" name="Rectangle 11"/>
          <p:cNvSpPr>
            <a:spLocks noGrp="1" noChangeArrowheads="1"/>
          </p:cNvSpPr>
          <p:nvPr>
            <p:ph type="sldNum" sz="quarter" idx="4"/>
          </p:nvPr>
        </p:nvSpPr>
        <p:spPr bwMode="auto">
          <a:xfrm>
            <a:off x="551384" y="6475412"/>
            <a:ext cx="638043" cy="280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0" bIns="45720" numCol="1" anchor="t" anchorCtr="0" compatLnSpc="1">
            <a:prstTxWarp prst="textNoShape">
              <a:avLst/>
            </a:prstTxWarp>
          </a:bodyPr>
          <a:lstStyle>
            <a:lvl1pPr algn="l">
              <a:defRPr sz="1000">
                <a:solidFill>
                  <a:srgbClr val="3B687F"/>
                </a:solidFill>
              </a:defRPr>
            </a:lvl1pPr>
          </a:lstStyle>
          <a:p>
            <a:fld id="{894680D0-7A83-433A-9719-C4143F27F647}" type="slidenum">
              <a:rPr lang="de-DE" smtClean="0"/>
              <a:pPr/>
              <a:t>‹Nr.›</a:t>
            </a:fld>
            <a:endParaRPr lang="de-DE" dirty="0"/>
          </a:p>
        </p:txBody>
      </p:sp>
      <p:sp>
        <p:nvSpPr>
          <p:cNvPr id="7" name="Auf der gleichen Seite des Rechtecks liegende Ecken abrunden 6"/>
          <p:cNvSpPr/>
          <p:nvPr userDrawn="1"/>
        </p:nvSpPr>
        <p:spPr bwMode="auto">
          <a:xfrm>
            <a:off x="1919536" y="332655"/>
            <a:ext cx="1693553" cy="484111"/>
          </a:xfrm>
          <a:prstGeom prst="round2SameRect">
            <a:avLst/>
          </a:prstGeom>
          <a:solidFill>
            <a:srgbClr val="90ABBE"/>
          </a:solidFill>
          <a:ln w="9525" cap="flat" cmpd="sng" algn="ctr">
            <a:noFill/>
            <a:prstDash val="solid"/>
            <a:round/>
            <a:headEnd type="none" w="med" len="med"/>
            <a:tailEnd type="none" w="med" len="med"/>
          </a:ln>
          <a:effectLst/>
        </p:spPr>
        <p:txBody>
          <a:bodyPr vert="horz" wrap="square" lIns="36000" tIns="45720" rIns="36000" bIns="45720" numCol="1" rtlCol="0" anchor="ctr" anchorCtr="0" compatLnSpc="1">
            <a:prstTxWarp prst="textNoShape">
              <a:avLst/>
            </a:prstTxWarp>
          </a:bodyPr>
          <a:lstStyle/>
          <a:p>
            <a:pPr marL="0" marR="0" lvl="0" indent="0" algn="ctr" defTabSz="914377" rtl="0" eaLnBrk="0" fontAlgn="base" latinLnBrk="0" hangingPunct="0">
              <a:lnSpc>
                <a:spcPct val="100000"/>
              </a:lnSpc>
              <a:spcBef>
                <a:spcPct val="0"/>
              </a:spcBef>
              <a:spcAft>
                <a:spcPct val="0"/>
              </a:spcAft>
              <a:buClrTx/>
              <a:buSzTx/>
              <a:buFontTx/>
              <a:buNone/>
              <a:tabLst/>
              <a:defRPr/>
            </a:pPr>
            <a:r>
              <a:rPr kumimoji="0" lang="de-DE" sz="1200" b="0" i="0" u="none" strike="noStrike" kern="1200" cap="none" spc="0" normalizeH="0" baseline="0" noProof="0" dirty="0">
                <a:ln>
                  <a:noFill/>
                </a:ln>
                <a:solidFill>
                  <a:srgbClr val="FFFFFF"/>
                </a:solidFill>
                <a:effectLst/>
                <a:uLnTx/>
                <a:uFillTx/>
                <a:latin typeface="Arial" charset="0"/>
                <a:ea typeface="ＭＳ Ｐゴシック" charset="-128"/>
                <a:cs typeface="+mn-cs"/>
              </a:rPr>
              <a:t>Risiken identifizieren</a:t>
            </a:r>
            <a:endParaRPr kumimoji="0" lang="en-AU" sz="1200" b="0" i="0" u="none" strike="noStrike" kern="1200" cap="none" spc="0" normalizeH="0" baseline="0" noProof="0" dirty="0">
              <a:ln>
                <a:noFill/>
              </a:ln>
              <a:solidFill>
                <a:srgbClr val="FFFFFF"/>
              </a:solidFill>
              <a:effectLst/>
              <a:uLnTx/>
              <a:uFillTx/>
              <a:latin typeface="Arial" charset="0"/>
              <a:ea typeface="ＭＳ Ｐゴシック" charset="-128"/>
              <a:cs typeface="+mn-cs"/>
            </a:endParaRPr>
          </a:p>
        </p:txBody>
      </p:sp>
      <p:sp>
        <p:nvSpPr>
          <p:cNvPr id="9" name="Auf der gleichen Seite des Rechtecks liegende Ecken abrunden 8"/>
          <p:cNvSpPr/>
          <p:nvPr userDrawn="1"/>
        </p:nvSpPr>
        <p:spPr bwMode="auto">
          <a:xfrm>
            <a:off x="119336" y="332655"/>
            <a:ext cx="1693553" cy="484111"/>
          </a:xfrm>
          <a:prstGeom prst="round2SameRect">
            <a:avLst/>
          </a:prstGeom>
          <a:solidFill>
            <a:srgbClr val="F9AA00"/>
          </a:solidFill>
          <a:ln w="9525" cap="flat" cmpd="sng" algn="ctr">
            <a:noFill/>
            <a:prstDash val="solid"/>
            <a:round/>
            <a:headEnd type="none" w="med" len="med"/>
            <a:tailEnd type="none" w="med" len="med"/>
          </a:ln>
          <a:effectLst/>
        </p:spPr>
        <p:txBody>
          <a:bodyPr vert="horz" wrap="square" lIns="36000" tIns="45720" rIns="36000" bIns="45720" numCol="1" rtlCol="0" anchor="ctr" anchorCtr="0" compatLnSpc="1">
            <a:prstTxWarp prst="textNoShape">
              <a:avLst/>
            </a:prstTxWarp>
          </a:bodyPr>
          <a:lstStyle/>
          <a:p>
            <a:pPr marL="0" marR="0" lvl="0" indent="0" algn="ctr" defTabSz="914377" rtl="0" eaLnBrk="0" fontAlgn="base" latinLnBrk="0" hangingPunct="0">
              <a:lnSpc>
                <a:spcPct val="100000"/>
              </a:lnSpc>
              <a:spcBef>
                <a:spcPct val="0"/>
              </a:spcBef>
              <a:spcAft>
                <a:spcPct val="0"/>
              </a:spcAft>
              <a:buClrTx/>
              <a:buSzTx/>
              <a:buFontTx/>
              <a:buNone/>
              <a:tabLst/>
              <a:defRPr/>
            </a:pPr>
            <a:r>
              <a:rPr kumimoji="0" lang="de-DE" sz="1200" b="1" i="0" u="none" strike="noStrike" kern="1200" cap="none" spc="0" normalizeH="0" baseline="0" noProof="0" dirty="0">
                <a:ln>
                  <a:noFill/>
                </a:ln>
                <a:solidFill>
                  <a:srgbClr val="FFFFFF"/>
                </a:solidFill>
                <a:effectLst/>
                <a:uLnTx/>
                <a:uFillTx/>
                <a:latin typeface="Arial" charset="0"/>
                <a:ea typeface="ＭＳ Ｐゴシック" charset="-128"/>
                <a:cs typeface="+mn-cs"/>
              </a:rPr>
              <a:t>Einführung</a:t>
            </a:r>
            <a:endParaRPr kumimoji="0" lang="en-AU" sz="1200" b="1" i="0" u="none" strike="noStrike" kern="1200" cap="none" spc="0" normalizeH="0" baseline="0" noProof="0" dirty="0">
              <a:ln>
                <a:noFill/>
              </a:ln>
              <a:solidFill>
                <a:srgbClr val="FFFFFF"/>
              </a:solidFill>
              <a:effectLst/>
              <a:uLnTx/>
              <a:uFillTx/>
              <a:latin typeface="Arial" charset="0"/>
              <a:ea typeface="ＭＳ Ｐゴシック" charset="-128"/>
              <a:cs typeface="+mn-cs"/>
            </a:endParaRPr>
          </a:p>
        </p:txBody>
      </p:sp>
      <p:sp>
        <p:nvSpPr>
          <p:cNvPr id="10" name="Auf der gleichen Seite des Rechtecks liegende Ecken abrunden 9"/>
          <p:cNvSpPr/>
          <p:nvPr userDrawn="1"/>
        </p:nvSpPr>
        <p:spPr bwMode="auto">
          <a:xfrm>
            <a:off x="3719736" y="332655"/>
            <a:ext cx="1693553" cy="484111"/>
          </a:xfrm>
          <a:prstGeom prst="round2SameRect">
            <a:avLst/>
          </a:prstGeom>
          <a:solidFill>
            <a:srgbClr val="90ABBE"/>
          </a:solidFill>
          <a:ln w="9525" cap="flat" cmpd="sng" algn="ctr">
            <a:noFill/>
            <a:prstDash val="solid"/>
            <a:round/>
            <a:headEnd type="none" w="med" len="med"/>
            <a:tailEnd type="none" w="med" len="med"/>
          </a:ln>
          <a:effectLst/>
        </p:spPr>
        <p:txBody>
          <a:bodyPr vert="horz" wrap="square" lIns="36000" tIns="45720" rIns="36000" bIns="45720" numCol="1" rtlCol="0" anchor="ctr" anchorCtr="0" compatLnSpc="1">
            <a:prstTxWarp prst="textNoShape">
              <a:avLst/>
            </a:prstTxWarp>
          </a:bodyPr>
          <a:lstStyle/>
          <a:p>
            <a:pPr marL="0" marR="0" lvl="0" indent="0" algn="ctr" defTabSz="914377" rtl="0" eaLnBrk="0" fontAlgn="base" latinLnBrk="0" hangingPunct="0">
              <a:lnSpc>
                <a:spcPct val="100000"/>
              </a:lnSpc>
              <a:spcBef>
                <a:spcPct val="0"/>
              </a:spcBef>
              <a:spcAft>
                <a:spcPct val="0"/>
              </a:spcAft>
              <a:buClrTx/>
              <a:buSzTx/>
              <a:buFontTx/>
              <a:buNone/>
              <a:tabLst/>
              <a:defRPr/>
            </a:pPr>
            <a:r>
              <a:rPr kumimoji="0" lang="de-DE" sz="1200" b="0" i="0" u="none" strike="noStrike" kern="1200" cap="none" spc="0" normalizeH="0" baseline="0" noProof="0" dirty="0">
                <a:ln>
                  <a:noFill/>
                </a:ln>
                <a:solidFill>
                  <a:srgbClr val="FFFFFF"/>
                </a:solidFill>
                <a:effectLst/>
                <a:uLnTx/>
                <a:uFillTx/>
                <a:latin typeface="Arial" charset="0"/>
                <a:ea typeface="ＭＳ Ｐゴシック" charset="-128"/>
                <a:cs typeface="+mn-cs"/>
              </a:rPr>
              <a:t>Risiken bewerten</a:t>
            </a:r>
            <a:endParaRPr kumimoji="0" lang="en-AU" sz="1200" b="0" i="0" u="none" strike="noStrike" kern="1200" cap="none" spc="0" normalizeH="0" baseline="0" noProof="0" dirty="0">
              <a:ln>
                <a:noFill/>
              </a:ln>
              <a:solidFill>
                <a:srgbClr val="FFFFFF"/>
              </a:solidFill>
              <a:effectLst/>
              <a:uLnTx/>
              <a:uFillTx/>
              <a:latin typeface="Arial" charset="0"/>
              <a:ea typeface="ＭＳ Ｐゴシック" charset="-128"/>
              <a:cs typeface="+mn-cs"/>
            </a:endParaRPr>
          </a:p>
        </p:txBody>
      </p:sp>
      <p:sp>
        <p:nvSpPr>
          <p:cNvPr id="11" name="Auf der gleichen Seite des Rechtecks liegende Ecken abrunden 10"/>
          <p:cNvSpPr/>
          <p:nvPr userDrawn="1"/>
        </p:nvSpPr>
        <p:spPr bwMode="auto">
          <a:xfrm>
            <a:off x="5519936" y="332655"/>
            <a:ext cx="1693553" cy="484111"/>
          </a:xfrm>
          <a:prstGeom prst="round2SameRect">
            <a:avLst/>
          </a:prstGeom>
          <a:solidFill>
            <a:srgbClr val="90ABBE"/>
          </a:solidFill>
          <a:ln w="9525" cap="flat" cmpd="sng" algn="ctr">
            <a:noFill/>
            <a:prstDash val="solid"/>
            <a:round/>
            <a:headEnd type="none" w="med" len="med"/>
            <a:tailEnd type="none" w="med" len="med"/>
          </a:ln>
          <a:effectLst/>
        </p:spPr>
        <p:txBody>
          <a:bodyPr vert="horz" wrap="square" lIns="36000" tIns="45720" rIns="36000" bIns="45720" numCol="1" rtlCol="0" anchor="ctr" anchorCtr="0" compatLnSpc="1">
            <a:prstTxWarp prst="textNoShape">
              <a:avLst/>
            </a:prstTxWarp>
          </a:bodyPr>
          <a:lstStyle/>
          <a:p>
            <a:pPr marL="0" marR="0" lvl="0" indent="0" algn="ctr" defTabSz="914377" rtl="0" eaLnBrk="0" fontAlgn="base" latinLnBrk="0" hangingPunct="0">
              <a:lnSpc>
                <a:spcPct val="100000"/>
              </a:lnSpc>
              <a:spcBef>
                <a:spcPct val="0"/>
              </a:spcBef>
              <a:spcAft>
                <a:spcPct val="0"/>
              </a:spcAft>
              <a:buClrTx/>
              <a:buSzTx/>
              <a:buFontTx/>
              <a:buNone/>
              <a:tabLst/>
              <a:defRPr/>
            </a:pPr>
            <a:r>
              <a:rPr kumimoji="0" lang="de-DE" sz="1200" b="0" i="0" u="none" strike="noStrike" kern="1200" cap="none" spc="0" normalizeH="0" baseline="0" noProof="0" dirty="0">
                <a:ln>
                  <a:noFill/>
                </a:ln>
                <a:solidFill>
                  <a:srgbClr val="FFFFFF"/>
                </a:solidFill>
                <a:effectLst/>
                <a:uLnTx/>
                <a:uFillTx/>
                <a:latin typeface="Arial" charset="0"/>
                <a:ea typeface="ＭＳ Ｐゴシック" charset="-128"/>
                <a:cs typeface="+mn-cs"/>
              </a:rPr>
              <a:t>Risiken steuern</a:t>
            </a:r>
            <a:endParaRPr kumimoji="0" lang="en-AU" sz="1200" b="0" i="0" u="none" strike="noStrike" kern="1200" cap="none" spc="0" normalizeH="0" baseline="0" noProof="0" dirty="0">
              <a:ln>
                <a:noFill/>
              </a:ln>
              <a:solidFill>
                <a:srgbClr val="FFFFFF"/>
              </a:solidFill>
              <a:effectLst/>
              <a:uLnTx/>
              <a:uFillTx/>
              <a:latin typeface="Arial" charset="0"/>
              <a:ea typeface="ＭＳ Ｐゴシック" charset="-128"/>
              <a:cs typeface="+mn-cs"/>
            </a:endParaRPr>
          </a:p>
        </p:txBody>
      </p:sp>
      <p:sp>
        <p:nvSpPr>
          <p:cNvPr id="12" name="Auf der gleichen Seite des Rechtecks liegende Ecken abrunden 11"/>
          <p:cNvSpPr/>
          <p:nvPr userDrawn="1"/>
        </p:nvSpPr>
        <p:spPr bwMode="auto">
          <a:xfrm>
            <a:off x="7320136" y="332655"/>
            <a:ext cx="1693553" cy="484111"/>
          </a:xfrm>
          <a:prstGeom prst="round2SameRect">
            <a:avLst/>
          </a:prstGeom>
          <a:solidFill>
            <a:srgbClr val="90ABBE"/>
          </a:solidFill>
          <a:ln w="9525" cap="flat" cmpd="sng" algn="ctr">
            <a:noFill/>
            <a:prstDash val="solid"/>
            <a:round/>
            <a:headEnd type="none" w="med" len="med"/>
            <a:tailEnd type="none" w="med" len="med"/>
          </a:ln>
          <a:effectLst/>
        </p:spPr>
        <p:txBody>
          <a:bodyPr vert="horz" wrap="square" lIns="36000" tIns="45720" rIns="36000" bIns="45720" numCol="1" rtlCol="0" anchor="ctr" anchorCtr="0" compatLnSpc="1">
            <a:prstTxWarp prst="textNoShape">
              <a:avLst/>
            </a:prstTxWarp>
          </a:bodyPr>
          <a:lstStyle/>
          <a:p>
            <a:pPr marL="0" marR="0" lvl="0" indent="0" algn="ctr" defTabSz="914377" rtl="0" eaLnBrk="0" fontAlgn="base" latinLnBrk="0" hangingPunct="0">
              <a:lnSpc>
                <a:spcPct val="100000"/>
              </a:lnSpc>
              <a:spcBef>
                <a:spcPct val="0"/>
              </a:spcBef>
              <a:spcAft>
                <a:spcPct val="0"/>
              </a:spcAft>
              <a:buClrTx/>
              <a:buSzTx/>
              <a:buFontTx/>
              <a:buNone/>
              <a:tabLst/>
              <a:defRPr/>
            </a:pPr>
            <a:r>
              <a:rPr kumimoji="0" lang="de-DE" sz="1200" b="0" i="0" u="none" strike="noStrike" kern="1200" cap="none" spc="0" normalizeH="0" baseline="0" noProof="0" dirty="0">
                <a:ln>
                  <a:noFill/>
                </a:ln>
                <a:solidFill>
                  <a:srgbClr val="FFFFFF"/>
                </a:solidFill>
                <a:effectLst/>
                <a:uLnTx/>
                <a:uFillTx/>
                <a:latin typeface="Arial" charset="0"/>
                <a:ea typeface="ＭＳ Ｐゴシック" charset="-128"/>
                <a:cs typeface="+mn-cs"/>
              </a:rPr>
              <a:t>Ressourcen</a:t>
            </a:r>
            <a:endParaRPr kumimoji="0" lang="en-AU" sz="1200" b="0" i="0" u="none" strike="noStrike" kern="1200" cap="none" spc="0" normalizeH="0" baseline="0" noProof="0" dirty="0">
              <a:ln>
                <a:noFill/>
              </a:ln>
              <a:solidFill>
                <a:srgbClr val="FFFFFF"/>
              </a:solidFill>
              <a:effectLst/>
              <a:uLnTx/>
              <a:uFillTx/>
              <a:latin typeface="Arial" charset="0"/>
              <a:ea typeface="ＭＳ Ｐゴシック" charset="-128"/>
              <a:cs typeface="+mn-cs"/>
            </a:endParaRPr>
          </a:p>
        </p:txBody>
      </p:sp>
    </p:spTree>
    <p:extLst>
      <p:ext uri="{BB962C8B-B14F-4D97-AF65-F5344CB8AC3E}">
        <p14:creationId xmlns:p14="http://schemas.microsoft.com/office/powerpoint/2010/main" val="20463689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a:xfrm>
            <a:off x="551384" y="935038"/>
            <a:ext cx="11256616" cy="500062"/>
          </a:xfrm>
        </p:spPr>
        <p:txBody>
          <a:bodyPr lIns="0" rIns="0"/>
          <a:lstStyle/>
          <a:p>
            <a:r>
              <a:rPr lang="de-DE" dirty="0"/>
              <a:t>Titelmasterformat durch Klicken bearbeiten</a:t>
            </a:r>
          </a:p>
        </p:txBody>
      </p:sp>
      <p:sp>
        <p:nvSpPr>
          <p:cNvPr id="3" name="Inhaltsplatzhalter 2"/>
          <p:cNvSpPr>
            <a:spLocks noGrp="1"/>
          </p:cNvSpPr>
          <p:nvPr>
            <p:ph sz="half" idx="1"/>
          </p:nvPr>
        </p:nvSpPr>
        <p:spPr>
          <a:xfrm>
            <a:off x="551384" y="1628776"/>
            <a:ext cx="5472000" cy="4697413"/>
          </a:xfrm>
        </p:spPr>
        <p:txBody>
          <a:bodyPr lIns="0" rIns="0"/>
          <a:lstStyle>
            <a:lvl1pPr>
              <a:lnSpc>
                <a:spcPts val="1600"/>
              </a:lnSpc>
              <a:spcBef>
                <a:spcPts val="800"/>
              </a:spcBef>
              <a:defRPr sz="1200"/>
            </a:lvl1pPr>
            <a:lvl2pPr>
              <a:lnSpc>
                <a:spcPts val="1600"/>
              </a:lnSpc>
              <a:spcBef>
                <a:spcPts val="800"/>
              </a:spcBef>
              <a:defRPr sz="1200"/>
            </a:lvl2pPr>
            <a:lvl3pPr>
              <a:lnSpc>
                <a:spcPts val="1600"/>
              </a:lnSpc>
              <a:spcBef>
                <a:spcPts val="800"/>
              </a:spcBef>
              <a:defRPr sz="1200"/>
            </a:lvl3pPr>
            <a:lvl4pPr>
              <a:lnSpc>
                <a:spcPts val="1600"/>
              </a:lnSpc>
              <a:spcBef>
                <a:spcPts val="800"/>
              </a:spcBef>
              <a:defRPr sz="1200"/>
            </a:lvl4pPr>
            <a:lvl5pPr>
              <a:lnSpc>
                <a:spcPts val="1600"/>
              </a:lnSpc>
              <a:spcBef>
                <a:spcPts val="800"/>
              </a:spcBef>
              <a:defRPr sz="1200"/>
            </a:lvl5pPr>
            <a:lvl6pPr>
              <a:defRPr sz="1800"/>
            </a:lvl6pPr>
            <a:lvl7pPr>
              <a:defRPr sz="1800"/>
            </a:lvl7pPr>
            <a:lvl8pPr>
              <a:defRPr sz="1800"/>
            </a:lvl8pPr>
            <a:lvl9pPr>
              <a:defRPr sz="1800"/>
            </a:lvl9pPr>
          </a:lstStyle>
          <a:p>
            <a:pPr lvl="0"/>
            <a:r>
              <a:rPr lang="de-DE" dirty="0"/>
              <a:t>Formatvorlagen des Textmasters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4" name="Inhaltsplatzhalter 3"/>
          <p:cNvSpPr>
            <a:spLocks noGrp="1"/>
          </p:cNvSpPr>
          <p:nvPr>
            <p:ph sz="half" idx="2"/>
          </p:nvPr>
        </p:nvSpPr>
        <p:spPr>
          <a:xfrm>
            <a:off x="6336000" y="1628776"/>
            <a:ext cx="5472000" cy="4697413"/>
          </a:xfrm>
        </p:spPr>
        <p:txBody>
          <a:bodyPr lIns="0" rIns="0"/>
          <a:lstStyle>
            <a:lvl1pPr>
              <a:lnSpc>
                <a:spcPts val="1600"/>
              </a:lnSpc>
              <a:spcBef>
                <a:spcPts val="800"/>
              </a:spcBef>
              <a:defRPr sz="1200"/>
            </a:lvl1pPr>
            <a:lvl2pPr>
              <a:lnSpc>
                <a:spcPts val="1600"/>
              </a:lnSpc>
              <a:spcBef>
                <a:spcPts val="800"/>
              </a:spcBef>
              <a:defRPr sz="1200"/>
            </a:lvl2pPr>
            <a:lvl3pPr>
              <a:lnSpc>
                <a:spcPts val="1600"/>
              </a:lnSpc>
              <a:spcBef>
                <a:spcPts val="800"/>
              </a:spcBef>
              <a:defRPr sz="1200"/>
            </a:lvl3pPr>
            <a:lvl4pPr>
              <a:lnSpc>
                <a:spcPts val="1600"/>
              </a:lnSpc>
              <a:spcBef>
                <a:spcPts val="800"/>
              </a:spcBef>
              <a:defRPr sz="1200"/>
            </a:lvl4pPr>
            <a:lvl5pPr>
              <a:lnSpc>
                <a:spcPts val="1600"/>
              </a:lnSpc>
              <a:spcBef>
                <a:spcPts val="800"/>
              </a:spcBef>
              <a:defRPr sz="1200"/>
            </a:lvl5pPr>
            <a:lvl6pPr>
              <a:defRPr sz="1800"/>
            </a:lvl6pPr>
            <a:lvl7pPr>
              <a:defRPr sz="1800"/>
            </a:lvl7pPr>
            <a:lvl8pPr>
              <a:defRPr sz="1800"/>
            </a:lvl8pPr>
            <a:lvl9pPr>
              <a:defRPr sz="1800"/>
            </a:lvl9pPr>
          </a:lstStyle>
          <a:p>
            <a:pPr lvl="0"/>
            <a:r>
              <a:rPr lang="de-DE" dirty="0"/>
              <a:t>Formatvorlagen des Textmasters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5" name="Fußzeilenplatzhalter 4"/>
          <p:cNvSpPr>
            <a:spLocks noGrp="1"/>
          </p:cNvSpPr>
          <p:nvPr>
            <p:ph type="ftr" sz="quarter" idx="10"/>
          </p:nvPr>
        </p:nvSpPr>
        <p:spPr>
          <a:xfrm>
            <a:off x="5992940" y="6477000"/>
            <a:ext cx="5815060" cy="279400"/>
          </a:xfrm>
        </p:spPr>
        <p:txBody>
          <a:bodyPr lIns="0" rIns="0"/>
          <a:lstStyle>
            <a:lvl1pPr>
              <a:defRPr/>
            </a:lvl1pPr>
          </a:lstStyle>
          <a:p>
            <a:r>
              <a:rPr lang="de-DE" b="1" dirty="0">
                <a:solidFill>
                  <a:srgbClr val="7B9C2A"/>
                </a:solidFill>
              </a:rPr>
              <a:t>UMWELT. </a:t>
            </a:r>
            <a:r>
              <a:rPr lang="de-DE" b="1" dirty="0">
                <a:solidFill>
                  <a:srgbClr val="F9AA00"/>
                </a:solidFill>
              </a:rPr>
              <a:t>RISIKO. </a:t>
            </a:r>
            <a:r>
              <a:rPr lang="de-DE" b="1" dirty="0"/>
              <a:t>MANAGEMENT. </a:t>
            </a:r>
            <a:r>
              <a:rPr lang="de-DE" dirty="0"/>
              <a:t>| © LfU | IZU Infozentrum UmweltWirtschaft</a:t>
            </a:r>
          </a:p>
        </p:txBody>
      </p:sp>
      <p:sp>
        <p:nvSpPr>
          <p:cNvPr id="8" name="Rectangle 11"/>
          <p:cNvSpPr>
            <a:spLocks noGrp="1" noChangeArrowheads="1"/>
          </p:cNvSpPr>
          <p:nvPr>
            <p:ph type="sldNum" sz="quarter" idx="4"/>
          </p:nvPr>
        </p:nvSpPr>
        <p:spPr bwMode="auto">
          <a:xfrm>
            <a:off x="551384" y="6481011"/>
            <a:ext cx="638043" cy="280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0" bIns="45720" numCol="1" anchor="t" anchorCtr="0" compatLnSpc="1">
            <a:prstTxWarp prst="textNoShape">
              <a:avLst/>
            </a:prstTxWarp>
          </a:bodyPr>
          <a:lstStyle>
            <a:lvl1pPr algn="l">
              <a:defRPr sz="1000">
                <a:solidFill>
                  <a:srgbClr val="3B687F"/>
                </a:solidFill>
              </a:defRPr>
            </a:lvl1pPr>
          </a:lstStyle>
          <a:p>
            <a:fld id="{894680D0-7A83-433A-9719-C4143F27F647}" type="slidenum">
              <a:rPr lang="de-DE" smtClean="0"/>
              <a:pPr/>
              <a:t>‹Nr.›</a:t>
            </a:fld>
            <a:endParaRPr lang="de-DE" dirty="0"/>
          </a:p>
        </p:txBody>
      </p:sp>
      <p:sp>
        <p:nvSpPr>
          <p:cNvPr id="11" name="Auf der gleichen Seite des Rechtecks liegende Ecken abrunden 10"/>
          <p:cNvSpPr/>
          <p:nvPr/>
        </p:nvSpPr>
        <p:spPr bwMode="auto">
          <a:xfrm>
            <a:off x="1919536" y="332655"/>
            <a:ext cx="1693553" cy="484111"/>
          </a:xfrm>
          <a:prstGeom prst="round2SameRect">
            <a:avLst/>
          </a:prstGeom>
          <a:solidFill>
            <a:srgbClr val="90ABBE"/>
          </a:solidFill>
          <a:ln w="9525" cap="flat" cmpd="sng" algn="ctr">
            <a:noFill/>
            <a:prstDash val="solid"/>
            <a:round/>
            <a:headEnd type="none" w="med" len="med"/>
            <a:tailEnd type="none" w="med" len="med"/>
          </a:ln>
          <a:effectLst/>
        </p:spPr>
        <p:txBody>
          <a:bodyPr vert="horz" wrap="square" lIns="36000" tIns="45720" rIns="36000" bIns="45720" numCol="1" rtlCol="0" anchor="ctr" anchorCtr="0" compatLnSpc="1">
            <a:prstTxWarp prst="textNoShape">
              <a:avLst/>
            </a:prstTxWarp>
          </a:bodyPr>
          <a:lstStyle/>
          <a:p>
            <a:pPr marL="0" marR="0" lvl="0" indent="0" algn="ctr" defTabSz="914377" rtl="0" eaLnBrk="0" fontAlgn="base" latinLnBrk="0" hangingPunct="0">
              <a:lnSpc>
                <a:spcPct val="100000"/>
              </a:lnSpc>
              <a:spcBef>
                <a:spcPct val="0"/>
              </a:spcBef>
              <a:spcAft>
                <a:spcPct val="0"/>
              </a:spcAft>
              <a:buClrTx/>
              <a:buSzTx/>
              <a:buFontTx/>
              <a:buNone/>
              <a:tabLst/>
              <a:defRPr/>
            </a:pPr>
            <a:r>
              <a:rPr kumimoji="0" lang="de-DE" sz="1200" b="0" i="0" u="none" strike="noStrike" kern="1200" cap="none" spc="0" normalizeH="0" baseline="0" noProof="0" dirty="0">
                <a:ln>
                  <a:noFill/>
                </a:ln>
                <a:solidFill>
                  <a:srgbClr val="FFFFFF"/>
                </a:solidFill>
                <a:effectLst/>
                <a:uLnTx/>
                <a:uFillTx/>
                <a:latin typeface="Arial" charset="0"/>
                <a:ea typeface="ＭＳ Ｐゴシック" charset="-128"/>
                <a:cs typeface="+mn-cs"/>
              </a:rPr>
              <a:t>Risiken identifizieren</a:t>
            </a:r>
            <a:endParaRPr kumimoji="0" lang="en-AU" sz="1200" b="0" i="0" u="none" strike="noStrike" kern="1200" cap="none" spc="0" normalizeH="0" baseline="0" noProof="0" dirty="0">
              <a:ln>
                <a:noFill/>
              </a:ln>
              <a:solidFill>
                <a:srgbClr val="FFFFFF"/>
              </a:solidFill>
              <a:effectLst/>
              <a:uLnTx/>
              <a:uFillTx/>
              <a:latin typeface="Arial" charset="0"/>
              <a:ea typeface="ＭＳ Ｐゴシック" charset="-128"/>
              <a:cs typeface="+mn-cs"/>
            </a:endParaRPr>
          </a:p>
        </p:txBody>
      </p:sp>
      <p:sp>
        <p:nvSpPr>
          <p:cNvPr id="13" name="Auf der gleichen Seite des Rechtecks liegende Ecken abrunden 12"/>
          <p:cNvSpPr/>
          <p:nvPr userDrawn="1"/>
        </p:nvSpPr>
        <p:spPr bwMode="auto">
          <a:xfrm>
            <a:off x="119336" y="332655"/>
            <a:ext cx="1693553" cy="484111"/>
          </a:xfrm>
          <a:prstGeom prst="round2SameRect">
            <a:avLst/>
          </a:prstGeom>
          <a:solidFill>
            <a:srgbClr val="F9AA00"/>
          </a:solidFill>
          <a:ln w="9525" cap="flat" cmpd="sng" algn="ctr">
            <a:noFill/>
            <a:prstDash val="solid"/>
            <a:round/>
            <a:headEnd type="none" w="med" len="med"/>
            <a:tailEnd type="none" w="med" len="med"/>
          </a:ln>
          <a:effectLst/>
        </p:spPr>
        <p:txBody>
          <a:bodyPr vert="horz" wrap="square" lIns="36000" tIns="45720" rIns="36000" bIns="45720" numCol="1" rtlCol="0" anchor="ctr" anchorCtr="0" compatLnSpc="1">
            <a:prstTxWarp prst="textNoShape">
              <a:avLst/>
            </a:prstTxWarp>
          </a:bodyPr>
          <a:lstStyle/>
          <a:p>
            <a:pPr marL="0" marR="0" lvl="0" indent="0" algn="ctr" defTabSz="914377" rtl="0" eaLnBrk="0" fontAlgn="base" latinLnBrk="0" hangingPunct="0">
              <a:lnSpc>
                <a:spcPct val="100000"/>
              </a:lnSpc>
              <a:spcBef>
                <a:spcPct val="0"/>
              </a:spcBef>
              <a:spcAft>
                <a:spcPct val="0"/>
              </a:spcAft>
              <a:buClrTx/>
              <a:buSzTx/>
              <a:buFontTx/>
              <a:buNone/>
              <a:tabLst/>
              <a:defRPr/>
            </a:pPr>
            <a:r>
              <a:rPr kumimoji="0" lang="de-DE" sz="1200" b="1" i="0" u="none" strike="noStrike" kern="1200" cap="none" spc="0" normalizeH="0" baseline="0" noProof="0" dirty="0">
                <a:ln>
                  <a:noFill/>
                </a:ln>
                <a:solidFill>
                  <a:srgbClr val="FFFFFF"/>
                </a:solidFill>
                <a:effectLst/>
                <a:uLnTx/>
                <a:uFillTx/>
                <a:latin typeface="Arial" charset="0"/>
                <a:ea typeface="ＭＳ Ｐゴシック" charset="-128"/>
                <a:cs typeface="+mn-cs"/>
              </a:rPr>
              <a:t>Einführung</a:t>
            </a:r>
            <a:endParaRPr kumimoji="0" lang="en-AU" sz="1200" b="1" i="0" u="none" strike="noStrike" kern="1200" cap="none" spc="0" normalizeH="0" baseline="0" noProof="0" dirty="0">
              <a:ln>
                <a:noFill/>
              </a:ln>
              <a:solidFill>
                <a:srgbClr val="FFFFFF"/>
              </a:solidFill>
              <a:effectLst/>
              <a:uLnTx/>
              <a:uFillTx/>
              <a:latin typeface="Arial" charset="0"/>
              <a:ea typeface="ＭＳ Ｐゴシック" charset="-128"/>
              <a:cs typeface="+mn-cs"/>
            </a:endParaRPr>
          </a:p>
        </p:txBody>
      </p:sp>
      <p:sp>
        <p:nvSpPr>
          <p:cNvPr id="14" name="Auf der gleichen Seite des Rechtecks liegende Ecken abrunden 13"/>
          <p:cNvSpPr/>
          <p:nvPr userDrawn="1"/>
        </p:nvSpPr>
        <p:spPr bwMode="auto">
          <a:xfrm>
            <a:off x="3719736" y="332655"/>
            <a:ext cx="1693553" cy="484111"/>
          </a:xfrm>
          <a:prstGeom prst="round2SameRect">
            <a:avLst/>
          </a:prstGeom>
          <a:solidFill>
            <a:srgbClr val="90ABBE"/>
          </a:solidFill>
          <a:ln w="9525" cap="flat" cmpd="sng" algn="ctr">
            <a:noFill/>
            <a:prstDash val="solid"/>
            <a:round/>
            <a:headEnd type="none" w="med" len="med"/>
            <a:tailEnd type="none" w="med" len="med"/>
          </a:ln>
          <a:effectLst/>
        </p:spPr>
        <p:txBody>
          <a:bodyPr vert="horz" wrap="square" lIns="36000" tIns="45720" rIns="36000" bIns="45720" numCol="1" rtlCol="0" anchor="ctr" anchorCtr="0" compatLnSpc="1">
            <a:prstTxWarp prst="textNoShape">
              <a:avLst/>
            </a:prstTxWarp>
          </a:bodyPr>
          <a:lstStyle/>
          <a:p>
            <a:pPr marL="0" marR="0" lvl="0" indent="0" algn="ctr" defTabSz="914377" rtl="0" eaLnBrk="0" fontAlgn="base" latinLnBrk="0" hangingPunct="0">
              <a:lnSpc>
                <a:spcPct val="100000"/>
              </a:lnSpc>
              <a:spcBef>
                <a:spcPct val="0"/>
              </a:spcBef>
              <a:spcAft>
                <a:spcPct val="0"/>
              </a:spcAft>
              <a:buClrTx/>
              <a:buSzTx/>
              <a:buFontTx/>
              <a:buNone/>
              <a:tabLst/>
              <a:defRPr/>
            </a:pPr>
            <a:r>
              <a:rPr kumimoji="0" lang="de-DE" sz="1200" b="0" i="0" u="none" strike="noStrike" kern="1200" cap="none" spc="0" normalizeH="0" baseline="0" noProof="0" dirty="0">
                <a:ln>
                  <a:noFill/>
                </a:ln>
                <a:solidFill>
                  <a:srgbClr val="FFFFFF"/>
                </a:solidFill>
                <a:effectLst/>
                <a:uLnTx/>
                <a:uFillTx/>
                <a:latin typeface="Arial" charset="0"/>
                <a:ea typeface="ＭＳ Ｐゴシック" charset="-128"/>
                <a:cs typeface="+mn-cs"/>
              </a:rPr>
              <a:t>Risiken bewerten</a:t>
            </a:r>
            <a:endParaRPr kumimoji="0" lang="en-AU" sz="1200" b="0" i="0" u="none" strike="noStrike" kern="1200" cap="none" spc="0" normalizeH="0" baseline="0" noProof="0" dirty="0">
              <a:ln>
                <a:noFill/>
              </a:ln>
              <a:solidFill>
                <a:srgbClr val="FFFFFF"/>
              </a:solidFill>
              <a:effectLst/>
              <a:uLnTx/>
              <a:uFillTx/>
              <a:latin typeface="Arial" charset="0"/>
              <a:ea typeface="ＭＳ Ｐゴシック" charset="-128"/>
              <a:cs typeface="+mn-cs"/>
            </a:endParaRPr>
          </a:p>
        </p:txBody>
      </p:sp>
      <p:sp>
        <p:nvSpPr>
          <p:cNvPr id="15" name="Auf der gleichen Seite des Rechtecks liegende Ecken abrunden 14"/>
          <p:cNvSpPr/>
          <p:nvPr userDrawn="1"/>
        </p:nvSpPr>
        <p:spPr bwMode="auto">
          <a:xfrm>
            <a:off x="5519936" y="332655"/>
            <a:ext cx="1693553" cy="484111"/>
          </a:xfrm>
          <a:prstGeom prst="round2SameRect">
            <a:avLst/>
          </a:prstGeom>
          <a:solidFill>
            <a:srgbClr val="90ABBE"/>
          </a:solidFill>
          <a:ln w="9525" cap="flat" cmpd="sng" algn="ctr">
            <a:noFill/>
            <a:prstDash val="solid"/>
            <a:round/>
            <a:headEnd type="none" w="med" len="med"/>
            <a:tailEnd type="none" w="med" len="med"/>
          </a:ln>
          <a:effectLst/>
        </p:spPr>
        <p:txBody>
          <a:bodyPr vert="horz" wrap="square" lIns="36000" tIns="45720" rIns="36000" bIns="45720" numCol="1" rtlCol="0" anchor="ctr" anchorCtr="0" compatLnSpc="1">
            <a:prstTxWarp prst="textNoShape">
              <a:avLst/>
            </a:prstTxWarp>
          </a:bodyPr>
          <a:lstStyle/>
          <a:p>
            <a:pPr marL="0" marR="0" lvl="0" indent="0" algn="ctr" defTabSz="914377" rtl="0" eaLnBrk="0" fontAlgn="base" latinLnBrk="0" hangingPunct="0">
              <a:lnSpc>
                <a:spcPct val="100000"/>
              </a:lnSpc>
              <a:spcBef>
                <a:spcPct val="0"/>
              </a:spcBef>
              <a:spcAft>
                <a:spcPct val="0"/>
              </a:spcAft>
              <a:buClrTx/>
              <a:buSzTx/>
              <a:buFontTx/>
              <a:buNone/>
              <a:tabLst/>
              <a:defRPr/>
            </a:pPr>
            <a:r>
              <a:rPr kumimoji="0" lang="de-DE" sz="1200" b="0" i="0" u="none" strike="noStrike" kern="1200" cap="none" spc="0" normalizeH="0" baseline="0" noProof="0" dirty="0">
                <a:ln>
                  <a:noFill/>
                </a:ln>
                <a:solidFill>
                  <a:srgbClr val="FFFFFF"/>
                </a:solidFill>
                <a:effectLst/>
                <a:uLnTx/>
                <a:uFillTx/>
                <a:latin typeface="Arial" charset="0"/>
                <a:ea typeface="ＭＳ Ｐゴシック" charset="-128"/>
                <a:cs typeface="+mn-cs"/>
              </a:rPr>
              <a:t>Risiken steuern</a:t>
            </a:r>
            <a:endParaRPr kumimoji="0" lang="en-AU" sz="1200" b="0" i="0" u="none" strike="noStrike" kern="1200" cap="none" spc="0" normalizeH="0" baseline="0" noProof="0" dirty="0">
              <a:ln>
                <a:noFill/>
              </a:ln>
              <a:solidFill>
                <a:srgbClr val="FFFFFF"/>
              </a:solidFill>
              <a:effectLst/>
              <a:uLnTx/>
              <a:uFillTx/>
              <a:latin typeface="Arial" charset="0"/>
              <a:ea typeface="ＭＳ Ｐゴシック" charset="-128"/>
              <a:cs typeface="+mn-cs"/>
            </a:endParaRPr>
          </a:p>
        </p:txBody>
      </p:sp>
      <p:sp>
        <p:nvSpPr>
          <p:cNvPr id="16" name="Auf der gleichen Seite des Rechtecks liegende Ecken abrunden 15"/>
          <p:cNvSpPr/>
          <p:nvPr userDrawn="1"/>
        </p:nvSpPr>
        <p:spPr bwMode="auto">
          <a:xfrm>
            <a:off x="7320136" y="332655"/>
            <a:ext cx="1693553" cy="484111"/>
          </a:xfrm>
          <a:prstGeom prst="round2SameRect">
            <a:avLst/>
          </a:prstGeom>
          <a:solidFill>
            <a:srgbClr val="90ABBE"/>
          </a:solidFill>
          <a:ln w="9525" cap="flat" cmpd="sng" algn="ctr">
            <a:noFill/>
            <a:prstDash val="solid"/>
            <a:round/>
            <a:headEnd type="none" w="med" len="med"/>
            <a:tailEnd type="none" w="med" len="med"/>
          </a:ln>
          <a:effectLst/>
        </p:spPr>
        <p:txBody>
          <a:bodyPr vert="horz" wrap="square" lIns="36000" tIns="45720" rIns="36000" bIns="45720" numCol="1" rtlCol="0" anchor="ctr" anchorCtr="0" compatLnSpc="1">
            <a:prstTxWarp prst="textNoShape">
              <a:avLst/>
            </a:prstTxWarp>
          </a:bodyPr>
          <a:lstStyle/>
          <a:p>
            <a:pPr marL="0" marR="0" lvl="0" indent="0" algn="ctr" defTabSz="914377" rtl="0" eaLnBrk="0" fontAlgn="base" latinLnBrk="0" hangingPunct="0">
              <a:lnSpc>
                <a:spcPct val="100000"/>
              </a:lnSpc>
              <a:spcBef>
                <a:spcPct val="0"/>
              </a:spcBef>
              <a:spcAft>
                <a:spcPct val="0"/>
              </a:spcAft>
              <a:buClrTx/>
              <a:buSzTx/>
              <a:buFontTx/>
              <a:buNone/>
              <a:tabLst/>
              <a:defRPr/>
            </a:pPr>
            <a:r>
              <a:rPr kumimoji="0" lang="de-DE" sz="1200" b="0" i="0" u="none" strike="noStrike" kern="1200" cap="none" spc="0" normalizeH="0" baseline="0" noProof="0" dirty="0">
                <a:ln>
                  <a:noFill/>
                </a:ln>
                <a:solidFill>
                  <a:srgbClr val="FFFFFF"/>
                </a:solidFill>
                <a:effectLst/>
                <a:uLnTx/>
                <a:uFillTx/>
                <a:latin typeface="Arial" charset="0"/>
                <a:ea typeface="ＭＳ Ｐゴシック" charset="-128"/>
                <a:cs typeface="+mn-cs"/>
              </a:rPr>
              <a:t>Ressourcen</a:t>
            </a:r>
            <a:endParaRPr kumimoji="0" lang="en-AU" sz="1200" b="0" i="0" u="none" strike="noStrike" kern="1200" cap="none" spc="0" normalizeH="0" baseline="0" noProof="0" dirty="0">
              <a:ln>
                <a:noFill/>
              </a:ln>
              <a:solidFill>
                <a:srgbClr val="FFFFFF"/>
              </a:solidFill>
              <a:effectLst/>
              <a:uLnTx/>
              <a:uFillTx/>
              <a:latin typeface="Arial" charset="0"/>
              <a:ea typeface="ＭＳ Ｐゴシック" charset="-128"/>
              <a:cs typeface="+mn-cs"/>
            </a:endParaRPr>
          </a:p>
        </p:txBody>
      </p:sp>
    </p:spTree>
    <p:extLst>
      <p:ext uri="{BB962C8B-B14F-4D97-AF65-F5344CB8AC3E}">
        <p14:creationId xmlns:p14="http://schemas.microsoft.com/office/powerpoint/2010/main" val="32459769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a:xfrm>
            <a:off x="550800" y="935038"/>
            <a:ext cx="11257200" cy="500062"/>
          </a:xfrm>
        </p:spPr>
        <p:txBody>
          <a:bodyPr lIns="0" rIns="0"/>
          <a:lstStyle/>
          <a:p>
            <a:r>
              <a:rPr lang="de-DE"/>
              <a:t>Titelmasterformat durch Klicken bearbeiten</a:t>
            </a:r>
          </a:p>
        </p:txBody>
      </p:sp>
      <p:sp>
        <p:nvSpPr>
          <p:cNvPr id="3" name="Fußzeilenplatzhalter 2"/>
          <p:cNvSpPr>
            <a:spLocks noGrp="1"/>
          </p:cNvSpPr>
          <p:nvPr>
            <p:ph type="ftr" sz="quarter" idx="10"/>
          </p:nvPr>
        </p:nvSpPr>
        <p:spPr>
          <a:xfrm>
            <a:off x="5994000" y="6477000"/>
            <a:ext cx="5814000" cy="279400"/>
          </a:xfrm>
        </p:spPr>
        <p:txBody>
          <a:bodyPr lIns="0" rIns="0"/>
          <a:lstStyle>
            <a:lvl1pPr>
              <a:defRPr/>
            </a:lvl1pPr>
          </a:lstStyle>
          <a:p>
            <a:r>
              <a:rPr lang="de-DE" b="1" dirty="0">
                <a:solidFill>
                  <a:srgbClr val="7B9C2A"/>
                </a:solidFill>
              </a:rPr>
              <a:t>UMWELT. </a:t>
            </a:r>
            <a:r>
              <a:rPr lang="de-DE" b="1" dirty="0">
                <a:solidFill>
                  <a:srgbClr val="F9AA00"/>
                </a:solidFill>
              </a:rPr>
              <a:t>RISIKO. </a:t>
            </a:r>
            <a:r>
              <a:rPr lang="de-DE" b="1" dirty="0"/>
              <a:t>MANAGEMENT. </a:t>
            </a:r>
            <a:r>
              <a:rPr lang="de-DE" dirty="0"/>
              <a:t>| © LfU | IZU Infozentrum UmweltWirtschaft</a:t>
            </a:r>
          </a:p>
        </p:txBody>
      </p:sp>
      <p:sp>
        <p:nvSpPr>
          <p:cNvPr id="6" name="Rectangle 11"/>
          <p:cNvSpPr>
            <a:spLocks noGrp="1" noChangeArrowheads="1"/>
          </p:cNvSpPr>
          <p:nvPr>
            <p:ph type="sldNum" sz="quarter" idx="4"/>
          </p:nvPr>
        </p:nvSpPr>
        <p:spPr bwMode="auto">
          <a:xfrm>
            <a:off x="550800" y="6477000"/>
            <a:ext cx="638043" cy="280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0" bIns="45720" numCol="1" anchor="t" anchorCtr="0" compatLnSpc="1">
            <a:prstTxWarp prst="textNoShape">
              <a:avLst/>
            </a:prstTxWarp>
          </a:bodyPr>
          <a:lstStyle>
            <a:lvl1pPr algn="l">
              <a:defRPr sz="1000">
                <a:solidFill>
                  <a:srgbClr val="3B687F"/>
                </a:solidFill>
              </a:defRPr>
            </a:lvl1pPr>
          </a:lstStyle>
          <a:p>
            <a:fld id="{894680D0-7A83-433A-9719-C4143F27F647}" type="slidenum">
              <a:rPr lang="de-DE" smtClean="0"/>
              <a:pPr/>
              <a:t>‹Nr.›</a:t>
            </a:fld>
            <a:endParaRPr lang="de-DE" dirty="0"/>
          </a:p>
        </p:txBody>
      </p:sp>
      <p:sp>
        <p:nvSpPr>
          <p:cNvPr id="7" name="Auf der gleichen Seite des Rechtecks liegende Ecken abrunden 6"/>
          <p:cNvSpPr/>
          <p:nvPr userDrawn="1"/>
        </p:nvSpPr>
        <p:spPr bwMode="auto">
          <a:xfrm>
            <a:off x="1919536" y="332655"/>
            <a:ext cx="1693553" cy="484111"/>
          </a:xfrm>
          <a:prstGeom prst="round2SameRect">
            <a:avLst/>
          </a:prstGeom>
          <a:solidFill>
            <a:srgbClr val="90ABBE"/>
          </a:solidFill>
          <a:ln w="9525" cap="flat" cmpd="sng" algn="ctr">
            <a:noFill/>
            <a:prstDash val="solid"/>
            <a:round/>
            <a:headEnd type="none" w="med" len="med"/>
            <a:tailEnd type="none" w="med" len="med"/>
          </a:ln>
          <a:effectLst/>
        </p:spPr>
        <p:txBody>
          <a:bodyPr vert="horz" wrap="square" lIns="36000" tIns="45720" rIns="36000" bIns="45720" numCol="1" rtlCol="0" anchor="ctr" anchorCtr="0" compatLnSpc="1">
            <a:prstTxWarp prst="textNoShape">
              <a:avLst/>
            </a:prstTxWarp>
          </a:bodyPr>
          <a:lstStyle/>
          <a:p>
            <a:pPr marL="0" marR="0" lvl="0" indent="0" algn="ctr" defTabSz="914377" rtl="0" eaLnBrk="0" fontAlgn="base" latinLnBrk="0" hangingPunct="0">
              <a:lnSpc>
                <a:spcPct val="100000"/>
              </a:lnSpc>
              <a:spcBef>
                <a:spcPct val="0"/>
              </a:spcBef>
              <a:spcAft>
                <a:spcPct val="0"/>
              </a:spcAft>
              <a:buClrTx/>
              <a:buSzTx/>
              <a:buFontTx/>
              <a:buNone/>
              <a:tabLst/>
              <a:defRPr/>
            </a:pPr>
            <a:r>
              <a:rPr kumimoji="0" lang="de-DE" sz="1200" b="0" i="0" u="none" strike="noStrike" kern="1200" cap="none" spc="0" normalizeH="0" baseline="0" noProof="0" dirty="0">
                <a:ln>
                  <a:noFill/>
                </a:ln>
                <a:solidFill>
                  <a:srgbClr val="FFFFFF"/>
                </a:solidFill>
                <a:effectLst/>
                <a:uLnTx/>
                <a:uFillTx/>
                <a:latin typeface="Arial" charset="0"/>
                <a:ea typeface="ＭＳ Ｐゴシック" charset="-128"/>
                <a:cs typeface="+mn-cs"/>
              </a:rPr>
              <a:t>Risiken identifizieren</a:t>
            </a:r>
            <a:endParaRPr kumimoji="0" lang="en-AU" sz="1200" b="0" i="0" u="none" strike="noStrike" kern="1200" cap="none" spc="0" normalizeH="0" baseline="0" noProof="0" dirty="0">
              <a:ln>
                <a:noFill/>
              </a:ln>
              <a:solidFill>
                <a:srgbClr val="FFFFFF"/>
              </a:solidFill>
              <a:effectLst/>
              <a:uLnTx/>
              <a:uFillTx/>
              <a:latin typeface="Arial" charset="0"/>
              <a:ea typeface="ＭＳ Ｐゴシック" charset="-128"/>
              <a:cs typeface="+mn-cs"/>
            </a:endParaRPr>
          </a:p>
        </p:txBody>
      </p:sp>
      <p:sp>
        <p:nvSpPr>
          <p:cNvPr id="8" name="Auf der gleichen Seite des Rechtecks liegende Ecken abrunden 7"/>
          <p:cNvSpPr/>
          <p:nvPr userDrawn="1"/>
        </p:nvSpPr>
        <p:spPr bwMode="auto">
          <a:xfrm>
            <a:off x="119336" y="332655"/>
            <a:ext cx="1693553" cy="484111"/>
          </a:xfrm>
          <a:prstGeom prst="round2SameRect">
            <a:avLst/>
          </a:prstGeom>
          <a:solidFill>
            <a:srgbClr val="F9AA00"/>
          </a:solidFill>
          <a:ln w="9525" cap="flat" cmpd="sng" algn="ctr">
            <a:noFill/>
            <a:prstDash val="solid"/>
            <a:round/>
            <a:headEnd type="none" w="med" len="med"/>
            <a:tailEnd type="none" w="med" len="med"/>
          </a:ln>
          <a:effectLst/>
        </p:spPr>
        <p:txBody>
          <a:bodyPr vert="horz" wrap="square" lIns="36000" tIns="45720" rIns="36000" bIns="45720" numCol="1" rtlCol="0" anchor="ctr" anchorCtr="0" compatLnSpc="1">
            <a:prstTxWarp prst="textNoShape">
              <a:avLst/>
            </a:prstTxWarp>
          </a:bodyPr>
          <a:lstStyle/>
          <a:p>
            <a:pPr marL="0" marR="0" lvl="0" indent="0" algn="ctr" defTabSz="914377" rtl="0" eaLnBrk="0" fontAlgn="base" latinLnBrk="0" hangingPunct="0">
              <a:lnSpc>
                <a:spcPct val="100000"/>
              </a:lnSpc>
              <a:spcBef>
                <a:spcPct val="0"/>
              </a:spcBef>
              <a:spcAft>
                <a:spcPct val="0"/>
              </a:spcAft>
              <a:buClrTx/>
              <a:buSzTx/>
              <a:buFontTx/>
              <a:buNone/>
              <a:tabLst/>
              <a:defRPr/>
            </a:pPr>
            <a:r>
              <a:rPr kumimoji="0" lang="de-DE" sz="1200" b="1" i="0" u="none" strike="noStrike" kern="1200" cap="none" spc="0" normalizeH="0" baseline="0" noProof="0" dirty="0">
                <a:ln>
                  <a:noFill/>
                </a:ln>
                <a:solidFill>
                  <a:srgbClr val="FFFFFF"/>
                </a:solidFill>
                <a:effectLst/>
                <a:uLnTx/>
                <a:uFillTx/>
                <a:latin typeface="Arial" charset="0"/>
                <a:ea typeface="ＭＳ Ｐゴシック" charset="-128"/>
                <a:cs typeface="+mn-cs"/>
              </a:rPr>
              <a:t>Einführung</a:t>
            </a:r>
            <a:endParaRPr kumimoji="0" lang="en-AU" sz="1200" b="1" i="0" u="none" strike="noStrike" kern="1200" cap="none" spc="0" normalizeH="0" baseline="0" noProof="0" dirty="0">
              <a:ln>
                <a:noFill/>
              </a:ln>
              <a:solidFill>
                <a:srgbClr val="FFFFFF"/>
              </a:solidFill>
              <a:effectLst/>
              <a:uLnTx/>
              <a:uFillTx/>
              <a:latin typeface="Arial" charset="0"/>
              <a:ea typeface="ＭＳ Ｐゴシック" charset="-128"/>
              <a:cs typeface="+mn-cs"/>
            </a:endParaRPr>
          </a:p>
        </p:txBody>
      </p:sp>
      <p:sp>
        <p:nvSpPr>
          <p:cNvPr id="9" name="Auf der gleichen Seite des Rechtecks liegende Ecken abrunden 8"/>
          <p:cNvSpPr/>
          <p:nvPr userDrawn="1"/>
        </p:nvSpPr>
        <p:spPr bwMode="auto">
          <a:xfrm>
            <a:off x="3719736" y="332655"/>
            <a:ext cx="1693553" cy="484111"/>
          </a:xfrm>
          <a:prstGeom prst="round2SameRect">
            <a:avLst/>
          </a:prstGeom>
          <a:solidFill>
            <a:srgbClr val="90ABBE"/>
          </a:solidFill>
          <a:ln w="9525" cap="flat" cmpd="sng" algn="ctr">
            <a:noFill/>
            <a:prstDash val="solid"/>
            <a:round/>
            <a:headEnd type="none" w="med" len="med"/>
            <a:tailEnd type="none" w="med" len="med"/>
          </a:ln>
          <a:effectLst/>
        </p:spPr>
        <p:txBody>
          <a:bodyPr vert="horz" wrap="square" lIns="36000" tIns="45720" rIns="36000" bIns="45720" numCol="1" rtlCol="0" anchor="ctr" anchorCtr="0" compatLnSpc="1">
            <a:prstTxWarp prst="textNoShape">
              <a:avLst/>
            </a:prstTxWarp>
          </a:bodyPr>
          <a:lstStyle/>
          <a:p>
            <a:pPr marL="0" marR="0" lvl="0" indent="0" algn="ctr" defTabSz="914377" rtl="0" eaLnBrk="0" fontAlgn="base" latinLnBrk="0" hangingPunct="0">
              <a:lnSpc>
                <a:spcPct val="100000"/>
              </a:lnSpc>
              <a:spcBef>
                <a:spcPct val="0"/>
              </a:spcBef>
              <a:spcAft>
                <a:spcPct val="0"/>
              </a:spcAft>
              <a:buClrTx/>
              <a:buSzTx/>
              <a:buFontTx/>
              <a:buNone/>
              <a:tabLst/>
              <a:defRPr/>
            </a:pPr>
            <a:r>
              <a:rPr kumimoji="0" lang="de-DE" sz="1200" b="0" i="0" u="none" strike="noStrike" kern="1200" cap="none" spc="0" normalizeH="0" baseline="0" noProof="0" dirty="0">
                <a:ln>
                  <a:noFill/>
                </a:ln>
                <a:solidFill>
                  <a:srgbClr val="FFFFFF"/>
                </a:solidFill>
                <a:effectLst/>
                <a:uLnTx/>
                <a:uFillTx/>
                <a:latin typeface="Arial" charset="0"/>
                <a:ea typeface="ＭＳ Ｐゴシック" charset="-128"/>
                <a:cs typeface="+mn-cs"/>
              </a:rPr>
              <a:t>Risiken bewerten</a:t>
            </a:r>
            <a:endParaRPr kumimoji="0" lang="en-AU" sz="1200" b="0" i="0" u="none" strike="noStrike" kern="1200" cap="none" spc="0" normalizeH="0" baseline="0" noProof="0" dirty="0">
              <a:ln>
                <a:noFill/>
              </a:ln>
              <a:solidFill>
                <a:srgbClr val="FFFFFF"/>
              </a:solidFill>
              <a:effectLst/>
              <a:uLnTx/>
              <a:uFillTx/>
              <a:latin typeface="Arial" charset="0"/>
              <a:ea typeface="ＭＳ Ｐゴシック" charset="-128"/>
              <a:cs typeface="+mn-cs"/>
            </a:endParaRPr>
          </a:p>
        </p:txBody>
      </p:sp>
      <p:sp>
        <p:nvSpPr>
          <p:cNvPr id="10" name="Auf der gleichen Seite des Rechtecks liegende Ecken abrunden 9"/>
          <p:cNvSpPr/>
          <p:nvPr userDrawn="1"/>
        </p:nvSpPr>
        <p:spPr bwMode="auto">
          <a:xfrm>
            <a:off x="5519936" y="332655"/>
            <a:ext cx="1693553" cy="484111"/>
          </a:xfrm>
          <a:prstGeom prst="round2SameRect">
            <a:avLst/>
          </a:prstGeom>
          <a:solidFill>
            <a:srgbClr val="90ABBE"/>
          </a:solidFill>
          <a:ln w="9525" cap="flat" cmpd="sng" algn="ctr">
            <a:noFill/>
            <a:prstDash val="solid"/>
            <a:round/>
            <a:headEnd type="none" w="med" len="med"/>
            <a:tailEnd type="none" w="med" len="med"/>
          </a:ln>
          <a:effectLst/>
        </p:spPr>
        <p:txBody>
          <a:bodyPr vert="horz" wrap="square" lIns="36000" tIns="45720" rIns="36000" bIns="45720" numCol="1" rtlCol="0" anchor="ctr" anchorCtr="0" compatLnSpc="1">
            <a:prstTxWarp prst="textNoShape">
              <a:avLst/>
            </a:prstTxWarp>
          </a:bodyPr>
          <a:lstStyle/>
          <a:p>
            <a:pPr marL="0" marR="0" lvl="0" indent="0" algn="ctr" defTabSz="914377" rtl="0" eaLnBrk="0" fontAlgn="base" latinLnBrk="0" hangingPunct="0">
              <a:lnSpc>
                <a:spcPct val="100000"/>
              </a:lnSpc>
              <a:spcBef>
                <a:spcPct val="0"/>
              </a:spcBef>
              <a:spcAft>
                <a:spcPct val="0"/>
              </a:spcAft>
              <a:buClrTx/>
              <a:buSzTx/>
              <a:buFontTx/>
              <a:buNone/>
              <a:tabLst/>
              <a:defRPr/>
            </a:pPr>
            <a:r>
              <a:rPr kumimoji="0" lang="de-DE" sz="1200" b="0" i="0" u="none" strike="noStrike" kern="1200" cap="none" spc="0" normalizeH="0" baseline="0" noProof="0" dirty="0">
                <a:ln>
                  <a:noFill/>
                </a:ln>
                <a:solidFill>
                  <a:srgbClr val="FFFFFF"/>
                </a:solidFill>
                <a:effectLst/>
                <a:uLnTx/>
                <a:uFillTx/>
                <a:latin typeface="Arial" charset="0"/>
                <a:ea typeface="ＭＳ Ｐゴシック" charset="-128"/>
                <a:cs typeface="+mn-cs"/>
              </a:rPr>
              <a:t>Risiken steuern</a:t>
            </a:r>
            <a:endParaRPr kumimoji="0" lang="en-AU" sz="1200" b="0" i="0" u="none" strike="noStrike" kern="1200" cap="none" spc="0" normalizeH="0" baseline="0" noProof="0" dirty="0">
              <a:ln>
                <a:noFill/>
              </a:ln>
              <a:solidFill>
                <a:srgbClr val="FFFFFF"/>
              </a:solidFill>
              <a:effectLst/>
              <a:uLnTx/>
              <a:uFillTx/>
              <a:latin typeface="Arial" charset="0"/>
              <a:ea typeface="ＭＳ Ｐゴシック" charset="-128"/>
              <a:cs typeface="+mn-cs"/>
            </a:endParaRPr>
          </a:p>
        </p:txBody>
      </p:sp>
      <p:sp>
        <p:nvSpPr>
          <p:cNvPr id="11" name="Auf der gleichen Seite des Rechtecks liegende Ecken abrunden 10"/>
          <p:cNvSpPr/>
          <p:nvPr userDrawn="1"/>
        </p:nvSpPr>
        <p:spPr bwMode="auto">
          <a:xfrm>
            <a:off x="7320136" y="332655"/>
            <a:ext cx="1693553" cy="484111"/>
          </a:xfrm>
          <a:prstGeom prst="round2SameRect">
            <a:avLst/>
          </a:prstGeom>
          <a:solidFill>
            <a:srgbClr val="90ABBE"/>
          </a:solidFill>
          <a:ln w="9525" cap="flat" cmpd="sng" algn="ctr">
            <a:noFill/>
            <a:prstDash val="solid"/>
            <a:round/>
            <a:headEnd type="none" w="med" len="med"/>
            <a:tailEnd type="none" w="med" len="med"/>
          </a:ln>
          <a:effectLst/>
        </p:spPr>
        <p:txBody>
          <a:bodyPr vert="horz" wrap="square" lIns="36000" tIns="45720" rIns="36000" bIns="45720" numCol="1" rtlCol="0" anchor="ctr" anchorCtr="0" compatLnSpc="1">
            <a:prstTxWarp prst="textNoShape">
              <a:avLst/>
            </a:prstTxWarp>
          </a:bodyPr>
          <a:lstStyle/>
          <a:p>
            <a:pPr marL="0" marR="0" lvl="0" indent="0" algn="ctr" defTabSz="914377" rtl="0" eaLnBrk="0" fontAlgn="base" latinLnBrk="0" hangingPunct="0">
              <a:lnSpc>
                <a:spcPct val="100000"/>
              </a:lnSpc>
              <a:spcBef>
                <a:spcPct val="0"/>
              </a:spcBef>
              <a:spcAft>
                <a:spcPct val="0"/>
              </a:spcAft>
              <a:buClrTx/>
              <a:buSzTx/>
              <a:buFontTx/>
              <a:buNone/>
              <a:tabLst/>
              <a:defRPr/>
            </a:pPr>
            <a:r>
              <a:rPr kumimoji="0" lang="de-DE" sz="1200" b="0" i="0" u="none" strike="noStrike" kern="1200" cap="none" spc="0" normalizeH="0" baseline="0" noProof="0" dirty="0">
                <a:ln>
                  <a:noFill/>
                </a:ln>
                <a:solidFill>
                  <a:srgbClr val="FFFFFF"/>
                </a:solidFill>
                <a:effectLst/>
                <a:uLnTx/>
                <a:uFillTx/>
                <a:latin typeface="Arial" charset="0"/>
                <a:ea typeface="ＭＳ Ｐゴシック" charset="-128"/>
                <a:cs typeface="+mn-cs"/>
              </a:rPr>
              <a:t>Ressourcen</a:t>
            </a:r>
            <a:endParaRPr kumimoji="0" lang="en-AU" sz="1200" b="0" i="0" u="none" strike="noStrike" kern="1200" cap="none" spc="0" normalizeH="0" baseline="0" noProof="0" dirty="0">
              <a:ln>
                <a:noFill/>
              </a:ln>
              <a:solidFill>
                <a:srgbClr val="FFFFFF"/>
              </a:solidFill>
              <a:effectLst/>
              <a:uLnTx/>
              <a:uFillTx/>
              <a:latin typeface="Arial" charset="0"/>
              <a:ea typeface="ＭＳ Ｐゴシック" charset="-128"/>
              <a:cs typeface="+mn-cs"/>
            </a:endParaRPr>
          </a:p>
        </p:txBody>
      </p:sp>
    </p:spTree>
    <p:extLst>
      <p:ext uri="{BB962C8B-B14F-4D97-AF65-F5344CB8AC3E}">
        <p14:creationId xmlns:p14="http://schemas.microsoft.com/office/powerpoint/2010/main" val="42365057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1_Titel und Inhalt">
    <p:spTree>
      <p:nvGrpSpPr>
        <p:cNvPr id="1" name=""/>
        <p:cNvGrpSpPr/>
        <p:nvPr/>
      </p:nvGrpSpPr>
      <p:grpSpPr>
        <a:xfrm>
          <a:off x="0" y="0"/>
          <a:ext cx="0" cy="0"/>
          <a:chOff x="0" y="0"/>
          <a:chExt cx="0" cy="0"/>
        </a:xfrm>
      </p:grpSpPr>
      <p:sp>
        <p:nvSpPr>
          <p:cNvPr id="2" name="Titel 1"/>
          <p:cNvSpPr>
            <a:spLocks noGrp="1"/>
          </p:cNvSpPr>
          <p:nvPr>
            <p:ph type="title"/>
          </p:nvPr>
        </p:nvSpPr>
        <p:spPr>
          <a:xfrm>
            <a:off x="551384" y="935038"/>
            <a:ext cx="11256616" cy="500062"/>
          </a:xfrm>
        </p:spPr>
        <p:txBody>
          <a:bodyPr lIns="0" rIns="0"/>
          <a:lstStyle/>
          <a:p>
            <a:r>
              <a:rPr lang="de-DE" dirty="0"/>
              <a:t>Titelmasterformat durch Klicken bearbeiten</a:t>
            </a:r>
          </a:p>
        </p:txBody>
      </p:sp>
      <p:sp>
        <p:nvSpPr>
          <p:cNvPr id="3" name="Inhaltsplatzhalter 2"/>
          <p:cNvSpPr>
            <a:spLocks noGrp="1"/>
          </p:cNvSpPr>
          <p:nvPr>
            <p:ph idx="1"/>
          </p:nvPr>
        </p:nvSpPr>
        <p:spPr>
          <a:xfrm>
            <a:off x="551384" y="1628776"/>
            <a:ext cx="11256616" cy="4697413"/>
          </a:xfrm>
        </p:spPr>
        <p:txBody>
          <a:bodyPr lIns="0" rIns="0"/>
          <a:lstStyle>
            <a:lvl1pPr>
              <a:lnSpc>
                <a:spcPts val="1600"/>
              </a:lnSpc>
              <a:spcBef>
                <a:spcPts val="800"/>
              </a:spcBef>
              <a:defRPr sz="1200"/>
            </a:lvl1pPr>
            <a:lvl2pPr>
              <a:lnSpc>
                <a:spcPts val="1600"/>
              </a:lnSpc>
              <a:spcBef>
                <a:spcPts val="800"/>
              </a:spcBef>
              <a:defRPr sz="1200"/>
            </a:lvl2pPr>
            <a:lvl3pPr>
              <a:lnSpc>
                <a:spcPts val="1600"/>
              </a:lnSpc>
              <a:spcBef>
                <a:spcPts val="800"/>
              </a:spcBef>
              <a:defRPr sz="1200"/>
            </a:lvl3pPr>
            <a:lvl4pPr>
              <a:lnSpc>
                <a:spcPts val="1600"/>
              </a:lnSpc>
              <a:spcBef>
                <a:spcPts val="800"/>
              </a:spcBef>
              <a:defRPr sz="1200"/>
            </a:lvl4pPr>
            <a:lvl5pPr>
              <a:lnSpc>
                <a:spcPts val="1600"/>
              </a:lnSpc>
              <a:spcBef>
                <a:spcPts val="800"/>
              </a:spcBef>
              <a:defRPr sz="1200"/>
            </a:lvl5pPr>
          </a:lstStyle>
          <a:p>
            <a:pPr lvl="0"/>
            <a:r>
              <a:rPr lang="de-DE" dirty="0"/>
              <a:t>Formatvorlagen des Textmasters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4" name="Fußzeilenplatzhalter 3"/>
          <p:cNvSpPr>
            <a:spLocks noGrp="1"/>
          </p:cNvSpPr>
          <p:nvPr>
            <p:ph type="ftr" sz="quarter" idx="10"/>
          </p:nvPr>
        </p:nvSpPr>
        <p:spPr>
          <a:xfrm>
            <a:off x="5994000" y="6477000"/>
            <a:ext cx="5814000" cy="279400"/>
          </a:xfrm>
        </p:spPr>
        <p:txBody>
          <a:bodyPr lIns="0" rIns="0"/>
          <a:lstStyle>
            <a:lvl1pPr>
              <a:defRPr/>
            </a:lvl1pPr>
          </a:lstStyle>
          <a:p>
            <a:r>
              <a:rPr lang="de-DE" b="1" dirty="0">
                <a:solidFill>
                  <a:srgbClr val="7B9C2A"/>
                </a:solidFill>
              </a:rPr>
              <a:t>UMWELT. </a:t>
            </a:r>
            <a:r>
              <a:rPr lang="de-DE" b="1" dirty="0">
                <a:solidFill>
                  <a:srgbClr val="F9AA00"/>
                </a:solidFill>
              </a:rPr>
              <a:t>RISIKO. </a:t>
            </a:r>
            <a:r>
              <a:rPr lang="de-DE" b="1" dirty="0"/>
              <a:t>MANAGEMENT. </a:t>
            </a:r>
            <a:r>
              <a:rPr lang="de-DE" dirty="0"/>
              <a:t>| © LfU | IZU Infozentrum UmweltWirtschaft</a:t>
            </a:r>
          </a:p>
        </p:txBody>
      </p:sp>
      <p:sp>
        <p:nvSpPr>
          <p:cNvPr id="8" name="Rectangle 11"/>
          <p:cNvSpPr>
            <a:spLocks noGrp="1" noChangeArrowheads="1"/>
          </p:cNvSpPr>
          <p:nvPr>
            <p:ph type="sldNum" sz="quarter" idx="4"/>
          </p:nvPr>
        </p:nvSpPr>
        <p:spPr bwMode="auto">
          <a:xfrm>
            <a:off x="551384" y="6475412"/>
            <a:ext cx="638043" cy="280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0" bIns="45720" numCol="1" anchor="t" anchorCtr="0" compatLnSpc="1">
            <a:prstTxWarp prst="textNoShape">
              <a:avLst/>
            </a:prstTxWarp>
          </a:bodyPr>
          <a:lstStyle>
            <a:lvl1pPr algn="l">
              <a:defRPr sz="1000">
                <a:solidFill>
                  <a:srgbClr val="3B687F"/>
                </a:solidFill>
              </a:defRPr>
            </a:lvl1pPr>
          </a:lstStyle>
          <a:p>
            <a:fld id="{894680D0-7A83-433A-9719-C4143F27F647}" type="slidenum">
              <a:rPr lang="de-DE" smtClean="0"/>
              <a:pPr/>
              <a:t>‹Nr.›</a:t>
            </a:fld>
            <a:endParaRPr lang="de-DE" dirty="0"/>
          </a:p>
        </p:txBody>
      </p:sp>
      <p:sp>
        <p:nvSpPr>
          <p:cNvPr id="7" name="Auf der gleichen Seite des Rechtecks liegende Ecken abrunden 6"/>
          <p:cNvSpPr/>
          <p:nvPr userDrawn="1"/>
        </p:nvSpPr>
        <p:spPr bwMode="auto">
          <a:xfrm>
            <a:off x="1919536" y="332655"/>
            <a:ext cx="1693553" cy="484111"/>
          </a:xfrm>
          <a:prstGeom prst="round2SameRect">
            <a:avLst/>
          </a:prstGeom>
          <a:solidFill>
            <a:srgbClr val="F9AA00"/>
          </a:solidFill>
          <a:ln w="9525" cap="flat" cmpd="sng" algn="ctr">
            <a:noFill/>
            <a:prstDash val="solid"/>
            <a:round/>
            <a:headEnd type="none" w="med" len="med"/>
            <a:tailEnd type="none" w="med" len="med"/>
          </a:ln>
          <a:effectLst/>
        </p:spPr>
        <p:txBody>
          <a:bodyPr vert="horz" wrap="square" lIns="36000" tIns="45720" rIns="36000" bIns="45720" numCol="1" rtlCol="0" anchor="ctr" anchorCtr="0" compatLnSpc="1">
            <a:prstTxWarp prst="textNoShape">
              <a:avLst/>
            </a:prstTxWarp>
          </a:bodyPr>
          <a:lstStyle/>
          <a:p>
            <a:pPr marL="0" marR="0" lvl="0" indent="0" algn="ctr" defTabSz="914377" rtl="0" eaLnBrk="0" fontAlgn="base" latinLnBrk="0" hangingPunct="0">
              <a:lnSpc>
                <a:spcPct val="100000"/>
              </a:lnSpc>
              <a:spcBef>
                <a:spcPct val="0"/>
              </a:spcBef>
              <a:spcAft>
                <a:spcPct val="0"/>
              </a:spcAft>
              <a:buClrTx/>
              <a:buSzTx/>
              <a:buFontTx/>
              <a:buNone/>
              <a:tabLst/>
              <a:defRPr/>
            </a:pPr>
            <a:r>
              <a:rPr kumimoji="0" lang="de-DE" sz="1200" b="1" i="0" u="none" strike="noStrike" kern="1200" cap="none" spc="0" normalizeH="0" baseline="0" noProof="0" dirty="0">
                <a:ln>
                  <a:noFill/>
                </a:ln>
                <a:solidFill>
                  <a:srgbClr val="FFFFFF"/>
                </a:solidFill>
                <a:effectLst/>
                <a:uLnTx/>
                <a:uFillTx/>
                <a:latin typeface="Arial" charset="0"/>
                <a:ea typeface="ＭＳ Ｐゴシック" charset="-128"/>
                <a:cs typeface="+mn-cs"/>
              </a:rPr>
              <a:t>Risiken identifizieren</a:t>
            </a:r>
            <a:endParaRPr kumimoji="0" lang="en-AU" sz="1200" b="1" i="0" u="none" strike="noStrike" kern="1200" cap="none" spc="0" normalizeH="0" baseline="0" noProof="0" dirty="0">
              <a:ln>
                <a:noFill/>
              </a:ln>
              <a:solidFill>
                <a:srgbClr val="FFFFFF"/>
              </a:solidFill>
              <a:effectLst/>
              <a:uLnTx/>
              <a:uFillTx/>
              <a:latin typeface="Arial" charset="0"/>
              <a:ea typeface="ＭＳ Ｐゴシック" charset="-128"/>
              <a:cs typeface="+mn-cs"/>
            </a:endParaRPr>
          </a:p>
        </p:txBody>
      </p:sp>
      <p:sp>
        <p:nvSpPr>
          <p:cNvPr id="9" name="Auf der gleichen Seite des Rechtecks liegende Ecken abrunden 8"/>
          <p:cNvSpPr/>
          <p:nvPr userDrawn="1"/>
        </p:nvSpPr>
        <p:spPr bwMode="auto">
          <a:xfrm>
            <a:off x="119336" y="332655"/>
            <a:ext cx="1693553" cy="484111"/>
          </a:xfrm>
          <a:prstGeom prst="round2SameRect">
            <a:avLst/>
          </a:prstGeom>
          <a:solidFill>
            <a:srgbClr val="90ABBE"/>
          </a:solidFill>
          <a:ln w="9525" cap="flat" cmpd="sng" algn="ctr">
            <a:noFill/>
            <a:prstDash val="solid"/>
            <a:round/>
            <a:headEnd type="none" w="med" len="med"/>
            <a:tailEnd type="none" w="med" len="med"/>
          </a:ln>
          <a:effectLst/>
        </p:spPr>
        <p:txBody>
          <a:bodyPr vert="horz" wrap="square" lIns="36000" tIns="45720" rIns="36000" bIns="45720" numCol="1" rtlCol="0" anchor="ctr" anchorCtr="0" compatLnSpc="1">
            <a:prstTxWarp prst="textNoShape">
              <a:avLst/>
            </a:prstTxWarp>
          </a:bodyPr>
          <a:lstStyle/>
          <a:p>
            <a:pPr marL="0" marR="0" lvl="0" indent="0" algn="ctr" defTabSz="914377" rtl="0" eaLnBrk="0" fontAlgn="base" latinLnBrk="0" hangingPunct="0">
              <a:lnSpc>
                <a:spcPct val="100000"/>
              </a:lnSpc>
              <a:spcBef>
                <a:spcPct val="0"/>
              </a:spcBef>
              <a:spcAft>
                <a:spcPct val="0"/>
              </a:spcAft>
              <a:buClrTx/>
              <a:buSzTx/>
              <a:buFontTx/>
              <a:buNone/>
              <a:tabLst/>
              <a:defRPr/>
            </a:pPr>
            <a:r>
              <a:rPr kumimoji="0" lang="de-DE" sz="1200" b="0" i="0" u="none" strike="noStrike" kern="1200" cap="none" spc="0" normalizeH="0" baseline="0" noProof="0" dirty="0">
                <a:ln>
                  <a:noFill/>
                </a:ln>
                <a:solidFill>
                  <a:srgbClr val="FFFFFF"/>
                </a:solidFill>
                <a:effectLst/>
                <a:uLnTx/>
                <a:uFillTx/>
                <a:latin typeface="Arial" charset="0"/>
                <a:ea typeface="ＭＳ Ｐゴシック" charset="-128"/>
                <a:cs typeface="+mn-cs"/>
              </a:rPr>
              <a:t>Einführung</a:t>
            </a:r>
            <a:endParaRPr kumimoji="0" lang="en-AU" sz="1200" b="0" i="0" u="none" strike="noStrike" kern="1200" cap="none" spc="0" normalizeH="0" baseline="0" noProof="0" dirty="0">
              <a:ln>
                <a:noFill/>
              </a:ln>
              <a:solidFill>
                <a:srgbClr val="FFFFFF"/>
              </a:solidFill>
              <a:effectLst/>
              <a:uLnTx/>
              <a:uFillTx/>
              <a:latin typeface="Arial" charset="0"/>
              <a:ea typeface="ＭＳ Ｐゴシック" charset="-128"/>
              <a:cs typeface="+mn-cs"/>
            </a:endParaRPr>
          </a:p>
        </p:txBody>
      </p:sp>
      <p:sp>
        <p:nvSpPr>
          <p:cNvPr id="10" name="Auf der gleichen Seite des Rechtecks liegende Ecken abrunden 9"/>
          <p:cNvSpPr/>
          <p:nvPr userDrawn="1"/>
        </p:nvSpPr>
        <p:spPr bwMode="auto">
          <a:xfrm>
            <a:off x="3719736" y="332655"/>
            <a:ext cx="1693553" cy="484111"/>
          </a:xfrm>
          <a:prstGeom prst="round2SameRect">
            <a:avLst/>
          </a:prstGeom>
          <a:solidFill>
            <a:srgbClr val="90ABBE"/>
          </a:solidFill>
          <a:ln w="9525" cap="flat" cmpd="sng" algn="ctr">
            <a:noFill/>
            <a:prstDash val="solid"/>
            <a:round/>
            <a:headEnd type="none" w="med" len="med"/>
            <a:tailEnd type="none" w="med" len="med"/>
          </a:ln>
          <a:effectLst/>
        </p:spPr>
        <p:txBody>
          <a:bodyPr vert="horz" wrap="square" lIns="36000" tIns="45720" rIns="36000" bIns="45720" numCol="1" rtlCol="0" anchor="ctr" anchorCtr="0" compatLnSpc="1">
            <a:prstTxWarp prst="textNoShape">
              <a:avLst/>
            </a:prstTxWarp>
          </a:bodyPr>
          <a:lstStyle/>
          <a:p>
            <a:pPr marL="0" marR="0" lvl="0" indent="0" algn="ctr" defTabSz="914377" rtl="0" eaLnBrk="0" fontAlgn="base" latinLnBrk="0" hangingPunct="0">
              <a:lnSpc>
                <a:spcPct val="100000"/>
              </a:lnSpc>
              <a:spcBef>
                <a:spcPct val="0"/>
              </a:spcBef>
              <a:spcAft>
                <a:spcPct val="0"/>
              </a:spcAft>
              <a:buClrTx/>
              <a:buSzTx/>
              <a:buFontTx/>
              <a:buNone/>
              <a:tabLst/>
              <a:defRPr/>
            </a:pPr>
            <a:r>
              <a:rPr kumimoji="0" lang="de-DE" sz="1200" b="0" i="0" u="none" strike="noStrike" kern="1200" cap="none" spc="0" normalizeH="0" baseline="0" noProof="0" dirty="0">
                <a:ln>
                  <a:noFill/>
                </a:ln>
                <a:solidFill>
                  <a:srgbClr val="FFFFFF"/>
                </a:solidFill>
                <a:effectLst/>
                <a:uLnTx/>
                <a:uFillTx/>
                <a:latin typeface="Arial" charset="0"/>
                <a:ea typeface="ＭＳ Ｐゴシック" charset="-128"/>
                <a:cs typeface="+mn-cs"/>
              </a:rPr>
              <a:t>Risiken bewerten</a:t>
            </a:r>
            <a:endParaRPr kumimoji="0" lang="en-AU" sz="1200" b="0" i="0" u="none" strike="noStrike" kern="1200" cap="none" spc="0" normalizeH="0" baseline="0" noProof="0" dirty="0">
              <a:ln>
                <a:noFill/>
              </a:ln>
              <a:solidFill>
                <a:srgbClr val="FFFFFF"/>
              </a:solidFill>
              <a:effectLst/>
              <a:uLnTx/>
              <a:uFillTx/>
              <a:latin typeface="Arial" charset="0"/>
              <a:ea typeface="ＭＳ Ｐゴシック" charset="-128"/>
              <a:cs typeface="+mn-cs"/>
            </a:endParaRPr>
          </a:p>
        </p:txBody>
      </p:sp>
      <p:sp>
        <p:nvSpPr>
          <p:cNvPr id="11" name="Auf der gleichen Seite des Rechtecks liegende Ecken abrunden 10"/>
          <p:cNvSpPr/>
          <p:nvPr userDrawn="1"/>
        </p:nvSpPr>
        <p:spPr bwMode="auto">
          <a:xfrm>
            <a:off x="5519936" y="332655"/>
            <a:ext cx="1693553" cy="484111"/>
          </a:xfrm>
          <a:prstGeom prst="round2SameRect">
            <a:avLst/>
          </a:prstGeom>
          <a:solidFill>
            <a:srgbClr val="90ABBE"/>
          </a:solidFill>
          <a:ln w="9525" cap="flat" cmpd="sng" algn="ctr">
            <a:noFill/>
            <a:prstDash val="solid"/>
            <a:round/>
            <a:headEnd type="none" w="med" len="med"/>
            <a:tailEnd type="none" w="med" len="med"/>
          </a:ln>
          <a:effectLst/>
        </p:spPr>
        <p:txBody>
          <a:bodyPr vert="horz" wrap="square" lIns="36000" tIns="45720" rIns="36000" bIns="45720" numCol="1" rtlCol="0" anchor="ctr" anchorCtr="0" compatLnSpc="1">
            <a:prstTxWarp prst="textNoShape">
              <a:avLst/>
            </a:prstTxWarp>
          </a:bodyPr>
          <a:lstStyle/>
          <a:p>
            <a:pPr marL="0" marR="0" lvl="0" indent="0" algn="ctr" defTabSz="914377" rtl="0" eaLnBrk="0" fontAlgn="base" latinLnBrk="0" hangingPunct="0">
              <a:lnSpc>
                <a:spcPct val="100000"/>
              </a:lnSpc>
              <a:spcBef>
                <a:spcPct val="0"/>
              </a:spcBef>
              <a:spcAft>
                <a:spcPct val="0"/>
              </a:spcAft>
              <a:buClrTx/>
              <a:buSzTx/>
              <a:buFontTx/>
              <a:buNone/>
              <a:tabLst/>
              <a:defRPr/>
            </a:pPr>
            <a:r>
              <a:rPr kumimoji="0" lang="de-DE" sz="1200" b="0" i="0" u="none" strike="noStrike" kern="1200" cap="none" spc="0" normalizeH="0" baseline="0" noProof="0" dirty="0">
                <a:ln>
                  <a:noFill/>
                </a:ln>
                <a:solidFill>
                  <a:srgbClr val="FFFFFF"/>
                </a:solidFill>
                <a:effectLst/>
                <a:uLnTx/>
                <a:uFillTx/>
                <a:latin typeface="Arial" charset="0"/>
                <a:ea typeface="ＭＳ Ｐゴシック" charset="-128"/>
                <a:cs typeface="+mn-cs"/>
              </a:rPr>
              <a:t>Risiken steuern</a:t>
            </a:r>
            <a:endParaRPr kumimoji="0" lang="en-AU" sz="1200" b="0" i="0" u="none" strike="noStrike" kern="1200" cap="none" spc="0" normalizeH="0" baseline="0" noProof="0" dirty="0">
              <a:ln>
                <a:noFill/>
              </a:ln>
              <a:solidFill>
                <a:srgbClr val="FFFFFF"/>
              </a:solidFill>
              <a:effectLst/>
              <a:uLnTx/>
              <a:uFillTx/>
              <a:latin typeface="Arial" charset="0"/>
              <a:ea typeface="ＭＳ Ｐゴシック" charset="-128"/>
              <a:cs typeface="+mn-cs"/>
            </a:endParaRPr>
          </a:p>
        </p:txBody>
      </p:sp>
      <p:sp>
        <p:nvSpPr>
          <p:cNvPr id="12" name="Auf der gleichen Seite des Rechtecks liegende Ecken abrunden 11"/>
          <p:cNvSpPr/>
          <p:nvPr userDrawn="1"/>
        </p:nvSpPr>
        <p:spPr bwMode="auto">
          <a:xfrm>
            <a:off x="7320136" y="332655"/>
            <a:ext cx="1693553" cy="484111"/>
          </a:xfrm>
          <a:prstGeom prst="round2SameRect">
            <a:avLst/>
          </a:prstGeom>
          <a:solidFill>
            <a:srgbClr val="90ABBE"/>
          </a:solidFill>
          <a:ln w="9525" cap="flat" cmpd="sng" algn="ctr">
            <a:noFill/>
            <a:prstDash val="solid"/>
            <a:round/>
            <a:headEnd type="none" w="med" len="med"/>
            <a:tailEnd type="none" w="med" len="med"/>
          </a:ln>
          <a:effectLst/>
        </p:spPr>
        <p:txBody>
          <a:bodyPr vert="horz" wrap="square" lIns="36000" tIns="45720" rIns="36000" bIns="45720" numCol="1" rtlCol="0" anchor="ctr" anchorCtr="0" compatLnSpc="1">
            <a:prstTxWarp prst="textNoShape">
              <a:avLst/>
            </a:prstTxWarp>
          </a:bodyPr>
          <a:lstStyle/>
          <a:p>
            <a:pPr marL="0" marR="0" lvl="0" indent="0" algn="ctr" defTabSz="914377" rtl="0" eaLnBrk="0" fontAlgn="base" latinLnBrk="0" hangingPunct="0">
              <a:lnSpc>
                <a:spcPct val="100000"/>
              </a:lnSpc>
              <a:spcBef>
                <a:spcPct val="0"/>
              </a:spcBef>
              <a:spcAft>
                <a:spcPct val="0"/>
              </a:spcAft>
              <a:buClrTx/>
              <a:buSzTx/>
              <a:buFontTx/>
              <a:buNone/>
              <a:tabLst/>
              <a:defRPr/>
            </a:pPr>
            <a:r>
              <a:rPr kumimoji="0" lang="de-DE" sz="1200" b="0" i="0" u="none" strike="noStrike" kern="1200" cap="none" spc="0" normalizeH="0" baseline="0" noProof="0" dirty="0">
                <a:ln>
                  <a:noFill/>
                </a:ln>
                <a:solidFill>
                  <a:srgbClr val="FFFFFF"/>
                </a:solidFill>
                <a:effectLst/>
                <a:uLnTx/>
                <a:uFillTx/>
                <a:latin typeface="Arial" charset="0"/>
                <a:ea typeface="ＭＳ Ｐゴシック" charset="-128"/>
                <a:cs typeface="+mn-cs"/>
              </a:rPr>
              <a:t>Ressourcen</a:t>
            </a:r>
            <a:endParaRPr kumimoji="0" lang="en-AU" sz="1200" b="0" i="0" u="none" strike="noStrike" kern="1200" cap="none" spc="0" normalizeH="0" baseline="0" noProof="0" dirty="0">
              <a:ln>
                <a:noFill/>
              </a:ln>
              <a:solidFill>
                <a:srgbClr val="FFFFFF"/>
              </a:solidFill>
              <a:effectLst/>
              <a:uLnTx/>
              <a:uFillTx/>
              <a:latin typeface="Arial" charset="0"/>
              <a:ea typeface="ＭＳ Ｐゴシック" charset="-128"/>
              <a:cs typeface="+mn-cs"/>
            </a:endParaRPr>
          </a:p>
        </p:txBody>
      </p:sp>
    </p:spTree>
    <p:extLst>
      <p:ext uri="{BB962C8B-B14F-4D97-AF65-F5344CB8AC3E}">
        <p14:creationId xmlns:p14="http://schemas.microsoft.com/office/powerpoint/2010/main" val="2563702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1_Zwei Inhalte">
    <p:spTree>
      <p:nvGrpSpPr>
        <p:cNvPr id="1" name=""/>
        <p:cNvGrpSpPr/>
        <p:nvPr/>
      </p:nvGrpSpPr>
      <p:grpSpPr>
        <a:xfrm>
          <a:off x="0" y="0"/>
          <a:ext cx="0" cy="0"/>
          <a:chOff x="0" y="0"/>
          <a:chExt cx="0" cy="0"/>
        </a:xfrm>
      </p:grpSpPr>
      <p:sp>
        <p:nvSpPr>
          <p:cNvPr id="2" name="Titel 1"/>
          <p:cNvSpPr>
            <a:spLocks noGrp="1"/>
          </p:cNvSpPr>
          <p:nvPr>
            <p:ph type="title"/>
          </p:nvPr>
        </p:nvSpPr>
        <p:spPr>
          <a:xfrm>
            <a:off x="551384" y="935038"/>
            <a:ext cx="11256616" cy="500062"/>
          </a:xfrm>
        </p:spPr>
        <p:txBody>
          <a:bodyPr lIns="0" rIns="0"/>
          <a:lstStyle/>
          <a:p>
            <a:r>
              <a:rPr lang="de-DE" dirty="0"/>
              <a:t>Titelmasterformat durch Klicken bearbeiten</a:t>
            </a:r>
          </a:p>
        </p:txBody>
      </p:sp>
      <p:sp>
        <p:nvSpPr>
          <p:cNvPr id="3" name="Inhaltsplatzhalter 2"/>
          <p:cNvSpPr>
            <a:spLocks noGrp="1"/>
          </p:cNvSpPr>
          <p:nvPr>
            <p:ph sz="half" idx="1"/>
          </p:nvPr>
        </p:nvSpPr>
        <p:spPr>
          <a:xfrm>
            <a:off x="551384" y="1628776"/>
            <a:ext cx="5472000" cy="4697413"/>
          </a:xfrm>
        </p:spPr>
        <p:txBody>
          <a:bodyPr lIns="0" rIns="0"/>
          <a:lstStyle>
            <a:lvl1pPr>
              <a:lnSpc>
                <a:spcPts val="1600"/>
              </a:lnSpc>
              <a:spcBef>
                <a:spcPts val="800"/>
              </a:spcBef>
              <a:defRPr sz="1200"/>
            </a:lvl1pPr>
            <a:lvl2pPr>
              <a:lnSpc>
                <a:spcPts val="1600"/>
              </a:lnSpc>
              <a:spcBef>
                <a:spcPts val="800"/>
              </a:spcBef>
              <a:defRPr sz="1200"/>
            </a:lvl2pPr>
            <a:lvl3pPr>
              <a:lnSpc>
                <a:spcPts val="1600"/>
              </a:lnSpc>
              <a:spcBef>
                <a:spcPts val="800"/>
              </a:spcBef>
              <a:defRPr sz="1200"/>
            </a:lvl3pPr>
            <a:lvl4pPr>
              <a:lnSpc>
                <a:spcPts val="1600"/>
              </a:lnSpc>
              <a:spcBef>
                <a:spcPts val="800"/>
              </a:spcBef>
              <a:defRPr sz="1200"/>
            </a:lvl4pPr>
            <a:lvl5pPr>
              <a:lnSpc>
                <a:spcPts val="1600"/>
              </a:lnSpc>
              <a:spcBef>
                <a:spcPts val="800"/>
              </a:spcBef>
              <a:defRPr sz="1200"/>
            </a:lvl5pPr>
            <a:lvl6pPr>
              <a:defRPr sz="1800"/>
            </a:lvl6pPr>
            <a:lvl7pPr>
              <a:defRPr sz="1800"/>
            </a:lvl7pPr>
            <a:lvl8pPr>
              <a:defRPr sz="1800"/>
            </a:lvl8pPr>
            <a:lvl9pPr>
              <a:defRPr sz="1800"/>
            </a:lvl9pPr>
          </a:lstStyle>
          <a:p>
            <a:pPr lvl="0"/>
            <a:r>
              <a:rPr lang="de-DE" dirty="0"/>
              <a:t>Formatvorlagen des Textmasters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4" name="Inhaltsplatzhalter 3"/>
          <p:cNvSpPr>
            <a:spLocks noGrp="1"/>
          </p:cNvSpPr>
          <p:nvPr>
            <p:ph sz="half" idx="2"/>
          </p:nvPr>
        </p:nvSpPr>
        <p:spPr>
          <a:xfrm>
            <a:off x="6336000" y="1628776"/>
            <a:ext cx="5472000" cy="4697413"/>
          </a:xfrm>
        </p:spPr>
        <p:txBody>
          <a:bodyPr lIns="0" rIns="0"/>
          <a:lstStyle>
            <a:lvl1pPr>
              <a:lnSpc>
                <a:spcPts val="1600"/>
              </a:lnSpc>
              <a:spcBef>
                <a:spcPts val="800"/>
              </a:spcBef>
              <a:defRPr sz="1200"/>
            </a:lvl1pPr>
            <a:lvl2pPr>
              <a:lnSpc>
                <a:spcPts val="1600"/>
              </a:lnSpc>
              <a:spcBef>
                <a:spcPts val="800"/>
              </a:spcBef>
              <a:defRPr sz="1200"/>
            </a:lvl2pPr>
            <a:lvl3pPr>
              <a:lnSpc>
                <a:spcPts val="1600"/>
              </a:lnSpc>
              <a:spcBef>
                <a:spcPts val="800"/>
              </a:spcBef>
              <a:defRPr sz="1200"/>
            </a:lvl3pPr>
            <a:lvl4pPr>
              <a:lnSpc>
                <a:spcPts val="1600"/>
              </a:lnSpc>
              <a:spcBef>
                <a:spcPts val="800"/>
              </a:spcBef>
              <a:defRPr sz="1200"/>
            </a:lvl4pPr>
            <a:lvl5pPr>
              <a:lnSpc>
                <a:spcPts val="1600"/>
              </a:lnSpc>
              <a:spcBef>
                <a:spcPts val="800"/>
              </a:spcBef>
              <a:defRPr sz="1200"/>
            </a:lvl5pPr>
            <a:lvl6pPr>
              <a:defRPr sz="1800"/>
            </a:lvl6pPr>
            <a:lvl7pPr>
              <a:defRPr sz="1800"/>
            </a:lvl7pPr>
            <a:lvl8pPr>
              <a:defRPr sz="1800"/>
            </a:lvl8pPr>
            <a:lvl9pPr>
              <a:defRPr sz="1800"/>
            </a:lvl9pPr>
          </a:lstStyle>
          <a:p>
            <a:pPr lvl="0"/>
            <a:r>
              <a:rPr lang="de-DE" dirty="0"/>
              <a:t>Formatvorlagen des Textmasters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5" name="Fußzeilenplatzhalter 4"/>
          <p:cNvSpPr>
            <a:spLocks noGrp="1"/>
          </p:cNvSpPr>
          <p:nvPr>
            <p:ph type="ftr" sz="quarter" idx="10"/>
          </p:nvPr>
        </p:nvSpPr>
        <p:spPr>
          <a:xfrm>
            <a:off x="5992940" y="6477000"/>
            <a:ext cx="5815060" cy="279400"/>
          </a:xfrm>
        </p:spPr>
        <p:txBody>
          <a:bodyPr lIns="0" rIns="0"/>
          <a:lstStyle>
            <a:lvl1pPr>
              <a:defRPr/>
            </a:lvl1pPr>
          </a:lstStyle>
          <a:p>
            <a:r>
              <a:rPr lang="de-DE" b="1" dirty="0">
                <a:solidFill>
                  <a:srgbClr val="7B9C2A"/>
                </a:solidFill>
              </a:rPr>
              <a:t>UMWELT. </a:t>
            </a:r>
            <a:r>
              <a:rPr lang="de-DE" b="1" dirty="0">
                <a:solidFill>
                  <a:srgbClr val="F9AA00"/>
                </a:solidFill>
              </a:rPr>
              <a:t>RISIKO. </a:t>
            </a:r>
            <a:r>
              <a:rPr lang="de-DE" b="1" dirty="0"/>
              <a:t>MANAGEMENT. </a:t>
            </a:r>
            <a:r>
              <a:rPr lang="de-DE" dirty="0"/>
              <a:t>| © LfU | IZU Infozentrum UmweltWirtschaft</a:t>
            </a:r>
          </a:p>
        </p:txBody>
      </p:sp>
      <p:sp>
        <p:nvSpPr>
          <p:cNvPr id="8" name="Rectangle 11"/>
          <p:cNvSpPr>
            <a:spLocks noGrp="1" noChangeArrowheads="1"/>
          </p:cNvSpPr>
          <p:nvPr>
            <p:ph type="sldNum" sz="quarter" idx="4"/>
          </p:nvPr>
        </p:nvSpPr>
        <p:spPr bwMode="auto">
          <a:xfrm>
            <a:off x="551384" y="6481011"/>
            <a:ext cx="638043" cy="280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0" bIns="45720" numCol="1" anchor="t" anchorCtr="0" compatLnSpc="1">
            <a:prstTxWarp prst="textNoShape">
              <a:avLst/>
            </a:prstTxWarp>
          </a:bodyPr>
          <a:lstStyle>
            <a:lvl1pPr algn="l">
              <a:defRPr sz="1000">
                <a:solidFill>
                  <a:srgbClr val="3B687F"/>
                </a:solidFill>
              </a:defRPr>
            </a:lvl1pPr>
          </a:lstStyle>
          <a:p>
            <a:fld id="{894680D0-7A83-433A-9719-C4143F27F647}" type="slidenum">
              <a:rPr lang="de-DE" smtClean="0"/>
              <a:pPr/>
              <a:t>‹Nr.›</a:t>
            </a:fld>
            <a:endParaRPr lang="de-DE" dirty="0"/>
          </a:p>
        </p:txBody>
      </p:sp>
      <p:sp>
        <p:nvSpPr>
          <p:cNvPr id="11" name="Auf der gleichen Seite des Rechtecks liegende Ecken abrunden 10"/>
          <p:cNvSpPr/>
          <p:nvPr/>
        </p:nvSpPr>
        <p:spPr bwMode="auto">
          <a:xfrm>
            <a:off x="1919536" y="332655"/>
            <a:ext cx="1693553" cy="484111"/>
          </a:xfrm>
          <a:prstGeom prst="round2SameRect">
            <a:avLst/>
          </a:prstGeom>
          <a:solidFill>
            <a:srgbClr val="F9AA00"/>
          </a:solidFill>
          <a:ln w="9525" cap="flat" cmpd="sng" algn="ctr">
            <a:noFill/>
            <a:prstDash val="solid"/>
            <a:round/>
            <a:headEnd type="none" w="med" len="med"/>
            <a:tailEnd type="none" w="med" len="med"/>
          </a:ln>
          <a:effectLst/>
        </p:spPr>
        <p:txBody>
          <a:bodyPr vert="horz" wrap="square" lIns="36000" tIns="45720" rIns="36000" bIns="45720" numCol="1" rtlCol="0" anchor="ctr" anchorCtr="0" compatLnSpc="1">
            <a:prstTxWarp prst="textNoShape">
              <a:avLst/>
            </a:prstTxWarp>
          </a:bodyPr>
          <a:lstStyle/>
          <a:p>
            <a:pPr marL="0" marR="0" lvl="0" indent="0" algn="ctr" defTabSz="914377" rtl="0" eaLnBrk="0" fontAlgn="base" latinLnBrk="0" hangingPunct="0">
              <a:lnSpc>
                <a:spcPct val="100000"/>
              </a:lnSpc>
              <a:spcBef>
                <a:spcPct val="0"/>
              </a:spcBef>
              <a:spcAft>
                <a:spcPct val="0"/>
              </a:spcAft>
              <a:buClrTx/>
              <a:buSzTx/>
              <a:buFontTx/>
              <a:buNone/>
              <a:tabLst/>
              <a:defRPr/>
            </a:pPr>
            <a:r>
              <a:rPr kumimoji="0" lang="de-DE" sz="1200" b="1" i="0" u="none" strike="noStrike" kern="1200" cap="none" spc="0" normalizeH="0" baseline="0" noProof="0" dirty="0">
                <a:ln>
                  <a:noFill/>
                </a:ln>
                <a:solidFill>
                  <a:srgbClr val="FFFFFF"/>
                </a:solidFill>
                <a:effectLst/>
                <a:uLnTx/>
                <a:uFillTx/>
                <a:latin typeface="Arial" charset="0"/>
                <a:ea typeface="ＭＳ Ｐゴシック" charset="-128"/>
                <a:cs typeface="+mn-cs"/>
              </a:rPr>
              <a:t>Risiken identifizieren</a:t>
            </a:r>
            <a:endParaRPr kumimoji="0" lang="en-AU" sz="1200" b="1" i="0" u="none" strike="noStrike" kern="1200" cap="none" spc="0" normalizeH="0" baseline="0" noProof="0" dirty="0">
              <a:ln>
                <a:noFill/>
              </a:ln>
              <a:solidFill>
                <a:srgbClr val="FFFFFF"/>
              </a:solidFill>
              <a:effectLst/>
              <a:uLnTx/>
              <a:uFillTx/>
              <a:latin typeface="Arial" charset="0"/>
              <a:ea typeface="ＭＳ Ｐゴシック" charset="-128"/>
              <a:cs typeface="+mn-cs"/>
            </a:endParaRPr>
          </a:p>
        </p:txBody>
      </p:sp>
      <p:sp>
        <p:nvSpPr>
          <p:cNvPr id="13" name="Auf der gleichen Seite des Rechtecks liegende Ecken abrunden 12"/>
          <p:cNvSpPr/>
          <p:nvPr userDrawn="1"/>
        </p:nvSpPr>
        <p:spPr bwMode="auto">
          <a:xfrm>
            <a:off x="119336" y="332655"/>
            <a:ext cx="1693553" cy="484111"/>
          </a:xfrm>
          <a:prstGeom prst="round2SameRect">
            <a:avLst/>
          </a:prstGeom>
          <a:solidFill>
            <a:srgbClr val="90ABBE"/>
          </a:solidFill>
          <a:ln w="9525" cap="flat" cmpd="sng" algn="ctr">
            <a:noFill/>
            <a:prstDash val="solid"/>
            <a:round/>
            <a:headEnd type="none" w="med" len="med"/>
            <a:tailEnd type="none" w="med" len="med"/>
          </a:ln>
          <a:effectLst/>
        </p:spPr>
        <p:txBody>
          <a:bodyPr vert="horz" wrap="square" lIns="36000" tIns="45720" rIns="36000" bIns="45720" numCol="1" rtlCol="0" anchor="ctr" anchorCtr="0" compatLnSpc="1">
            <a:prstTxWarp prst="textNoShape">
              <a:avLst/>
            </a:prstTxWarp>
          </a:bodyPr>
          <a:lstStyle/>
          <a:p>
            <a:pPr marL="0" marR="0" lvl="0" indent="0" algn="ctr" defTabSz="914377" rtl="0" eaLnBrk="0" fontAlgn="base" latinLnBrk="0" hangingPunct="0">
              <a:lnSpc>
                <a:spcPct val="100000"/>
              </a:lnSpc>
              <a:spcBef>
                <a:spcPct val="0"/>
              </a:spcBef>
              <a:spcAft>
                <a:spcPct val="0"/>
              </a:spcAft>
              <a:buClrTx/>
              <a:buSzTx/>
              <a:buFontTx/>
              <a:buNone/>
              <a:tabLst/>
              <a:defRPr/>
            </a:pPr>
            <a:r>
              <a:rPr kumimoji="0" lang="de-DE" sz="1200" b="0" i="0" u="none" strike="noStrike" kern="1200" cap="none" spc="0" normalizeH="0" baseline="0" noProof="0" dirty="0">
                <a:ln>
                  <a:noFill/>
                </a:ln>
                <a:solidFill>
                  <a:srgbClr val="FFFFFF"/>
                </a:solidFill>
                <a:effectLst/>
                <a:uLnTx/>
                <a:uFillTx/>
                <a:latin typeface="Arial" charset="0"/>
                <a:ea typeface="ＭＳ Ｐゴシック" charset="-128"/>
                <a:cs typeface="+mn-cs"/>
              </a:rPr>
              <a:t>Einführung</a:t>
            </a:r>
            <a:endParaRPr kumimoji="0" lang="en-AU" sz="1200" b="0" i="0" u="none" strike="noStrike" kern="1200" cap="none" spc="0" normalizeH="0" baseline="0" noProof="0" dirty="0">
              <a:ln>
                <a:noFill/>
              </a:ln>
              <a:solidFill>
                <a:srgbClr val="FFFFFF"/>
              </a:solidFill>
              <a:effectLst/>
              <a:uLnTx/>
              <a:uFillTx/>
              <a:latin typeface="Arial" charset="0"/>
              <a:ea typeface="ＭＳ Ｐゴシック" charset="-128"/>
              <a:cs typeface="+mn-cs"/>
            </a:endParaRPr>
          </a:p>
        </p:txBody>
      </p:sp>
      <p:sp>
        <p:nvSpPr>
          <p:cNvPr id="14" name="Auf der gleichen Seite des Rechtecks liegende Ecken abrunden 13"/>
          <p:cNvSpPr/>
          <p:nvPr userDrawn="1"/>
        </p:nvSpPr>
        <p:spPr bwMode="auto">
          <a:xfrm>
            <a:off x="3719736" y="332655"/>
            <a:ext cx="1693553" cy="484111"/>
          </a:xfrm>
          <a:prstGeom prst="round2SameRect">
            <a:avLst/>
          </a:prstGeom>
          <a:solidFill>
            <a:srgbClr val="90ABBE"/>
          </a:solidFill>
          <a:ln w="9525" cap="flat" cmpd="sng" algn="ctr">
            <a:noFill/>
            <a:prstDash val="solid"/>
            <a:round/>
            <a:headEnd type="none" w="med" len="med"/>
            <a:tailEnd type="none" w="med" len="med"/>
          </a:ln>
          <a:effectLst/>
        </p:spPr>
        <p:txBody>
          <a:bodyPr vert="horz" wrap="square" lIns="36000" tIns="45720" rIns="36000" bIns="45720" numCol="1" rtlCol="0" anchor="ctr" anchorCtr="0" compatLnSpc="1">
            <a:prstTxWarp prst="textNoShape">
              <a:avLst/>
            </a:prstTxWarp>
          </a:bodyPr>
          <a:lstStyle/>
          <a:p>
            <a:pPr marL="0" marR="0" lvl="0" indent="0" algn="ctr" defTabSz="914377" rtl="0" eaLnBrk="0" fontAlgn="base" latinLnBrk="0" hangingPunct="0">
              <a:lnSpc>
                <a:spcPct val="100000"/>
              </a:lnSpc>
              <a:spcBef>
                <a:spcPct val="0"/>
              </a:spcBef>
              <a:spcAft>
                <a:spcPct val="0"/>
              </a:spcAft>
              <a:buClrTx/>
              <a:buSzTx/>
              <a:buFontTx/>
              <a:buNone/>
              <a:tabLst/>
              <a:defRPr/>
            </a:pPr>
            <a:r>
              <a:rPr kumimoji="0" lang="de-DE" sz="1200" b="0" i="0" u="none" strike="noStrike" kern="1200" cap="none" spc="0" normalizeH="0" baseline="0" noProof="0" dirty="0">
                <a:ln>
                  <a:noFill/>
                </a:ln>
                <a:solidFill>
                  <a:srgbClr val="FFFFFF"/>
                </a:solidFill>
                <a:effectLst/>
                <a:uLnTx/>
                <a:uFillTx/>
                <a:latin typeface="Arial" charset="0"/>
                <a:ea typeface="ＭＳ Ｐゴシック" charset="-128"/>
                <a:cs typeface="+mn-cs"/>
              </a:rPr>
              <a:t>Risiken bewerten</a:t>
            </a:r>
            <a:endParaRPr kumimoji="0" lang="en-AU" sz="1200" b="0" i="0" u="none" strike="noStrike" kern="1200" cap="none" spc="0" normalizeH="0" baseline="0" noProof="0" dirty="0">
              <a:ln>
                <a:noFill/>
              </a:ln>
              <a:solidFill>
                <a:srgbClr val="FFFFFF"/>
              </a:solidFill>
              <a:effectLst/>
              <a:uLnTx/>
              <a:uFillTx/>
              <a:latin typeface="Arial" charset="0"/>
              <a:ea typeface="ＭＳ Ｐゴシック" charset="-128"/>
              <a:cs typeface="+mn-cs"/>
            </a:endParaRPr>
          </a:p>
        </p:txBody>
      </p:sp>
      <p:sp>
        <p:nvSpPr>
          <p:cNvPr id="15" name="Auf der gleichen Seite des Rechtecks liegende Ecken abrunden 14"/>
          <p:cNvSpPr/>
          <p:nvPr userDrawn="1"/>
        </p:nvSpPr>
        <p:spPr bwMode="auto">
          <a:xfrm>
            <a:off x="5519936" y="332655"/>
            <a:ext cx="1693553" cy="484111"/>
          </a:xfrm>
          <a:prstGeom prst="round2SameRect">
            <a:avLst/>
          </a:prstGeom>
          <a:solidFill>
            <a:srgbClr val="90ABBE"/>
          </a:solidFill>
          <a:ln w="9525" cap="flat" cmpd="sng" algn="ctr">
            <a:noFill/>
            <a:prstDash val="solid"/>
            <a:round/>
            <a:headEnd type="none" w="med" len="med"/>
            <a:tailEnd type="none" w="med" len="med"/>
          </a:ln>
          <a:effectLst/>
        </p:spPr>
        <p:txBody>
          <a:bodyPr vert="horz" wrap="square" lIns="36000" tIns="45720" rIns="36000" bIns="45720" numCol="1" rtlCol="0" anchor="ctr" anchorCtr="0" compatLnSpc="1">
            <a:prstTxWarp prst="textNoShape">
              <a:avLst/>
            </a:prstTxWarp>
          </a:bodyPr>
          <a:lstStyle/>
          <a:p>
            <a:pPr marL="0" marR="0" lvl="0" indent="0" algn="ctr" defTabSz="914377" rtl="0" eaLnBrk="0" fontAlgn="base" latinLnBrk="0" hangingPunct="0">
              <a:lnSpc>
                <a:spcPct val="100000"/>
              </a:lnSpc>
              <a:spcBef>
                <a:spcPct val="0"/>
              </a:spcBef>
              <a:spcAft>
                <a:spcPct val="0"/>
              </a:spcAft>
              <a:buClrTx/>
              <a:buSzTx/>
              <a:buFontTx/>
              <a:buNone/>
              <a:tabLst/>
              <a:defRPr/>
            </a:pPr>
            <a:r>
              <a:rPr kumimoji="0" lang="de-DE" sz="1200" b="0" i="0" u="none" strike="noStrike" kern="1200" cap="none" spc="0" normalizeH="0" baseline="0" noProof="0" dirty="0">
                <a:ln>
                  <a:noFill/>
                </a:ln>
                <a:solidFill>
                  <a:srgbClr val="FFFFFF"/>
                </a:solidFill>
                <a:effectLst/>
                <a:uLnTx/>
                <a:uFillTx/>
                <a:latin typeface="Arial" charset="0"/>
                <a:ea typeface="ＭＳ Ｐゴシック" charset="-128"/>
                <a:cs typeface="+mn-cs"/>
              </a:rPr>
              <a:t>Risiken steuern</a:t>
            </a:r>
            <a:endParaRPr kumimoji="0" lang="en-AU" sz="1200" b="0" i="0" u="none" strike="noStrike" kern="1200" cap="none" spc="0" normalizeH="0" baseline="0" noProof="0" dirty="0">
              <a:ln>
                <a:noFill/>
              </a:ln>
              <a:solidFill>
                <a:srgbClr val="FFFFFF"/>
              </a:solidFill>
              <a:effectLst/>
              <a:uLnTx/>
              <a:uFillTx/>
              <a:latin typeface="Arial" charset="0"/>
              <a:ea typeface="ＭＳ Ｐゴシック" charset="-128"/>
              <a:cs typeface="+mn-cs"/>
            </a:endParaRPr>
          </a:p>
        </p:txBody>
      </p:sp>
      <p:sp>
        <p:nvSpPr>
          <p:cNvPr id="16" name="Auf der gleichen Seite des Rechtecks liegende Ecken abrunden 15"/>
          <p:cNvSpPr/>
          <p:nvPr userDrawn="1"/>
        </p:nvSpPr>
        <p:spPr bwMode="auto">
          <a:xfrm>
            <a:off x="7320136" y="332655"/>
            <a:ext cx="1693553" cy="484111"/>
          </a:xfrm>
          <a:prstGeom prst="round2SameRect">
            <a:avLst/>
          </a:prstGeom>
          <a:solidFill>
            <a:srgbClr val="90ABBE"/>
          </a:solidFill>
          <a:ln w="9525" cap="flat" cmpd="sng" algn="ctr">
            <a:noFill/>
            <a:prstDash val="solid"/>
            <a:round/>
            <a:headEnd type="none" w="med" len="med"/>
            <a:tailEnd type="none" w="med" len="med"/>
          </a:ln>
          <a:effectLst/>
        </p:spPr>
        <p:txBody>
          <a:bodyPr vert="horz" wrap="square" lIns="36000" tIns="45720" rIns="36000" bIns="45720" numCol="1" rtlCol="0" anchor="ctr" anchorCtr="0" compatLnSpc="1">
            <a:prstTxWarp prst="textNoShape">
              <a:avLst/>
            </a:prstTxWarp>
          </a:bodyPr>
          <a:lstStyle/>
          <a:p>
            <a:pPr marL="0" marR="0" lvl="0" indent="0" algn="ctr" defTabSz="914377" rtl="0" eaLnBrk="0" fontAlgn="base" latinLnBrk="0" hangingPunct="0">
              <a:lnSpc>
                <a:spcPct val="100000"/>
              </a:lnSpc>
              <a:spcBef>
                <a:spcPct val="0"/>
              </a:spcBef>
              <a:spcAft>
                <a:spcPct val="0"/>
              </a:spcAft>
              <a:buClrTx/>
              <a:buSzTx/>
              <a:buFontTx/>
              <a:buNone/>
              <a:tabLst/>
              <a:defRPr/>
            </a:pPr>
            <a:r>
              <a:rPr kumimoji="0" lang="de-DE" sz="1200" b="0" i="0" u="none" strike="noStrike" kern="1200" cap="none" spc="0" normalizeH="0" baseline="0" noProof="0" dirty="0">
                <a:ln>
                  <a:noFill/>
                </a:ln>
                <a:solidFill>
                  <a:srgbClr val="FFFFFF"/>
                </a:solidFill>
                <a:effectLst/>
                <a:uLnTx/>
                <a:uFillTx/>
                <a:latin typeface="Arial" charset="0"/>
                <a:ea typeface="ＭＳ Ｐゴシック" charset="-128"/>
                <a:cs typeface="+mn-cs"/>
              </a:rPr>
              <a:t>Ressourcen</a:t>
            </a:r>
            <a:endParaRPr kumimoji="0" lang="en-AU" sz="1200" b="0" i="0" u="none" strike="noStrike" kern="1200" cap="none" spc="0" normalizeH="0" baseline="0" noProof="0" dirty="0">
              <a:ln>
                <a:noFill/>
              </a:ln>
              <a:solidFill>
                <a:srgbClr val="FFFFFF"/>
              </a:solidFill>
              <a:effectLst/>
              <a:uLnTx/>
              <a:uFillTx/>
              <a:latin typeface="Arial" charset="0"/>
              <a:ea typeface="ＭＳ Ｐゴシック" charset="-128"/>
              <a:cs typeface="+mn-cs"/>
            </a:endParaRPr>
          </a:p>
        </p:txBody>
      </p:sp>
    </p:spTree>
    <p:extLst>
      <p:ext uri="{BB962C8B-B14F-4D97-AF65-F5344CB8AC3E}">
        <p14:creationId xmlns:p14="http://schemas.microsoft.com/office/powerpoint/2010/main" val="41419065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2_Titel und Inhalt">
    <p:spTree>
      <p:nvGrpSpPr>
        <p:cNvPr id="1" name=""/>
        <p:cNvGrpSpPr/>
        <p:nvPr/>
      </p:nvGrpSpPr>
      <p:grpSpPr>
        <a:xfrm>
          <a:off x="0" y="0"/>
          <a:ext cx="0" cy="0"/>
          <a:chOff x="0" y="0"/>
          <a:chExt cx="0" cy="0"/>
        </a:xfrm>
      </p:grpSpPr>
      <p:sp>
        <p:nvSpPr>
          <p:cNvPr id="2" name="Titel 1"/>
          <p:cNvSpPr>
            <a:spLocks noGrp="1"/>
          </p:cNvSpPr>
          <p:nvPr>
            <p:ph type="title"/>
          </p:nvPr>
        </p:nvSpPr>
        <p:spPr>
          <a:xfrm>
            <a:off x="551384" y="935038"/>
            <a:ext cx="11256616" cy="500062"/>
          </a:xfrm>
        </p:spPr>
        <p:txBody>
          <a:bodyPr lIns="0" rIns="0"/>
          <a:lstStyle/>
          <a:p>
            <a:r>
              <a:rPr lang="de-DE" dirty="0"/>
              <a:t>Titelmasterformat durch Klicken bearbeiten</a:t>
            </a:r>
          </a:p>
        </p:txBody>
      </p:sp>
      <p:sp>
        <p:nvSpPr>
          <p:cNvPr id="3" name="Inhaltsplatzhalter 2"/>
          <p:cNvSpPr>
            <a:spLocks noGrp="1"/>
          </p:cNvSpPr>
          <p:nvPr>
            <p:ph idx="1"/>
          </p:nvPr>
        </p:nvSpPr>
        <p:spPr>
          <a:xfrm>
            <a:off x="551384" y="1628776"/>
            <a:ext cx="11256616" cy="4697413"/>
          </a:xfrm>
        </p:spPr>
        <p:txBody>
          <a:bodyPr lIns="0" rIns="0"/>
          <a:lstStyle>
            <a:lvl1pPr>
              <a:lnSpc>
                <a:spcPts val="1600"/>
              </a:lnSpc>
              <a:spcBef>
                <a:spcPts val="800"/>
              </a:spcBef>
              <a:defRPr sz="1200"/>
            </a:lvl1pPr>
            <a:lvl2pPr>
              <a:lnSpc>
                <a:spcPts val="1600"/>
              </a:lnSpc>
              <a:spcBef>
                <a:spcPts val="800"/>
              </a:spcBef>
              <a:defRPr sz="1200"/>
            </a:lvl2pPr>
            <a:lvl3pPr>
              <a:lnSpc>
                <a:spcPts val="1600"/>
              </a:lnSpc>
              <a:spcBef>
                <a:spcPts val="800"/>
              </a:spcBef>
              <a:defRPr sz="1200"/>
            </a:lvl3pPr>
            <a:lvl4pPr>
              <a:lnSpc>
                <a:spcPts val="1600"/>
              </a:lnSpc>
              <a:spcBef>
                <a:spcPts val="800"/>
              </a:spcBef>
              <a:defRPr sz="1200"/>
            </a:lvl4pPr>
            <a:lvl5pPr>
              <a:lnSpc>
                <a:spcPts val="1600"/>
              </a:lnSpc>
              <a:spcBef>
                <a:spcPts val="800"/>
              </a:spcBef>
              <a:defRPr sz="1200"/>
            </a:lvl5pPr>
          </a:lstStyle>
          <a:p>
            <a:pPr lvl="0"/>
            <a:r>
              <a:rPr lang="de-DE" dirty="0"/>
              <a:t>Formatvorlagen des Textmasters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4" name="Fußzeilenplatzhalter 3"/>
          <p:cNvSpPr>
            <a:spLocks noGrp="1"/>
          </p:cNvSpPr>
          <p:nvPr>
            <p:ph type="ftr" sz="quarter" idx="10"/>
          </p:nvPr>
        </p:nvSpPr>
        <p:spPr>
          <a:xfrm>
            <a:off x="5994000" y="6477000"/>
            <a:ext cx="5814000" cy="279400"/>
          </a:xfrm>
        </p:spPr>
        <p:txBody>
          <a:bodyPr lIns="0" rIns="0"/>
          <a:lstStyle>
            <a:lvl1pPr>
              <a:defRPr/>
            </a:lvl1pPr>
          </a:lstStyle>
          <a:p>
            <a:r>
              <a:rPr lang="de-DE" b="1" dirty="0">
                <a:solidFill>
                  <a:srgbClr val="7B9C2A"/>
                </a:solidFill>
              </a:rPr>
              <a:t>UMWELT. </a:t>
            </a:r>
            <a:r>
              <a:rPr lang="de-DE" b="1" dirty="0">
                <a:solidFill>
                  <a:srgbClr val="F9AA00"/>
                </a:solidFill>
              </a:rPr>
              <a:t>RISIKO. </a:t>
            </a:r>
            <a:r>
              <a:rPr lang="de-DE" b="1" dirty="0"/>
              <a:t>MANAGEMENT. </a:t>
            </a:r>
            <a:r>
              <a:rPr lang="de-DE" dirty="0"/>
              <a:t>| © LfU | IZU Infozentrum UmweltWirtschaft</a:t>
            </a:r>
          </a:p>
        </p:txBody>
      </p:sp>
      <p:sp>
        <p:nvSpPr>
          <p:cNvPr id="8" name="Rectangle 11"/>
          <p:cNvSpPr>
            <a:spLocks noGrp="1" noChangeArrowheads="1"/>
          </p:cNvSpPr>
          <p:nvPr>
            <p:ph type="sldNum" sz="quarter" idx="4"/>
          </p:nvPr>
        </p:nvSpPr>
        <p:spPr bwMode="auto">
          <a:xfrm>
            <a:off x="551384" y="6475412"/>
            <a:ext cx="638043" cy="280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0" bIns="45720" numCol="1" anchor="t" anchorCtr="0" compatLnSpc="1">
            <a:prstTxWarp prst="textNoShape">
              <a:avLst/>
            </a:prstTxWarp>
          </a:bodyPr>
          <a:lstStyle>
            <a:lvl1pPr algn="l">
              <a:defRPr sz="1000">
                <a:solidFill>
                  <a:srgbClr val="3B687F"/>
                </a:solidFill>
              </a:defRPr>
            </a:lvl1pPr>
          </a:lstStyle>
          <a:p>
            <a:fld id="{894680D0-7A83-433A-9719-C4143F27F647}" type="slidenum">
              <a:rPr lang="de-DE" smtClean="0"/>
              <a:pPr/>
              <a:t>‹Nr.›</a:t>
            </a:fld>
            <a:endParaRPr lang="de-DE" dirty="0"/>
          </a:p>
        </p:txBody>
      </p:sp>
      <p:sp>
        <p:nvSpPr>
          <p:cNvPr id="7" name="Auf der gleichen Seite des Rechtecks liegende Ecken abrunden 6"/>
          <p:cNvSpPr/>
          <p:nvPr userDrawn="1"/>
        </p:nvSpPr>
        <p:spPr bwMode="auto">
          <a:xfrm>
            <a:off x="1919536" y="332655"/>
            <a:ext cx="1693553" cy="484111"/>
          </a:xfrm>
          <a:prstGeom prst="round2SameRect">
            <a:avLst/>
          </a:prstGeom>
          <a:solidFill>
            <a:srgbClr val="90ABBE"/>
          </a:solidFill>
          <a:ln w="9525" cap="flat" cmpd="sng" algn="ctr">
            <a:noFill/>
            <a:prstDash val="solid"/>
            <a:round/>
            <a:headEnd type="none" w="med" len="med"/>
            <a:tailEnd type="none" w="med" len="med"/>
          </a:ln>
          <a:effectLst/>
        </p:spPr>
        <p:txBody>
          <a:bodyPr vert="horz" wrap="square" lIns="36000" tIns="45720" rIns="36000" bIns="45720" numCol="1" rtlCol="0" anchor="ctr" anchorCtr="0" compatLnSpc="1">
            <a:prstTxWarp prst="textNoShape">
              <a:avLst/>
            </a:prstTxWarp>
          </a:bodyPr>
          <a:lstStyle/>
          <a:p>
            <a:pPr marL="0" marR="0" lvl="0" indent="0" algn="ctr" defTabSz="914377" rtl="0" eaLnBrk="0" fontAlgn="base" latinLnBrk="0" hangingPunct="0">
              <a:lnSpc>
                <a:spcPct val="100000"/>
              </a:lnSpc>
              <a:spcBef>
                <a:spcPct val="0"/>
              </a:spcBef>
              <a:spcAft>
                <a:spcPct val="0"/>
              </a:spcAft>
              <a:buClrTx/>
              <a:buSzTx/>
              <a:buFontTx/>
              <a:buNone/>
              <a:tabLst/>
              <a:defRPr/>
            </a:pPr>
            <a:r>
              <a:rPr kumimoji="0" lang="de-DE" sz="1200" b="0" i="0" u="none" strike="noStrike" kern="1200" cap="none" spc="0" normalizeH="0" baseline="0" noProof="0" dirty="0">
                <a:ln>
                  <a:noFill/>
                </a:ln>
                <a:solidFill>
                  <a:srgbClr val="FFFFFF"/>
                </a:solidFill>
                <a:effectLst/>
                <a:uLnTx/>
                <a:uFillTx/>
                <a:latin typeface="Arial" charset="0"/>
                <a:ea typeface="ＭＳ Ｐゴシック" charset="-128"/>
                <a:cs typeface="+mn-cs"/>
              </a:rPr>
              <a:t>Risiken identifizieren</a:t>
            </a:r>
            <a:endParaRPr kumimoji="0" lang="en-AU" sz="1200" b="0" i="0" u="none" strike="noStrike" kern="1200" cap="none" spc="0" normalizeH="0" baseline="0" noProof="0" dirty="0">
              <a:ln>
                <a:noFill/>
              </a:ln>
              <a:solidFill>
                <a:srgbClr val="FFFFFF"/>
              </a:solidFill>
              <a:effectLst/>
              <a:uLnTx/>
              <a:uFillTx/>
              <a:latin typeface="Arial" charset="0"/>
              <a:ea typeface="ＭＳ Ｐゴシック" charset="-128"/>
              <a:cs typeface="+mn-cs"/>
            </a:endParaRPr>
          </a:p>
        </p:txBody>
      </p:sp>
      <p:sp>
        <p:nvSpPr>
          <p:cNvPr id="9" name="Auf der gleichen Seite des Rechtecks liegende Ecken abrunden 8"/>
          <p:cNvSpPr/>
          <p:nvPr userDrawn="1"/>
        </p:nvSpPr>
        <p:spPr bwMode="auto">
          <a:xfrm>
            <a:off x="119336" y="332655"/>
            <a:ext cx="1693553" cy="484111"/>
          </a:xfrm>
          <a:prstGeom prst="round2SameRect">
            <a:avLst/>
          </a:prstGeom>
          <a:solidFill>
            <a:srgbClr val="90ABBE"/>
          </a:solidFill>
          <a:ln w="9525" cap="flat" cmpd="sng" algn="ctr">
            <a:noFill/>
            <a:prstDash val="solid"/>
            <a:round/>
            <a:headEnd type="none" w="med" len="med"/>
            <a:tailEnd type="none" w="med" len="med"/>
          </a:ln>
          <a:effectLst/>
        </p:spPr>
        <p:txBody>
          <a:bodyPr vert="horz" wrap="square" lIns="36000" tIns="45720" rIns="36000" bIns="45720" numCol="1" rtlCol="0" anchor="ctr" anchorCtr="0" compatLnSpc="1">
            <a:prstTxWarp prst="textNoShape">
              <a:avLst/>
            </a:prstTxWarp>
          </a:bodyPr>
          <a:lstStyle/>
          <a:p>
            <a:pPr marL="0" marR="0" lvl="0" indent="0" algn="ctr" defTabSz="914377" rtl="0" eaLnBrk="0" fontAlgn="base" latinLnBrk="0" hangingPunct="0">
              <a:lnSpc>
                <a:spcPct val="100000"/>
              </a:lnSpc>
              <a:spcBef>
                <a:spcPct val="0"/>
              </a:spcBef>
              <a:spcAft>
                <a:spcPct val="0"/>
              </a:spcAft>
              <a:buClrTx/>
              <a:buSzTx/>
              <a:buFontTx/>
              <a:buNone/>
              <a:tabLst/>
              <a:defRPr/>
            </a:pPr>
            <a:r>
              <a:rPr kumimoji="0" lang="de-DE" sz="1200" b="0" i="0" u="none" strike="noStrike" kern="1200" cap="none" spc="0" normalizeH="0" baseline="0" noProof="0" dirty="0">
                <a:ln>
                  <a:noFill/>
                </a:ln>
                <a:solidFill>
                  <a:srgbClr val="FFFFFF"/>
                </a:solidFill>
                <a:effectLst/>
                <a:uLnTx/>
                <a:uFillTx/>
                <a:latin typeface="Arial" charset="0"/>
                <a:ea typeface="ＭＳ Ｐゴシック" charset="-128"/>
                <a:cs typeface="+mn-cs"/>
              </a:rPr>
              <a:t>Einführung</a:t>
            </a:r>
            <a:endParaRPr kumimoji="0" lang="en-AU" sz="1200" b="0" i="0" u="none" strike="noStrike" kern="1200" cap="none" spc="0" normalizeH="0" baseline="0" noProof="0" dirty="0">
              <a:ln>
                <a:noFill/>
              </a:ln>
              <a:solidFill>
                <a:srgbClr val="FFFFFF"/>
              </a:solidFill>
              <a:effectLst/>
              <a:uLnTx/>
              <a:uFillTx/>
              <a:latin typeface="Arial" charset="0"/>
              <a:ea typeface="ＭＳ Ｐゴシック" charset="-128"/>
              <a:cs typeface="+mn-cs"/>
            </a:endParaRPr>
          </a:p>
        </p:txBody>
      </p:sp>
      <p:sp>
        <p:nvSpPr>
          <p:cNvPr id="10" name="Auf der gleichen Seite des Rechtecks liegende Ecken abrunden 9"/>
          <p:cNvSpPr/>
          <p:nvPr userDrawn="1"/>
        </p:nvSpPr>
        <p:spPr bwMode="auto">
          <a:xfrm>
            <a:off x="3719736" y="332655"/>
            <a:ext cx="1693553" cy="484111"/>
          </a:xfrm>
          <a:prstGeom prst="round2SameRect">
            <a:avLst/>
          </a:prstGeom>
          <a:solidFill>
            <a:srgbClr val="F9AA00"/>
          </a:solidFill>
          <a:ln w="9525" cap="flat" cmpd="sng" algn="ctr">
            <a:noFill/>
            <a:prstDash val="solid"/>
            <a:round/>
            <a:headEnd type="none" w="med" len="med"/>
            <a:tailEnd type="none" w="med" len="med"/>
          </a:ln>
          <a:effectLst/>
        </p:spPr>
        <p:txBody>
          <a:bodyPr vert="horz" wrap="square" lIns="36000" tIns="45720" rIns="36000" bIns="45720" numCol="1" rtlCol="0" anchor="ctr" anchorCtr="0" compatLnSpc="1">
            <a:prstTxWarp prst="textNoShape">
              <a:avLst/>
            </a:prstTxWarp>
          </a:bodyPr>
          <a:lstStyle/>
          <a:p>
            <a:pPr marL="0" marR="0" lvl="0" indent="0" algn="ctr" defTabSz="914377" rtl="0" eaLnBrk="0" fontAlgn="base" latinLnBrk="0" hangingPunct="0">
              <a:lnSpc>
                <a:spcPct val="100000"/>
              </a:lnSpc>
              <a:spcBef>
                <a:spcPct val="0"/>
              </a:spcBef>
              <a:spcAft>
                <a:spcPct val="0"/>
              </a:spcAft>
              <a:buClrTx/>
              <a:buSzTx/>
              <a:buFontTx/>
              <a:buNone/>
              <a:tabLst/>
              <a:defRPr/>
            </a:pPr>
            <a:r>
              <a:rPr kumimoji="0" lang="de-DE" sz="1200" b="1" i="0" u="none" strike="noStrike" kern="1200" cap="none" spc="0" normalizeH="0" baseline="0" noProof="0" dirty="0">
                <a:ln>
                  <a:noFill/>
                </a:ln>
                <a:solidFill>
                  <a:srgbClr val="FFFFFF"/>
                </a:solidFill>
                <a:effectLst/>
                <a:uLnTx/>
                <a:uFillTx/>
                <a:latin typeface="Arial" charset="0"/>
                <a:ea typeface="ＭＳ Ｐゴシック" charset="-128"/>
                <a:cs typeface="+mn-cs"/>
              </a:rPr>
              <a:t>Risiken bewerten</a:t>
            </a:r>
            <a:endParaRPr kumimoji="0" lang="en-AU" sz="1200" b="1" i="0" u="none" strike="noStrike" kern="1200" cap="none" spc="0" normalizeH="0" baseline="0" noProof="0" dirty="0">
              <a:ln>
                <a:noFill/>
              </a:ln>
              <a:solidFill>
                <a:srgbClr val="FFFFFF"/>
              </a:solidFill>
              <a:effectLst/>
              <a:uLnTx/>
              <a:uFillTx/>
              <a:latin typeface="Arial" charset="0"/>
              <a:ea typeface="ＭＳ Ｐゴシック" charset="-128"/>
              <a:cs typeface="+mn-cs"/>
            </a:endParaRPr>
          </a:p>
        </p:txBody>
      </p:sp>
      <p:sp>
        <p:nvSpPr>
          <p:cNvPr id="11" name="Auf der gleichen Seite des Rechtecks liegende Ecken abrunden 10"/>
          <p:cNvSpPr/>
          <p:nvPr userDrawn="1"/>
        </p:nvSpPr>
        <p:spPr bwMode="auto">
          <a:xfrm>
            <a:off x="5519936" y="332655"/>
            <a:ext cx="1693553" cy="484111"/>
          </a:xfrm>
          <a:prstGeom prst="round2SameRect">
            <a:avLst/>
          </a:prstGeom>
          <a:solidFill>
            <a:srgbClr val="90ABBE"/>
          </a:solidFill>
          <a:ln w="9525" cap="flat" cmpd="sng" algn="ctr">
            <a:noFill/>
            <a:prstDash val="solid"/>
            <a:round/>
            <a:headEnd type="none" w="med" len="med"/>
            <a:tailEnd type="none" w="med" len="med"/>
          </a:ln>
          <a:effectLst/>
        </p:spPr>
        <p:txBody>
          <a:bodyPr vert="horz" wrap="square" lIns="36000" tIns="45720" rIns="36000" bIns="45720" numCol="1" rtlCol="0" anchor="ctr" anchorCtr="0" compatLnSpc="1">
            <a:prstTxWarp prst="textNoShape">
              <a:avLst/>
            </a:prstTxWarp>
          </a:bodyPr>
          <a:lstStyle/>
          <a:p>
            <a:pPr marL="0" marR="0" lvl="0" indent="0" algn="ctr" defTabSz="914377" rtl="0" eaLnBrk="0" fontAlgn="base" latinLnBrk="0" hangingPunct="0">
              <a:lnSpc>
                <a:spcPct val="100000"/>
              </a:lnSpc>
              <a:spcBef>
                <a:spcPct val="0"/>
              </a:spcBef>
              <a:spcAft>
                <a:spcPct val="0"/>
              </a:spcAft>
              <a:buClrTx/>
              <a:buSzTx/>
              <a:buFontTx/>
              <a:buNone/>
              <a:tabLst/>
              <a:defRPr/>
            </a:pPr>
            <a:r>
              <a:rPr kumimoji="0" lang="de-DE" sz="1200" b="0" i="0" u="none" strike="noStrike" kern="1200" cap="none" spc="0" normalizeH="0" baseline="0" noProof="0" dirty="0">
                <a:ln>
                  <a:noFill/>
                </a:ln>
                <a:solidFill>
                  <a:srgbClr val="FFFFFF"/>
                </a:solidFill>
                <a:effectLst/>
                <a:uLnTx/>
                <a:uFillTx/>
                <a:latin typeface="Arial" charset="0"/>
                <a:ea typeface="ＭＳ Ｐゴシック" charset="-128"/>
                <a:cs typeface="+mn-cs"/>
              </a:rPr>
              <a:t>Risiken steuern</a:t>
            </a:r>
            <a:endParaRPr kumimoji="0" lang="en-AU" sz="1200" b="0" i="0" u="none" strike="noStrike" kern="1200" cap="none" spc="0" normalizeH="0" baseline="0" noProof="0" dirty="0">
              <a:ln>
                <a:noFill/>
              </a:ln>
              <a:solidFill>
                <a:srgbClr val="FFFFFF"/>
              </a:solidFill>
              <a:effectLst/>
              <a:uLnTx/>
              <a:uFillTx/>
              <a:latin typeface="Arial" charset="0"/>
              <a:ea typeface="ＭＳ Ｐゴシック" charset="-128"/>
              <a:cs typeface="+mn-cs"/>
            </a:endParaRPr>
          </a:p>
        </p:txBody>
      </p:sp>
      <p:sp>
        <p:nvSpPr>
          <p:cNvPr id="12" name="Auf der gleichen Seite des Rechtecks liegende Ecken abrunden 11"/>
          <p:cNvSpPr/>
          <p:nvPr userDrawn="1"/>
        </p:nvSpPr>
        <p:spPr bwMode="auto">
          <a:xfrm>
            <a:off x="7320136" y="332655"/>
            <a:ext cx="1693553" cy="484111"/>
          </a:xfrm>
          <a:prstGeom prst="round2SameRect">
            <a:avLst/>
          </a:prstGeom>
          <a:solidFill>
            <a:srgbClr val="90ABBE"/>
          </a:solidFill>
          <a:ln w="9525" cap="flat" cmpd="sng" algn="ctr">
            <a:noFill/>
            <a:prstDash val="solid"/>
            <a:round/>
            <a:headEnd type="none" w="med" len="med"/>
            <a:tailEnd type="none" w="med" len="med"/>
          </a:ln>
          <a:effectLst/>
        </p:spPr>
        <p:txBody>
          <a:bodyPr vert="horz" wrap="square" lIns="36000" tIns="45720" rIns="36000" bIns="45720" numCol="1" rtlCol="0" anchor="ctr" anchorCtr="0" compatLnSpc="1">
            <a:prstTxWarp prst="textNoShape">
              <a:avLst/>
            </a:prstTxWarp>
          </a:bodyPr>
          <a:lstStyle/>
          <a:p>
            <a:pPr marL="0" marR="0" lvl="0" indent="0" algn="ctr" defTabSz="914377" rtl="0" eaLnBrk="0" fontAlgn="base" latinLnBrk="0" hangingPunct="0">
              <a:lnSpc>
                <a:spcPct val="100000"/>
              </a:lnSpc>
              <a:spcBef>
                <a:spcPct val="0"/>
              </a:spcBef>
              <a:spcAft>
                <a:spcPct val="0"/>
              </a:spcAft>
              <a:buClrTx/>
              <a:buSzTx/>
              <a:buFontTx/>
              <a:buNone/>
              <a:tabLst/>
              <a:defRPr/>
            </a:pPr>
            <a:r>
              <a:rPr kumimoji="0" lang="de-DE" sz="1200" b="0" i="0" u="none" strike="noStrike" kern="1200" cap="none" spc="0" normalizeH="0" baseline="0" noProof="0" dirty="0">
                <a:ln>
                  <a:noFill/>
                </a:ln>
                <a:solidFill>
                  <a:srgbClr val="FFFFFF"/>
                </a:solidFill>
                <a:effectLst/>
                <a:uLnTx/>
                <a:uFillTx/>
                <a:latin typeface="Arial" charset="0"/>
                <a:ea typeface="ＭＳ Ｐゴシック" charset="-128"/>
                <a:cs typeface="+mn-cs"/>
              </a:rPr>
              <a:t>Ressourcen</a:t>
            </a:r>
            <a:endParaRPr kumimoji="0" lang="en-AU" sz="1200" b="0" i="0" u="none" strike="noStrike" kern="1200" cap="none" spc="0" normalizeH="0" baseline="0" noProof="0" dirty="0">
              <a:ln>
                <a:noFill/>
              </a:ln>
              <a:solidFill>
                <a:srgbClr val="FFFFFF"/>
              </a:solidFill>
              <a:effectLst/>
              <a:uLnTx/>
              <a:uFillTx/>
              <a:latin typeface="Arial" charset="0"/>
              <a:ea typeface="ＭＳ Ｐゴシック" charset="-128"/>
              <a:cs typeface="+mn-cs"/>
            </a:endParaRPr>
          </a:p>
        </p:txBody>
      </p:sp>
    </p:spTree>
    <p:extLst>
      <p:ext uri="{BB962C8B-B14F-4D97-AF65-F5344CB8AC3E}">
        <p14:creationId xmlns:p14="http://schemas.microsoft.com/office/powerpoint/2010/main" val="7606761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Obj" preserve="1">
  <p:cSld name="2_Zwei Inhalte">
    <p:spTree>
      <p:nvGrpSpPr>
        <p:cNvPr id="1" name=""/>
        <p:cNvGrpSpPr/>
        <p:nvPr/>
      </p:nvGrpSpPr>
      <p:grpSpPr>
        <a:xfrm>
          <a:off x="0" y="0"/>
          <a:ext cx="0" cy="0"/>
          <a:chOff x="0" y="0"/>
          <a:chExt cx="0" cy="0"/>
        </a:xfrm>
      </p:grpSpPr>
      <p:sp>
        <p:nvSpPr>
          <p:cNvPr id="2" name="Titel 1"/>
          <p:cNvSpPr>
            <a:spLocks noGrp="1"/>
          </p:cNvSpPr>
          <p:nvPr>
            <p:ph type="title"/>
          </p:nvPr>
        </p:nvSpPr>
        <p:spPr>
          <a:xfrm>
            <a:off x="551384" y="935038"/>
            <a:ext cx="11256616" cy="500062"/>
          </a:xfrm>
        </p:spPr>
        <p:txBody>
          <a:bodyPr lIns="0" rIns="0"/>
          <a:lstStyle/>
          <a:p>
            <a:r>
              <a:rPr lang="de-DE" dirty="0"/>
              <a:t>Titelmasterformat durch Klicken bearbeiten</a:t>
            </a:r>
          </a:p>
        </p:txBody>
      </p:sp>
      <p:sp>
        <p:nvSpPr>
          <p:cNvPr id="3" name="Inhaltsplatzhalter 2"/>
          <p:cNvSpPr>
            <a:spLocks noGrp="1"/>
          </p:cNvSpPr>
          <p:nvPr>
            <p:ph sz="half" idx="1"/>
          </p:nvPr>
        </p:nvSpPr>
        <p:spPr>
          <a:xfrm>
            <a:off x="551384" y="1628776"/>
            <a:ext cx="5472000" cy="4697413"/>
          </a:xfrm>
        </p:spPr>
        <p:txBody>
          <a:bodyPr lIns="0" rIns="0"/>
          <a:lstStyle>
            <a:lvl1pPr>
              <a:lnSpc>
                <a:spcPts val="1600"/>
              </a:lnSpc>
              <a:spcBef>
                <a:spcPts val="800"/>
              </a:spcBef>
              <a:defRPr sz="1200"/>
            </a:lvl1pPr>
            <a:lvl2pPr>
              <a:lnSpc>
                <a:spcPts val="1600"/>
              </a:lnSpc>
              <a:spcBef>
                <a:spcPts val="800"/>
              </a:spcBef>
              <a:defRPr sz="1200"/>
            </a:lvl2pPr>
            <a:lvl3pPr>
              <a:lnSpc>
                <a:spcPts val="1600"/>
              </a:lnSpc>
              <a:spcBef>
                <a:spcPts val="800"/>
              </a:spcBef>
              <a:defRPr sz="1200"/>
            </a:lvl3pPr>
            <a:lvl4pPr>
              <a:lnSpc>
                <a:spcPts val="1600"/>
              </a:lnSpc>
              <a:spcBef>
                <a:spcPts val="800"/>
              </a:spcBef>
              <a:defRPr sz="1200"/>
            </a:lvl4pPr>
            <a:lvl5pPr>
              <a:lnSpc>
                <a:spcPts val="1600"/>
              </a:lnSpc>
              <a:spcBef>
                <a:spcPts val="800"/>
              </a:spcBef>
              <a:defRPr sz="1200"/>
            </a:lvl5pPr>
            <a:lvl6pPr>
              <a:defRPr sz="1800"/>
            </a:lvl6pPr>
            <a:lvl7pPr>
              <a:defRPr sz="1800"/>
            </a:lvl7pPr>
            <a:lvl8pPr>
              <a:defRPr sz="1800"/>
            </a:lvl8pPr>
            <a:lvl9pPr>
              <a:defRPr sz="1800"/>
            </a:lvl9pPr>
          </a:lstStyle>
          <a:p>
            <a:pPr lvl="0"/>
            <a:r>
              <a:rPr lang="de-DE" dirty="0"/>
              <a:t>Formatvorlagen des Textmasters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4" name="Inhaltsplatzhalter 3"/>
          <p:cNvSpPr>
            <a:spLocks noGrp="1"/>
          </p:cNvSpPr>
          <p:nvPr>
            <p:ph sz="half" idx="2"/>
          </p:nvPr>
        </p:nvSpPr>
        <p:spPr>
          <a:xfrm>
            <a:off x="6336000" y="1628776"/>
            <a:ext cx="5472000" cy="4697413"/>
          </a:xfrm>
        </p:spPr>
        <p:txBody>
          <a:bodyPr lIns="0" rIns="0"/>
          <a:lstStyle>
            <a:lvl1pPr>
              <a:lnSpc>
                <a:spcPts val="1600"/>
              </a:lnSpc>
              <a:spcBef>
                <a:spcPts val="800"/>
              </a:spcBef>
              <a:defRPr sz="1200"/>
            </a:lvl1pPr>
            <a:lvl2pPr>
              <a:lnSpc>
                <a:spcPts val="1600"/>
              </a:lnSpc>
              <a:spcBef>
                <a:spcPts val="800"/>
              </a:spcBef>
              <a:defRPr sz="1200"/>
            </a:lvl2pPr>
            <a:lvl3pPr>
              <a:lnSpc>
                <a:spcPts val="1600"/>
              </a:lnSpc>
              <a:spcBef>
                <a:spcPts val="800"/>
              </a:spcBef>
              <a:defRPr sz="1200"/>
            </a:lvl3pPr>
            <a:lvl4pPr>
              <a:lnSpc>
                <a:spcPts val="1600"/>
              </a:lnSpc>
              <a:spcBef>
                <a:spcPts val="800"/>
              </a:spcBef>
              <a:defRPr sz="1200"/>
            </a:lvl4pPr>
            <a:lvl5pPr>
              <a:lnSpc>
                <a:spcPts val="1600"/>
              </a:lnSpc>
              <a:spcBef>
                <a:spcPts val="800"/>
              </a:spcBef>
              <a:defRPr sz="1200"/>
            </a:lvl5pPr>
            <a:lvl6pPr>
              <a:defRPr sz="1800"/>
            </a:lvl6pPr>
            <a:lvl7pPr>
              <a:defRPr sz="1800"/>
            </a:lvl7pPr>
            <a:lvl8pPr>
              <a:defRPr sz="1800"/>
            </a:lvl8pPr>
            <a:lvl9pPr>
              <a:defRPr sz="1800"/>
            </a:lvl9pPr>
          </a:lstStyle>
          <a:p>
            <a:pPr lvl="0"/>
            <a:r>
              <a:rPr lang="de-DE" dirty="0"/>
              <a:t>Formatvorlagen des Textmasters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5" name="Fußzeilenplatzhalter 4"/>
          <p:cNvSpPr>
            <a:spLocks noGrp="1"/>
          </p:cNvSpPr>
          <p:nvPr>
            <p:ph type="ftr" sz="quarter" idx="10"/>
          </p:nvPr>
        </p:nvSpPr>
        <p:spPr>
          <a:xfrm>
            <a:off x="5992940" y="6477000"/>
            <a:ext cx="5815060" cy="279400"/>
          </a:xfrm>
        </p:spPr>
        <p:txBody>
          <a:bodyPr lIns="0" rIns="0"/>
          <a:lstStyle>
            <a:lvl1pPr>
              <a:defRPr/>
            </a:lvl1pPr>
          </a:lstStyle>
          <a:p>
            <a:r>
              <a:rPr lang="de-DE" b="1" dirty="0">
                <a:solidFill>
                  <a:srgbClr val="7B9C2A"/>
                </a:solidFill>
              </a:rPr>
              <a:t>UMWELT. </a:t>
            </a:r>
            <a:r>
              <a:rPr lang="de-DE" b="1" dirty="0">
                <a:solidFill>
                  <a:srgbClr val="F9AA00"/>
                </a:solidFill>
              </a:rPr>
              <a:t>RISIKO. </a:t>
            </a:r>
            <a:r>
              <a:rPr lang="de-DE" b="1" dirty="0"/>
              <a:t>MANAGEMENT. </a:t>
            </a:r>
            <a:r>
              <a:rPr lang="de-DE" dirty="0"/>
              <a:t>| © LfU | IZU Infozentrum UmweltWirtschaft</a:t>
            </a:r>
          </a:p>
        </p:txBody>
      </p:sp>
      <p:sp>
        <p:nvSpPr>
          <p:cNvPr id="8" name="Rectangle 11"/>
          <p:cNvSpPr>
            <a:spLocks noGrp="1" noChangeArrowheads="1"/>
          </p:cNvSpPr>
          <p:nvPr>
            <p:ph type="sldNum" sz="quarter" idx="4"/>
          </p:nvPr>
        </p:nvSpPr>
        <p:spPr bwMode="auto">
          <a:xfrm>
            <a:off x="551384" y="6481011"/>
            <a:ext cx="638043" cy="280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0" bIns="45720" numCol="1" anchor="t" anchorCtr="0" compatLnSpc="1">
            <a:prstTxWarp prst="textNoShape">
              <a:avLst/>
            </a:prstTxWarp>
          </a:bodyPr>
          <a:lstStyle>
            <a:lvl1pPr algn="l">
              <a:defRPr sz="1000">
                <a:solidFill>
                  <a:srgbClr val="3B687F"/>
                </a:solidFill>
              </a:defRPr>
            </a:lvl1pPr>
          </a:lstStyle>
          <a:p>
            <a:fld id="{894680D0-7A83-433A-9719-C4143F27F647}" type="slidenum">
              <a:rPr lang="de-DE" smtClean="0"/>
              <a:pPr/>
              <a:t>‹Nr.›</a:t>
            </a:fld>
            <a:endParaRPr lang="de-DE" dirty="0"/>
          </a:p>
        </p:txBody>
      </p:sp>
      <p:sp>
        <p:nvSpPr>
          <p:cNvPr id="11" name="Auf der gleichen Seite des Rechtecks liegende Ecken abrunden 10"/>
          <p:cNvSpPr/>
          <p:nvPr/>
        </p:nvSpPr>
        <p:spPr bwMode="auto">
          <a:xfrm>
            <a:off x="1919536" y="332655"/>
            <a:ext cx="1693553" cy="484111"/>
          </a:xfrm>
          <a:prstGeom prst="round2SameRect">
            <a:avLst/>
          </a:prstGeom>
          <a:solidFill>
            <a:srgbClr val="90ABBE"/>
          </a:solidFill>
          <a:ln w="9525" cap="flat" cmpd="sng" algn="ctr">
            <a:noFill/>
            <a:prstDash val="solid"/>
            <a:round/>
            <a:headEnd type="none" w="med" len="med"/>
            <a:tailEnd type="none" w="med" len="med"/>
          </a:ln>
          <a:effectLst/>
        </p:spPr>
        <p:txBody>
          <a:bodyPr vert="horz" wrap="square" lIns="36000" tIns="45720" rIns="36000" bIns="45720" numCol="1" rtlCol="0" anchor="ctr" anchorCtr="0" compatLnSpc="1">
            <a:prstTxWarp prst="textNoShape">
              <a:avLst/>
            </a:prstTxWarp>
          </a:bodyPr>
          <a:lstStyle/>
          <a:p>
            <a:pPr marL="0" marR="0" lvl="0" indent="0" algn="ctr" defTabSz="914377" rtl="0" eaLnBrk="0" fontAlgn="base" latinLnBrk="0" hangingPunct="0">
              <a:lnSpc>
                <a:spcPct val="100000"/>
              </a:lnSpc>
              <a:spcBef>
                <a:spcPct val="0"/>
              </a:spcBef>
              <a:spcAft>
                <a:spcPct val="0"/>
              </a:spcAft>
              <a:buClrTx/>
              <a:buSzTx/>
              <a:buFontTx/>
              <a:buNone/>
              <a:tabLst/>
              <a:defRPr/>
            </a:pPr>
            <a:r>
              <a:rPr kumimoji="0" lang="de-DE" sz="1200" b="0" i="0" u="none" strike="noStrike" kern="1200" cap="none" spc="0" normalizeH="0" baseline="0" noProof="0" dirty="0">
                <a:ln>
                  <a:noFill/>
                </a:ln>
                <a:solidFill>
                  <a:srgbClr val="FFFFFF"/>
                </a:solidFill>
                <a:effectLst/>
                <a:uLnTx/>
                <a:uFillTx/>
                <a:latin typeface="Arial" charset="0"/>
                <a:ea typeface="ＭＳ Ｐゴシック" charset="-128"/>
                <a:cs typeface="+mn-cs"/>
              </a:rPr>
              <a:t>Risiken identifizieren</a:t>
            </a:r>
            <a:endParaRPr kumimoji="0" lang="en-AU" sz="1200" b="0" i="0" u="none" strike="noStrike" kern="1200" cap="none" spc="0" normalizeH="0" baseline="0" noProof="0" dirty="0">
              <a:ln>
                <a:noFill/>
              </a:ln>
              <a:solidFill>
                <a:srgbClr val="FFFFFF"/>
              </a:solidFill>
              <a:effectLst/>
              <a:uLnTx/>
              <a:uFillTx/>
              <a:latin typeface="Arial" charset="0"/>
              <a:ea typeface="ＭＳ Ｐゴシック" charset="-128"/>
              <a:cs typeface="+mn-cs"/>
            </a:endParaRPr>
          </a:p>
        </p:txBody>
      </p:sp>
      <p:sp>
        <p:nvSpPr>
          <p:cNvPr id="13" name="Auf der gleichen Seite des Rechtecks liegende Ecken abrunden 12"/>
          <p:cNvSpPr/>
          <p:nvPr userDrawn="1"/>
        </p:nvSpPr>
        <p:spPr bwMode="auto">
          <a:xfrm>
            <a:off x="119336" y="332655"/>
            <a:ext cx="1693553" cy="484111"/>
          </a:xfrm>
          <a:prstGeom prst="round2SameRect">
            <a:avLst/>
          </a:prstGeom>
          <a:solidFill>
            <a:srgbClr val="90ABBE"/>
          </a:solidFill>
          <a:ln w="9525" cap="flat" cmpd="sng" algn="ctr">
            <a:noFill/>
            <a:prstDash val="solid"/>
            <a:round/>
            <a:headEnd type="none" w="med" len="med"/>
            <a:tailEnd type="none" w="med" len="med"/>
          </a:ln>
          <a:effectLst/>
        </p:spPr>
        <p:txBody>
          <a:bodyPr vert="horz" wrap="square" lIns="36000" tIns="45720" rIns="36000" bIns="45720" numCol="1" rtlCol="0" anchor="ctr" anchorCtr="0" compatLnSpc="1">
            <a:prstTxWarp prst="textNoShape">
              <a:avLst/>
            </a:prstTxWarp>
          </a:bodyPr>
          <a:lstStyle/>
          <a:p>
            <a:pPr marL="0" marR="0" lvl="0" indent="0" algn="ctr" defTabSz="914377" rtl="0" eaLnBrk="0" fontAlgn="base" latinLnBrk="0" hangingPunct="0">
              <a:lnSpc>
                <a:spcPct val="100000"/>
              </a:lnSpc>
              <a:spcBef>
                <a:spcPct val="0"/>
              </a:spcBef>
              <a:spcAft>
                <a:spcPct val="0"/>
              </a:spcAft>
              <a:buClrTx/>
              <a:buSzTx/>
              <a:buFontTx/>
              <a:buNone/>
              <a:tabLst/>
              <a:defRPr/>
            </a:pPr>
            <a:r>
              <a:rPr kumimoji="0" lang="de-DE" sz="1200" b="0" i="0" u="none" strike="noStrike" kern="1200" cap="none" spc="0" normalizeH="0" baseline="0" noProof="0" dirty="0">
                <a:ln>
                  <a:noFill/>
                </a:ln>
                <a:solidFill>
                  <a:srgbClr val="FFFFFF"/>
                </a:solidFill>
                <a:effectLst/>
                <a:uLnTx/>
                <a:uFillTx/>
                <a:latin typeface="Arial" charset="0"/>
                <a:ea typeface="ＭＳ Ｐゴシック" charset="-128"/>
                <a:cs typeface="+mn-cs"/>
              </a:rPr>
              <a:t>Einführung</a:t>
            </a:r>
            <a:endParaRPr kumimoji="0" lang="en-AU" sz="1200" b="0" i="0" u="none" strike="noStrike" kern="1200" cap="none" spc="0" normalizeH="0" baseline="0" noProof="0" dirty="0">
              <a:ln>
                <a:noFill/>
              </a:ln>
              <a:solidFill>
                <a:srgbClr val="FFFFFF"/>
              </a:solidFill>
              <a:effectLst/>
              <a:uLnTx/>
              <a:uFillTx/>
              <a:latin typeface="Arial" charset="0"/>
              <a:ea typeface="ＭＳ Ｐゴシック" charset="-128"/>
              <a:cs typeface="+mn-cs"/>
            </a:endParaRPr>
          </a:p>
        </p:txBody>
      </p:sp>
      <p:sp>
        <p:nvSpPr>
          <p:cNvPr id="14" name="Auf der gleichen Seite des Rechtecks liegende Ecken abrunden 13"/>
          <p:cNvSpPr/>
          <p:nvPr userDrawn="1"/>
        </p:nvSpPr>
        <p:spPr bwMode="auto">
          <a:xfrm>
            <a:off x="3719736" y="332655"/>
            <a:ext cx="1693553" cy="484111"/>
          </a:xfrm>
          <a:prstGeom prst="round2SameRect">
            <a:avLst/>
          </a:prstGeom>
          <a:solidFill>
            <a:srgbClr val="F9AA00"/>
          </a:solidFill>
          <a:ln w="9525" cap="flat" cmpd="sng" algn="ctr">
            <a:noFill/>
            <a:prstDash val="solid"/>
            <a:round/>
            <a:headEnd type="none" w="med" len="med"/>
            <a:tailEnd type="none" w="med" len="med"/>
          </a:ln>
          <a:effectLst/>
        </p:spPr>
        <p:txBody>
          <a:bodyPr vert="horz" wrap="square" lIns="36000" tIns="45720" rIns="36000" bIns="45720" numCol="1" rtlCol="0" anchor="ctr" anchorCtr="0" compatLnSpc="1">
            <a:prstTxWarp prst="textNoShape">
              <a:avLst/>
            </a:prstTxWarp>
          </a:bodyPr>
          <a:lstStyle/>
          <a:p>
            <a:pPr marL="0" marR="0" lvl="0" indent="0" algn="ctr" defTabSz="914377" rtl="0" eaLnBrk="0" fontAlgn="base" latinLnBrk="0" hangingPunct="0">
              <a:lnSpc>
                <a:spcPct val="100000"/>
              </a:lnSpc>
              <a:spcBef>
                <a:spcPct val="0"/>
              </a:spcBef>
              <a:spcAft>
                <a:spcPct val="0"/>
              </a:spcAft>
              <a:buClrTx/>
              <a:buSzTx/>
              <a:buFontTx/>
              <a:buNone/>
              <a:tabLst/>
              <a:defRPr/>
            </a:pPr>
            <a:r>
              <a:rPr kumimoji="0" lang="de-DE" sz="1200" b="1" i="0" u="none" strike="noStrike" kern="1200" cap="none" spc="0" normalizeH="0" baseline="0" noProof="0" dirty="0">
                <a:ln>
                  <a:noFill/>
                </a:ln>
                <a:solidFill>
                  <a:srgbClr val="FFFFFF"/>
                </a:solidFill>
                <a:effectLst/>
                <a:uLnTx/>
                <a:uFillTx/>
                <a:latin typeface="Arial" charset="0"/>
                <a:ea typeface="ＭＳ Ｐゴシック" charset="-128"/>
                <a:cs typeface="+mn-cs"/>
              </a:rPr>
              <a:t>Risiken bewerten</a:t>
            </a:r>
            <a:endParaRPr kumimoji="0" lang="en-AU" sz="1200" b="1" i="0" u="none" strike="noStrike" kern="1200" cap="none" spc="0" normalizeH="0" baseline="0" noProof="0" dirty="0">
              <a:ln>
                <a:noFill/>
              </a:ln>
              <a:solidFill>
                <a:srgbClr val="FFFFFF"/>
              </a:solidFill>
              <a:effectLst/>
              <a:uLnTx/>
              <a:uFillTx/>
              <a:latin typeface="Arial" charset="0"/>
              <a:ea typeface="ＭＳ Ｐゴシック" charset="-128"/>
              <a:cs typeface="+mn-cs"/>
            </a:endParaRPr>
          </a:p>
        </p:txBody>
      </p:sp>
      <p:sp>
        <p:nvSpPr>
          <p:cNvPr id="15" name="Auf der gleichen Seite des Rechtecks liegende Ecken abrunden 14"/>
          <p:cNvSpPr/>
          <p:nvPr userDrawn="1"/>
        </p:nvSpPr>
        <p:spPr bwMode="auto">
          <a:xfrm>
            <a:off x="5519936" y="332655"/>
            <a:ext cx="1693553" cy="484111"/>
          </a:xfrm>
          <a:prstGeom prst="round2SameRect">
            <a:avLst/>
          </a:prstGeom>
          <a:solidFill>
            <a:srgbClr val="90ABBE"/>
          </a:solidFill>
          <a:ln w="9525" cap="flat" cmpd="sng" algn="ctr">
            <a:noFill/>
            <a:prstDash val="solid"/>
            <a:round/>
            <a:headEnd type="none" w="med" len="med"/>
            <a:tailEnd type="none" w="med" len="med"/>
          </a:ln>
          <a:effectLst/>
        </p:spPr>
        <p:txBody>
          <a:bodyPr vert="horz" wrap="square" lIns="36000" tIns="45720" rIns="36000" bIns="45720" numCol="1" rtlCol="0" anchor="ctr" anchorCtr="0" compatLnSpc="1">
            <a:prstTxWarp prst="textNoShape">
              <a:avLst/>
            </a:prstTxWarp>
          </a:bodyPr>
          <a:lstStyle/>
          <a:p>
            <a:pPr marL="0" marR="0" lvl="0" indent="0" algn="ctr" defTabSz="914377" rtl="0" eaLnBrk="0" fontAlgn="base" latinLnBrk="0" hangingPunct="0">
              <a:lnSpc>
                <a:spcPct val="100000"/>
              </a:lnSpc>
              <a:spcBef>
                <a:spcPct val="0"/>
              </a:spcBef>
              <a:spcAft>
                <a:spcPct val="0"/>
              </a:spcAft>
              <a:buClrTx/>
              <a:buSzTx/>
              <a:buFontTx/>
              <a:buNone/>
              <a:tabLst/>
              <a:defRPr/>
            </a:pPr>
            <a:r>
              <a:rPr kumimoji="0" lang="de-DE" sz="1200" b="0" i="0" u="none" strike="noStrike" kern="1200" cap="none" spc="0" normalizeH="0" baseline="0" noProof="0" dirty="0">
                <a:ln>
                  <a:noFill/>
                </a:ln>
                <a:solidFill>
                  <a:srgbClr val="FFFFFF"/>
                </a:solidFill>
                <a:effectLst/>
                <a:uLnTx/>
                <a:uFillTx/>
                <a:latin typeface="Arial" charset="0"/>
                <a:ea typeface="ＭＳ Ｐゴシック" charset="-128"/>
                <a:cs typeface="+mn-cs"/>
              </a:rPr>
              <a:t>Risiken steuern</a:t>
            </a:r>
            <a:endParaRPr kumimoji="0" lang="en-AU" sz="1200" b="0" i="0" u="none" strike="noStrike" kern="1200" cap="none" spc="0" normalizeH="0" baseline="0" noProof="0" dirty="0">
              <a:ln>
                <a:noFill/>
              </a:ln>
              <a:solidFill>
                <a:srgbClr val="FFFFFF"/>
              </a:solidFill>
              <a:effectLst/>
              <a:uLnTx/>
              <a:uFillTx/>
              <a:latin typeface="Arial" charset="0"/>
              <a:ea typeface="ＭＳ Ｐゴシック" charset="-128"/>
              <a:cs typeface="+mn-cs"/>
            </a:endParaRPr>
          </a:p>
        </p:txBody>
      </p:sp>
      <p:sp>
        <p:nvSpPr>
          <p:cNvPr id="16" name="Auf der gleichen Seite des Rechtecks liegende Ecken abrunden 15"/>
          <p:cNvSpPr/>
          <p:nvPr userDrawn="1"/>
        </p:nvSpPr>
        <p:spPr bwMode="auto">
          <a:xfrm>
            <a:off x="7320136" y="332655"/>
            <a:ext cx="1693553" cy="484111"/>
          </a:xfrm>
          <a:prstGeom prst="round2SameRect">
            <a:avLst/>
          </a:prstGeom>
          <a:solidFill>
            <a:srgbClr val="90ABBE"/>
          </a:solidFill>
          <a:ln w="9525" cap="flat" cmpd="sng" algn="ctr">
            <a:noFill/>
            <a:prstDash val="solid"/>
            <a:round/>
            <a:headEnd type="none" w="med" len="med"/>
            <a:tailEnd type="none" w="med" len="med"/>
          </a:ln>
          <a:effectLst/>
        </p:spPr>
        <p:txBody>
          <a:bodyPr vert="horz" wrap="square" lIns="36000" tIns="45720" rIns="36000" bIns="45720" numCol="1" rtlCol="0" anchor="ctr" anchorCtr="0" compatLnSpc="1">
            <a:prstTxWarp prst="textNoShape">
              <a:avLst/>
            </a:prstTxWarp>
          </a:bodyPr>
          <a:lstStyle/>
          <a:p>
            <a:pPr marL="0" marR="0" lvl="0" indent="0" algn="ctr" defTabSz="914377" rtl="0" eaLnBrk="0" fontAlgn="base" latinLnBrk="0" hangingPunct="0">
              <a:lnSpc>
                <a:spcPct val="100000"/>
              </a:lnSpc>
              <a:spcBef>
                <a:spcPct val="0"/>
              </a:spcBef>
              <a:spcAft>
                <a:spcPct val="0"/>
              </a:spcAft>
              <a:buClrTx/>
              <a:buSzTx/>
              <a:buFontTx/>
              <a:buNone/>
              <a:tabLst/>
              <a:defRPr/>
            </a:pPr>
            <a:r>
              <a:rPr kumimoji="0" lang="de-DE" sz="1200" b="0" i="0" u="none" strike="noStrike" kern="1200" cap="none" spc="0" normalizeH="0" baseline="0" noProof="0" dirty="0">
                <a:ln>
                  <a:noFill/>
                </a:ln>
                <a:solidFill>
                  <a:srgbClr val="FFFFFF"/>
                </a:solidFill>
                <a:effectLst/>
                <a:uLnTx/>
                <a:uFillTx/>
                <a:latin typeface="Arial" charset="0"/>
                <a:ea typeface="ＭＳ Ｐゴシック" charset="-128"/>
                <a:cs typeface="+mn-cs"/>
              </a:rPr>
              <a:t>Ressourcen</a:t>
            </a:r>
            <a:endParaRPr kumimoji="0" lang="en-AU" sz="1200" b="0" i="0" u="none" strike="noStrike" kern="1200" cap="none" spc="0" normalizeH="0" baseline="0" noProof="0" dirty="0">
              <a:ln>
                <a:noFill/>
              </a:ln>
              <a:solidFill>
                <a:srgbClr val="FFFFFF"/>
              </a:solidFill>
              <a:effectLst/>
              <a:uLnTx/>
              <a:uFillTx/>
              <a:latin typeface="Arial" charset="0"/>
              <a:ea typeface="ＭＳ Ｐゴシック" charset="-128"/>
              <a:cs typeface="+mn-cs"/>
            </a:endParaRPr>
          </a:p>
        </p:txBody>
      </p:sp>
    </p:spTree>
    <p:extLst>
      <p:ext uri="{BB962C8B-B14F-4D97-AF65-F5344CB8AC3E}">
        <p14:creationId xmlns:p14="http://schemas.microsoft.com/office/powerpoint/2010/main" val="34176689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 preserve="1">
  <p:cSld name="3_Titel und Inhalt">
    <p:spTree>
      <p:nvGrpSpPr>
        <p:cNvPr id="1" name=""/>
        <p:cNvGrpSpPr/>
        <p:nvPr/>
      </p:nvGrpSpPr>
      <p:grpSpPr>
        <a:xfrm>
          <a:off x="0" y="0"/>
          <a:ext cx="0" cy="0"/>
          <a:chOff x="0" y="0"/>
          <a:chExt cx="0" cy="0"/>
        </a:xfrm>
      </p:grpSpPr>
      <p:sp>
        <p:nvSpPr>
          <p:cNvPr id="2" name="Titel 1"/>
          <p:cNvSpPr>
            <a:spLocks noGrp="1"/>
          </p:cNvSpPr>
          <p:nvPr>
            <p:ph type="title"/>
          </p:nvPr>
        </p:nvSpPr>
        <p:spPr>
          <a:xfrm>
            <a:off x="551384" y="935038"/>
            <a:ext cx="11256616" cy="500062"/>
          </a:xfrm>
        </p:spPr>
        <p:txBody>
          <a:bodyPr lIns="0" rIns="0"/>
          <a:lstStyle/>
          <a:p>
            <a:r>
              <a:rPr lang="de-DE" dirty="0"/>
              <a:t>Titelmasterformat durch Klicken bearbeiten</a:t>
            </a:r>
          </a:p>
        </p:txBody>
      </p:sp>
      <p:sp>
        <p:nvSpPr>
          <p:cNvPr id="3" name="Inhaltsplatzhalter 2"/>
          <p:cNvSpPr>
            <a:spLocks noGrp="1"/>
          </p:cNvSpPr>
          <p:nvPr>
            <p:ph idx="1"/>
          </p:nvPr>
        </p:nvSpPr>
        <p:spPr>
          <a:xfrm>
            <a:off x="551384" y="1628776"/>
            <a:ext cx="11256616" cy="4697413"/>
          </a:xfrm>
        </p:spPr>
        <p:txBody>
          <a:bodyPr lIns="0" rIns="0"/>
          <a:lstStyle>
            <a:lvl1pPr>
              <a:lnSpc>
                <a:spcPts val="1600"/>
              </a:lnSpc>
              <a:spcBef>
                <a:spcPts val="800"/>
              </a:spcBef>
              <a:defRPr sz="1200"/>
            </a:lvl1pPr>
            <a:lvl2pPr>
              <a:lnSpc>
                <a:spcPts val="1600"/>
              </a:lnSpc>
              <a:spcBef>
                <a:spcPts val="800"/>
              </a:spcBef>
              <a:defRPr sz="1200"/>
            </a:lvl2pPr>
            <a:lvl3pPr>
              <a:lnSpc>
                <a:spcPts val="1600"/>
              </a:lnSpc>
              <a:spcBef>
                <a:spcPts val="800"/>
              </a:spcBef>
              <a:defRPr sz="1200"/>
            </a:lvl3pPr>
            <a:lvl4pPr>
              <a:lnSpc>
                <a:spcPts val="1600"/>
              </a:lnSpc>
              <a:spcBef>
                <a:spcPts val="800"/>
              </a:spcBef>
              <a:defRPr sz="1200"/>
            </a:lvl4pPr>
            <a:lvl5pPr>
              <a:lnSpc>
                <a:spcPts val="1600"/>
              </a:lnSpc>
              <a:spcBef>
                <a:spcPts val="800"/>
              </a:spcBef>
              <a:defRPr sz="1200"/>
            </a:lvl5pPr>
          </a:lstStyle>
          <a:p>
            <a:pPr lvl="0"/>
            <a:r>
              <a:rPr lang="de-DE" dirty="0"/>
              <a:t>Formatvorlagen des Textmasters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4" name="Fußzeilenplatzhalter 3"/>
          <p:cNvSpPr>
            <a:spLocks noGrp="1"/>
          </p:cNvSpPr>
          <p:nvPr>
            <p:ph type="ftr" sz="quarter" idx="10"/>
          </p:nvPr>
        </p:nvSpPr>
        <p:spPr>
          <a:xfrm>
            <a:off x="5994000" y="6477000"/>
            <a:ext cx="5814000" cy="279400"/>
          </a:xfrm>
        </p:spPr>
        <p:txBody>
          <a:bodyPr lIns="0" rIns="0"/>
          <a:lstStyle>
            <a:lvl1pPr>
              <a:defRPr/>
            </a:lvl1pPr>
          </a:lstStyle>
          <a:p>
            <a:r>
              <a:rPr lang="de-DE" b="1" dirty="0">
                <a:solidFill>
                  <a:srgbClr val="7B9C2A"/>
                </a:solidFill>
              </a:rPr>
              <a:t>UMWELT. </a:t>
            </a:r>
            <a:r>
              <a:rPr lang="de-DE" b="1" dirty="0">
                <a:solidFill>
                  <a:srgbClr val="F9AA00"/>
                </a:solidFill>
              </a:rPr>
              <a:t>RISIKO. </a:t>
            </a:r>
            <a:r>
              <a:rPr lang="de-DE" b="1" dirty="0"/>
              <a:t>MANAGEMENT. </a:t>
            </a:r>
            <a:r>
              <a:rPr lang="de-DE" dirty="0"/>
              <a:t>| © LfU | IZU Infozentrum UmweltWirtschaft</a:t>
            </a:r>
          </a:p>
        </p:txBody>
      </p:sp>
      <p:sp>
        <p:nvSpPr>
          <p:cNvPr id="8" name="Rectangle 11"/>
          <p:cNvSpPr>
            <a:spLocks noGrp="1" noChangeArrowheads="1"/>
          </p:cNvSpPr>
          <p:nvPr>
            <p:ph type="sldNum" sz="quarter" idx="4"/>
          </p:nvPr>
        </p:nvSpPr>
        <p:spPr bwMode="auto">
          <a:xfrm>
            <a:off x="551384" y="6475412"/>
            <a:ext cx="638043" cy="280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0" bIns="45720" numCol="1" anchor="t" anchorCtr="0" compatLnSpc="1">
            <a:prstTxWarp prst="textNoShape">
              <a:avLst/>
            </a:prstTxWarp>
          </a:bodyPr>
          <a:lstStyle>
            <a:lvl1pPr algn="l">
              <a:defRPr sz="1000">
                <a:solidFill>
                  <a:srgbClr val="3B687F"/>
                </a:solidFill>
              </a:defRPr>
            </a:lvl1pPr>
          </a:lstStyle>
          <a:p>
            <a:fld id="{894680D0-7A83-433A-9719-C4143F27F647}" type="slidenum">
              <a:rPr lang="de-DE" smtClean="0"/>
              <a:pPr/>
              <a:t>‹Nr.›</a:t>
            </a:fld>
            <a:endParaRPr lang="de-DE" dirty="0"/>
          </a:p>
        </p:txBody>
      </p:sp>
      <p:sp>
        <p:nvSpPr>
          <p:cNvPr id="7" name="Auf der gleichen Seite des Rechtecks liegende Ecken abrunden 6"/>
          <p:cNvSpPr/>
          <p:nvPr userDrawn="1"/>
        </p:nvSpPr>
        <p:spPr bwMode="auto">
          <a:xfrm>
            <a:off x="1919536" y="332655"/>
            <a:ext cx="1693553" cy="484111"/>
          </a:xfrm>
          <a:prstGeom prst="round2SameRect">
            <a:avLst/>
          </a:prstGeom>
          <a:solidFill>
            <a:srgbClr val="90ABBE"/>
          </a:solidFill>
          <a:ln w="9525" cap="flat" cmpd="sng" algn="ctr">
            <a:noFill/>
            <a:prstDash val="solid"/>
            <a:round/>
            <a:headEnd type="none" w="med" len="med"/>
            <a:tailEnd type="none" w="med" len="med"/>
          </a:ln>
          <a:effectLst/>
        </p:spPr>
        <p:txBody>
          <a:bodyPr vert="horz" wrap="square" lIns="36000" tIns="45720" rIns="36000" bIns="45720" numCol="1" rtlCol="0" anchor="ctr" anchorCtr="0" compatLnSpc="1">
            <a:prstTxWarp prst="textNoShape">
              <a:avLst/>
            </a:prstTxWarp>
          </a:bodyPr>
          <a:lstStyle/>
          <a:p>
            <a:pPr marL="0" marR="0" lvl="0" indent="0" algn="ctr" defTabSz="914377" rtl="0" eaLnBrk="0" fontAlgn="base" latinLnBrk="0" hangingPunct="0">
              <a:lnSpc>
                <a:spcPct val="100000"/>
              </a:lnSpc>
              <a:spcBef>
                <a:spcPct val="0"/>
              </a:spcBef>
              <a:spcAft>
                <a:spcPct val="0"/>
              </a:spcAft>
              <a:buClrTx/>
              <a:buSzTx/>
              <a:buFontTx/>
              <a:buNone/>
              <a:tabLst/>
              <a:defRPr/>
            </a:pPr>
            <a:r>
              <a:rPr kumimoji="0" lang="de-DE" sz="1200" b="0" i="0" u="none" strike="noStrike" kern="1200" cap="none" spc="0" normalizeH="0" baseline="0" noProof="0" dirty="0">
                <a:ln>
                  <a:noFill/>
                </a:ln>
                <a:solidFill>
                  <a:srgbClr val="FFFFFF"/>
                </a:solidFill>
                <a:effectLst/>
                <a:uLnTx/>
                <a:uFillTx/>
                <a:latin typeface="Arial" charset="0"/>
                <a:ea typeface="ＭＳ Ｐゴシック" charset="-128"/>
                <a:cs typeface="+mn-cs"/>
              </a:rPr>
              <a:t>Risiken identifizieren</a:t>
            </a:r>
            <a:endParaRPr kumimoji="0" lang="en-AU" sz="1200" b="0" i="0" u="none" strike="noStrike" kern="1200" cap="none" spc="0" normalizeH="0" baseline="0" noProof="0" dirty="0">
              <a:ln>
                <a:noFill/>
              </a:ln>
              <a:solidFill>
                <a:srgbClr val="FFFFFF"/>
              </a:solidFill>
              <a:effectLst/>
              <a:uLnTx/>
              <a:uFillTx/>
              <a:latin typeface="Arial" charset="0"/>
              <a:ea typeface="ＭＳ Ｐゴシック" charset="-128"/>
              <a:cs typeface="+mn-cs"/>
            </a:endParaRPr>
          </a:p>
        </p:txBody>
      </p:sp>
      <p:sp>
        <p:nvSpPr>
          <p:cNvPr id="9" name="Auf der gleichen Seite des Rechtecks liegende Ecken abrunden 8"/>
          <p:cNvSpPr/>
          <p:nvPr userDrawn="1"/>
        </p:nvSpPr>
        <p:spPr bwMode="auto">
          <a:xfrm>
            <a:off x="119336" y="332655"/>
            <a:ext cx="1693553" cy="484111"/>
          </a:xfrm>
          <a:prstGeom prst="round2SameRect">
            <a:avLst/>
          </a:prstGeom>
          <a:solidFill>
            <a:srgbClr val="90ABBE"/>
          </a:solidFill>
          <a:ln w="9525" cap="flat" cmpd="sng" algn="ctr">
            <a:noFill/>
            <a:prstDash val="solid"/>
            <a:round/>
            <a:headEnd type="none" w="med" len="med"/>
            <a:tailEnd type="none" w="med" len="med"/>
          </a:ln>
          <a:effectLst/>
        </p:spPr>
        <p:txBody>
          <a:bodyPr vert="horz" wrap="square" lIns="36000" tIns="45720" rIns="36000" bIns="45720" numCol="1" rtlCol="0" anchor="ctr" anchorCtr="0" compatLnSpc="1">
            <a:prstTxWarp prst="textNoShape">
              <a:avLst/>
            </a:prstTxWarp>
          </a:bodyPr>
          <a:lstStyle/>
          <a:p>
            <a:pPr marL="0" marR="0" lvl="0" indent="0" algn="ctr" defTabSz="914377" rtl="0" eaLnBrk="0" fontAlgn="base" latinLnBrk="0" hangingPunct="0">
              <a:lnSpc>
                <a:spcPct val="100000"/>
              </a:lnSpc>
              <a:spcBef>
                <a:spcPct val="0"/>
              </a:spcBef>
              <a:spcAft>
                <a:spcPct val="0"/>
              </a:spcAft>
              <a:buClrTx/>
              <a:buSzTx/>
              <a:buFontTx/>
              <a:buNone/>
              <a:tabLst/>
              <a:defRPr/>
            </a:pPr>
            <a:r>
              <a:rPr kumimoji="0" lang="de-DE" sz="1200" b="0" i="0" u="none" strike="noStrike" kern="1200" cap="none" spc="0" normalizeH="0" baseline="0" noProof="0" dirty="0">
                <a:ln>
                  <a:noFill/>
                </a:ln>
                <a:solidFill>
                  <a:srgbClr val="FFFFFF"/>
                </a:solidFill>
                <a:effectLst/>
                <a:uLnTx/>
                <a:uFillTx/>
                <a:latin typeface="Arial" charset="0"/>
                <a:ea typeface="ＭＳ Ｐゴシック" charset="-128"/>
                <a:cs typeface="+mn-cs"/>
              </a:rPr>
              <a:t>Einführung</a:t>
            </a:r>
            <a:endParaRPr kumimoji="0" lang="en-AU" sz="1200" b="0" i="0" u="none" strike="noStrike" kern="1200" cap="none" spc="0" normalizeH="0" baseline="0" noProof="0" dirty="0">
              <a:ln>
                <a:noFill/>
              </a:ln>
              <a:solidFill>
                <a:srgbClr val="FFFFFF"/>
              </a:solidFill>
              <a:effectLst/>
              <a:uLnTx/>
              <a:uFillTx/>
              <a:latin typeface="Arial" charset="0"/>
              <a:ea typeface="ＭＳ Ｐゴシック" charset="-128"/>
              <a:cs typeface="+mn-cs"/>
            </a:endParaRPr>
          </a:p>
        </p:txBody>
      </p:sp>
      <p:sp>
        <p:nvSpPr>
          <p:cNvPr id="10" name="Auf der gleichen Seite des Rechtecks liegende Ecken abrunden 9"/>
          <p:cNvSpPr/>
          <p:nvPr userDrawn="1"/>
        </p:nvSpPr>
        <p:spPr bwMode="auto">
          <a:xfrm>
            <a:off x="3719736" y="332655"/>
            <a:ext cx="1693553" cy="484111"/>
          </a:xfrm>
          <a:prstGeom prst="round2SameRect">
            <a:avLst/>
          </a:prstGeom>
          <a:solidFill>
            <a:srgbClr val="90ABBE"/>
          </a:solidFill>
          <a:ln w="9525" cap="flat" cmpd="sng" algn="ctr">
            <a:noFill/>
            <a:prstDash val="solid"/>
            <a:round/>
            <a:headEnd type="none" w="med" len="med"/>
            <a:tailEnd type="none" w="med" len="med"/>
          </a:ln>
          <a:effectLst/>
        </p:spPr>
        <p:txBody>
          <a:bodyPr vert="horz" wrap="square" lIns="36000" tIns="45720" rIns="36000" bIns="45720" numCol="1" rtlCol="0" anchor="ctr" anchorCtr="0" compatLnSpc="1">
            <a:prstTxWarp prst="textNoShape">
              <a:avLst/>
            </a:prstTxWarp>
          </a:bodyPr>
          <a:lstStyle/>
          <a:p>
            <a:pPr marL="0" marR="0" lvl="0" indent="0" algn="ctr" defTabSz="914377" rtl="0" eaLnBrk="0" fontAlgn="base" latinLnBrk="0" hangingPunct="0">
              <a:lnSpc>
                <a:spcPct val="100000"/>
              </a:lnSpc>
              <a:spcBef>
                <a:spcPct val="0"/>
              </a:spcBef>
              <a:spcAft>
                <a:spcPct val="0"/>
              </a:spcAft>
              <a:buClrTx/>
              <a:buSzTx/>
              <a:buFontTx/>
              <a:buNone/>
              <a:tabLst/>
              <a:defRPr/>
            </a:pPr>
            <a:r>
              <a:rPr kumimoji="0" lang="de-DE" sz="1200" b="0" i="0" u="none" strike="noStrike" kern="1200" cap="none" spc="0" normalizeH="0" baseline="0" noProof="0" dirty="0">
                <a:ln>
                  <a:noFill/>
                </a:ln>
                <a:solidFill>
                  <a:srgbClr val="FFFFFF"/>
                </a:solidFill>
                <a:effectLst/>
                <a:uLnTx/>
                <a:uFillTx/>
                <a:latin typeface="Arial" charset="0"/>
                <a:ea typeface="ＭＳ Ｐゴシック" charset="-128"/>
                <a:cs typeface="+mn-cs"/>
              </a:rPr>
              <a:t>Risiken bewerten</a:t>
            </a:r>
            <a:endParaRPr kumimoji="0" lang="en-AU" sz="1200" b="0" i="0" u="none" strike="noStrike" kern="1200" cap="none" spc="0" normalizeH="0" baseline="0" noProof="0" dirty="0">
              <a:ln>
                <a:noFill/>
              </a:ln>
              <a:solidFill>
                <a:srgbClr val="FFFFFF"/>
              </a:solidFill>
              <a:effectLst/>
              <a:uLnTx/>
              <a:uFillTx/>
              <a:latin typeface="Arial" charset="0"/>
              <a:ea typeface="ＭＳ Ｐゴシック" charset="-128"/>
              <a:cs typeface="+mn-cs"/>
            </a:endParaRPr>
          </a:p>
        </p:txBody>
      </p:sp>
      <p:sp>
        <p:nvSpPr>
          <p:cNvPr id="11" name="Auf der gleichen Seite des Rechtecks liegende Ecken abrunden 10"/>
          <p:cNvSpPr/>
          <p:nvPr userDrawn="1"/>
        </p:nvSpPr>
        <p:spPr bwMode="auto">
          <a:xfrm>
            <a:off x="5519936" y="332655"/>
            <a:ext cx="1693553" cy="484111"/>
          </a:xfrm>
          <a:prstGeom prst="round2SameRect">
            <a:avLst/>
          </a:prstGeom>
          <a:solidFill>
            <a:srgbClr val="F9AA00"/>
          </a:solidFill>
          <a:ln w="9525" cap="flat" cmpd="sng" algn="ctr">
            <a:noFill/>
            <a:prstDash val="solid"/>
            <a:round/>
            <a:headEnd type="none" w="med" len="med"/>
            <a:tailEnd type="none" w="med" len="med"/>
          </a:ln>
          <a:effectLst/>
        </p:spPr>
        <p:txBody>
          <a:bodyPr vert="horz" wrap="square" lIns="36000" tIns="45720" rIns="36000" bIns="45720" numCol="1" rtlCol="0" anchor="ctr" anchorCtr="0" compatLnSpc="1">
            <a:prstTxWarp prst="textNoShape">
              <a:avLst/>
            </a:prstTxWarp>
          </a:bodyPr>
          <a:lstStyle/>
          <a:p>
            <a:pPr marL="0" marR="0" lvl="0" indent="0" algn="ctr" defTabSz="914377" rtl="0" eaLnBrk="0" fontAlgn="base" latinLnBrk="0" hangingPunct="0">
              <a:lnSpc>
                <a:spcPct val="100000"/>
              </a:lnSpc>
              <a:spcBef>
                <a:spcPct val="0"/>
              </a:spcBef>
              <a:spcAft>
                <a:spcPct val="0"/>
              </a:spcAft>
              <a:buClrTx/>
              <a:buSzTx/>
              <a:buFontTx/>
              <a:buNone/>
              <a:tabLst/>
              <a:defRPr/>
            </a:pPr>
            <a:r>
              <a:rPr kumimoji="0" lang="de-DE" sz="1200" b="1" i="0" u="none" strike="noStrike" kern="1200" cap="none" spc="0" normalizeH="0" baseline="0" noProof="0" dirty="0">
                <a:ln>
                  <a:noFill/>
                </a:ln>
                <a:solidFill>
                  <a:srgbClr val="FFFFFF"/>
                </a:solidFill>
                <a:effectLst/>
                <a:uLnTx/>
                <a:uFillTx/>
                <a:latin typeface="Arial" charset="0"/>
                <a:ea typeface="ＭＳ Ｐゴシック" charset="-128"/>
                <a:cs typeface="+mn-cs"/>
              </a:rPr>
              <a:t>Risiken steuern</a:t>
            </a:r>
            <a:endParaRPr kumimoji="0" lang="en-AU" sz="1200" b="1" i="0" u="none" strike="noStrike" kern="1200" cap="none" spc="0" normalizeH="0" baseline="0" noProof="0" dirty="0">
              <a:ln>
                <a:noFill/>
              </a:ln>
              <a:solidFill>
                <a:srgbClr val="FFFFFF"/>
              </a:solidFill>
              <a:effectLst/>
              <a:uLnTx/>
              <a:uFillTx/>
              <a:latin typeface="Arial" charset="0"/>
              <a:ea typeface="ＭＳ Ｐゴシック" charset="-128"/>
              <a:cs typeface="+mn-cs"/>
            </a:endParaRPr>
          </a:p>
        </p:txBody>
      </p:sp>
      <p:sp>
        <p:nvSpPr>
          <p:cNvPr id="12" name="Auf der gleichen Seite des Rechtecks liegende Ecken abrunden 11"/>
          <p:cNvSpPr/>
          <p:nvPr userDrawn="1"/>
        </p:nvSpPr>
        <p:spPr bwMode="auto">
          <a:xfrm>
            <a:off x="7320136" y="332655"/>
            <a:ext cx="1693553" cy="484111"/>
          </a:xfrm>
          <a:prstGeom prst="round2SameRect">
            <a:avLst/>
          </a:prstGeom>
          <a:solidFill>
            <a:srgbClr val="90ABBE"/>
          </a:solidFill>
          <a:ln w="9525" cap="flat" cmpd="sng" algn="ctr">
            <a:noFill/>
            <a:prstDash val="solid"/>
            <a:round/>
            <a:headEnd type="none" w="med" len="med"/>
            <a:tailEnd type="none" w="med" len="med"/>
          </a:ln>
          <a:effectLst/>
        </p:spPr>
        <p:txBody>
          <a:bodyPr vert="horz" wrap="square" lIns="36000" tIns="45720" rIns="36000" bIns="45720" numCol="1" rtlCol="0" anchor="ctr" anchorCtr="0" compatLnSpc="1">
            <a:prstTxWarp prst="textNoShape">
              <a:avLst/>
            </a:prstTxWarp>
          </a:bodyPr>
          <a:lstStyle/>
          <a:p>
            <a:pPr marL="0" marR="0" lvl="0" indent="0" algn="ctr" defTabSz="914377" rtl="0" eaLnBrk="0" fontAlgn="base" latinLnBrk="0" hangingPunct="0">
              <a:lnSpc>
                <a:spcPct val="100000"/>
              </a:lnSpc>
              <a:spcBef>
                <a:spcPct val="0"/>
              </a:spcBef>
              <a:spcAft>
                <a:spcPct val="0"/>
              </a:spcAft>
              <a:buClrTx/>
              <a:buSzTx/>
              <a:buFontTx/>
              <a:buNone/>
              <a:tabLst/>
              <a:defRPr/>
            </a:pPr>
            <a:r>
              <a:rPr kumimoji="0" lang="de-DE" sz="1200" b="0" i="0" u="none" strike="noStrike" kern="1200" cap="none" spc="0" normalizeH="0" baseline="0" noProof="0" dirty="0">
                <a:ln>
                  <a:noFill/>
                </a:ln>
                <a:solidFill>
                  <a:srgbClr val="FFFFFF"/>
                </a:solidFill>
                <a:effectLst/>
                <a:uLnTx/>
                <a:uFillTx/>
                <a:latin typeface="Arial" charset="0"/>
                <a:ea typeface="ＭＳ Ｐゴシック" charset="-128"/>
                <a:cs typeface="+mn-cs"/>
              </a:rPr>
              <a:t>Ressourcen</a:t>
            </a:r>
            <a:endParaRPr kumimoji="0" lang="en-AU" sz="1200" b="0" i="0" u="none" strike="noStrike" kern="1200" cap="none" spc="0" normalizeH="0" baseline="0" noProof="0" dirty="0">
              <a:ln>
                <a:noFill/>
              </a:ln>
              <a:solidFill>
                <a:srgbClr val="FFFFFF"/>
              </a:solidFill>
              <a:effectLst/>
              <a:uLnTx/>
              <a:uFillTx/>
              <a:latin typeface="Arial" charset="0"/>
              <a:ea typeface="ＭＳ Ｐゴシック" charset="-128"/>
              <a:cs typeface="+mn-cs"/>
            </a:endParaRPr>
          </a:p>
        </p:txBody>
      </p:sp>
    </p:spTree>
    <p:extLst>
      <p:ext uri="{BB962C8B-B14F-4D97-AF65-F5344CB8AC3E}">
        <p14:creationId xmlns:p14="http://schemas.microsoft.com/office/powerpoint/2010/main" val="23210688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auto">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550800" y="935038"/>
            <a:ext cx="11257200" cy="50006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0" tIns="45720" rIns="0" bIns="45720" numCol="1" anchor="ctr" anchorCtr="0" compatLnSpc="1">
            <a:prstTxWarp prst="textNoShape">
              <a:avLst/>
            </a:prstTxWarp>
          </a:bodyPr>
          <a:lstStyle/>
          <a:p>
            <a:pPr lvl="0"/>
            <a:r>
              <a:rPr lang="de-DE" dirty="0"/>
              <a:t>Mastertitelformat bearbeiten</a:t>
            </a:r>
          </a:p>
        </p:txBody>
      </p:sp>
      <p:sp>
        <p:nvSpPr>
          <p:cNvPr id="1027" name="Rectangle 3"/>
          <p:cNvSpPr>
            <a:spLocks noGrp="1" noChangeArrowheads="1"/>
          </p:cNvSpPr>
          <p:nvPr>
            <p:ph type="body" idx="1"/>
          </p:nvPr>
        </p:nvSpPr>
        <p:spPr bwMode="auto">
          <a:xfrm>
            <a:off x="550800" y="1628776"/>
            <a:ext cx="11257200" cy="46974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0" tIns="45720" rIns="0" bIns="45720" numCol="1" anchor="t" anchorCtr="0" compatLnSpc="1">
            <a:prstTxWarp prst="textNoShape">
              <a:avLst/>
            </a:prstTxWarp>
          </a:bodyPr>
          <a:lstStyle/>
          <a:p>
            <a:pPr lvl="0"/>
            <a:r>
              <a:rPr lang="de-DE" dirty="0"/>
              <a:t>Mastertextformat bearbeiten</a:t>
            </a:r>
          </a:p>
          <a:p>
            <a:pPr lvl="1"/>
            <a:r>
              <a:rPr lang="de-DE" dirty="0"/>
              <a:t>Zweite Ebene</a:t>
            </a:r>
          </a:p>
          <a:p>
            <a:pPr lvl="2"/>
            <a:r>
              <a:rPr lang="de-DE" dirty="0"/>
              <a:t>Dritte Ebene</a:t>
            </a:r>
          </a:p>
        </p:txBody>
      </p:sp>
      <p:sp>
        <p:nvSpPr>
          <p:cNvPr id="1032" name="Rectangle 8"/>
          <p:cNvSpPr>
            <a:spLocks noGrp="1" noChangeArrowheads="1"/>
          </p:cNvSpPr>
          <p:nvPr>
            <p:ph type="ftr" sz="quarter" idx="3"/>
          </p:nvPr>
        </p:nvSpPr>
        <p:spPr bwMode="auto">
          <a:xfrm>
            <a:off x="5994000" y="6477000"/>
            <a:ext cx="5814000" cy="279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0" bIns="45720" numCol="1" anchor="t" anchorCtr="0" compatLnSpc="1">
            <a:prstTxWarp prst="textNoShape">
              <a:avLst/>
            </a:prstTxWarp>
          </a:bodyPr>
          <a:lstStyle>
            <a:lvl1pPr>
              <a:defRPr sz="1000">
                <a:solidFill>
                  <a:srgbClr val="3B687F"/>
                </a:solidFill>
              </a:defRPr>
            </a:lvl1pPr>
          </a:lstStyle>
          <a:p>
            <a:r>
              <a:rPr lang="de-DE" b="1" dirty="0">
                <a:solidFill>
                  <a:srgbClr val="7B9C2A"/>
                </a:solidFill>
              </a:rPr>
              <a:t>UMWELT. </a:t>
            </a:r>
            <a:r>
              <a:rPr lang="de-DE" b="1" dirty="0">
                <a:solidFill>
                  <a:srgbClr val="F9AA00"/>
                </a:solidFill>
              </a:rPr>
              <a:t>RISIKO. </a:t>
            </a:r>
            <a:r>
              <a:rPr lang="de-DE" b="1" dirty="0"/>
              <a:t>MANAGEMENT. </a:t>
            </a:r>
            <a:r>
              <a:rPr lang="de-DE" dirty="0"/>
              <a:t>| © LfU | IZU Infozentrum UmweltWirtschaft</a:t>
            </a:r>
          </a:p>
        </p:txBody>
      </p:sp>
      <p:sp>
        <p:nvSpPr>
          <p:cNvPr id="1035" name="Rectangle 11"/>
          <p:cNvSpPr>
            <a:spLocks noGrp="1" noChangeArrowheads="1"/>
          </p:cNvSpPr>
          <p:nvPr>
            <p:ph type="sldNum" sz="quarter" idx="4"/>
          </p:nvPr>
        </p:nvSpPr>
        <p:spPr bwMode="auto">
          <a:xfrm>
            <a:off x="550800" y="6475412"/>
            <a:ext cx="638043" cy="280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0" bIns="45720" numCol="1" anchor="t" anchorCtr="0" compatLnSpc="1">
            <a:prstTxWarp prst="textNoShape">
              <a:avLst/>
            </a:prstTxWarp>
          </a:bodyPr>
          <a:lstStyle>
            <a:lvl1pPr algn="l">
              <a:defRPr sz="1000">
                <a:solidFill>
                  <a:srgbClr val="3B687F"/>
                </a:solidFill>
              </a:defRPr>
            </a:lvl1pPr>
          </a:lstStyle>
          <a:p>
            <a:fld id="{894680D0-7A83-433A-9719-C4143F27F647}" type="slidenum">
              <a:rPr lang="de-DE" smtClean="0"/>
              <a:pPr/>
              <a:t>‹Nr.›</a:t>
            </a:fld>
            <a:endParaRPr lang="de-DE" dirty="0"/>
          </a:p>
        </p:txBody>
      </p:sp>
      <p:sp>
        <p:nvSpPr>
          <p:cNvPr id="1068" name="Line 44"/>
          <p:cNvSpPr>
            <a:spLocks noChangeShapeType="1"/>
          </p:cNvSpPr>
          <p:nvPr userDrawn="1"/>
        </p:nvSpPr>
        <p:spPr bwMode="auto">
          <a:xfrm>
            <a:off x="1" y="824200"/>
            <a:ext cx="12191999" cy="1"/>
          </a:xfrm>
          <a:prstGeom prst="line">
            <a:avLst/>
          </a:prstGeom>
          <a:noFill/>
          <a:ln w="25400">
            <a:solidFill>
              <a:srgbClr val="F9AA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a:lstStyle/>
          <a:p>
            <a:endParaRPr lang="de-DE" sz="2400" dirty="0"/>
          </a:p>
        </p:txBody>
      </p:sp>
      <p:sp>
        <p:nvSpPr>
          <p:cNvPr id="1058" name="Text Box 34"/>
          <p:cNvSpPr txBox="1">
            <a:spLocks noChangeArrowheads="1"/>
          </p:cNvSpPr>
          <p:nvPr userDrawn="1"/>
        </p:nvSpPr>
        <p:spPr bwMode="auto">
          <a:xfrm>
            <a:off x="9211618" y="336550"/>
            <a:ext cx="1859483" cy="3139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a:lnSpc>
                <a:spcPct val="85000"/>
              </a:lnSpc>
            </a:pPr>
            <a:r>
              <a:rPr lang="de-DE" sz="1200" dirty="0">
                <a:solidFill>
                  <a:srgbClr val="3B687F"/>
                </a:solidFill>
              </a:rPr>
              <a:t>Bayerisches Landesamt für</a:t>
            </a:r>
          </a:p>
          <a:p>
            <a:pPr>
              <a:lnSpc>
                <a:spcPct val="85000"/>
              </a:lnSpc>
            </a:pPr>
            <a:r>
              <a:rPr lang="de-DE" sz="1200" dirty="0">
                <a:solidFill>
                  <a:srgbClr val="3B687F"/>
                </a:solidFill>
              </a:rPr>
              <a:t>Umwelt</a:t>
            </a:r>
          </a:p>
        </p:txBody>
      </p:sp>
      <p:pic>
        <p:nvPicPr>
          <p:cNvPr id="1063" name="Picture 39" descr="staatswappen_wb"/>
          <p:cNvPicPr preferRelativeResize="0">
            <a:picLocks noChangeArrowheads="1"/>
          </p:cNvPicPr>
          <p:nvPr userDrawn="1"/>
        </p:nvPicPr>
        <p:blipFill>
          <a:blip r:embed="rId14" cstate="print">
            <a:extLst>
              <a:ext uri="{28A0092B-C50C-407E-A947-70E740481C1C}">
                <a14:useLocalDpi xmlns:a14="http://schemas.microsoft.com/office/drawing/2010/main" val="0"/>
              </a:ext>
            </a:extLst>
          </a:blip>
          <a:srcRect/>
          <a:stretch>
            <a:fillRect/>
          </a:stretch>
        </p:blipFill>
        <p:spPr bwMode="auto">
          <a:xfrm>
            <a:off x="11160000" y="238125"/>
            <a:ext cx="648000" cy="392400"/>
          </a:xfrm>
          <a:prstGeom prst="rect">
            <a:avLst/>
          </a:prstGeom>
          <a:noFill/>
          <a:extLst>
            <a:ext uri="{909E8E84-426E-40DD-AFC4-6F175D3DCCD1}">
              <a14:hiddenFill xmlns:a14="http://schemas.microsoft.com/office/drawing/2010/main">
                <a:solidFill>
                  <a:srgbClr val="FFFFFF"/>
                </a:solidFill>
              </a14:hiddenFill>
            </a:ext>
          </a:extLst>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2" r:id="rId3"/>
    <p:sldLayoutId id="2147483654" r:id="rId4"/>
    <p:sldLayoutId id="2147483655" r:id="rId5"/>
    <p:sldLayoutId id="2147483656" r:id="rId6"/>
    <p:sldLayoutId id="2147483657" r:id="rId7"/>
    <p:sldLayoutId id="2147483658" r:id="rId8"/>
    <p:sldLayoutId id="2147483659" r:id="rId9"/>
    <p:sldLayoutId id="2147483660" r:id="rId10"/>
    <p:sldLayoutId id="2147483661" r:id="rId11"/>
    <p:sldLayoutId id="2147483662" r:id="rId12"/>
  </p:sldLayoutIdLst>
  <p:hf hdr="0"/>
  <p:txStyles>
    <p:titleStyle>
      <a:lvl1pPr algn="l" rtl="0" eaLnBrk="1" fontAlgn="base" hangingPunct="1">
        <a:spcBef>
          <a:spcPct val="0"/>
        </a:spcBef>
        <a:spcAft>
          <a:spcPct val="0"/>
        </a:spcAft>
        <a:defRPr sz="2800" b="1">
          <a:solidFill>
            <a:srgbClr val="3B687F"/>
          </a:solidFill>
          <a:latin typeface="+mj-lt"/>
          <a:ea typeface="+mj-ea"/>
          <a:cs typeface="+mj-cs"/>
        </a:defRPr>
      </a:lvl1pPr>
      <a:lvl2pPr algn="l" rtl="0" eaLnBrk="1" fontAlgn="base" hangingPunct="1">
        <a:spcBef>
          <a:spcPct val="0"/>
        </a:spcBef>
        <a:spcAft>
          <a:spcPct val="0"/>
        </a:spcAft>
        <a:defRPr sz="2200" b="1">
          <a:solidFill>
            <a:srgbClr val="3B687F"/>
          </a:solidFill>
          <a:latin typeface="Arial" charset="0"/>
          <a:ea typeface="ＭＳ Ｐゴシック" charset="-128"/>
        </a:defRPr>
      </a:lvl2pPr>
      <a:lvl3pPr algn="l" rtl="0" eaLnBrk="1" fontAlgn="base" hangingPunct="1">
        <a:spcBef>
          <a:spcPct val="0"/>
        </a:spcBef>
        <a:spcAft>
          <a:spcPct val="0"/>
        </a:spcAft>
        <a:defRPr sz="2200" b="1">
          <a:solidFill>
            <a:srgbClr val="3B687F"/>
          </a:solidFill>
          <a:latin typeface="Arial" charset="0"/>
          <a:ea typeface="ＭＳ Ｐゴシック" charset="-128"/>
        </a:defRPr>
      </a:lvl3pPr>
      <a:lvl4pPr algn="l" rtl="0" eaLnBrk="1" fontAlgn="base" hangingPunct="1">
        <a:spcBef>
          <a:spcPct val="0"/>
        </a:spcBef>
        <a:spcAft>
          <a:spcPct val="0"/>
        </a:spcAft>
        <a:defRPr sz="2200" b="1">
          <a:solidFill>
            <a:srgbClr val="3B687F"/>
          </a:solidFill>
          <a:latin typeface="Arial" charset="0"/>
          <a:ea typeface="ＭＳ Ｐゴシック" charset="-128"/>
        </a:defRPr>
      </a:lvl4pPr>
      <a:lvl5pPr algn="l" rtl="0" eaLnBrk="1" fontAlgn="base" hangingPunct="1">
        <a:spcBef>
          <a:spcPct val="0"/>
        </a:spcBef>
        <a:spcAft>
          <a:spcPct val="0"/>
        </a:spcAft>
        <a:defRPr sz="2200" b="1">
          <a:solidFill>
            <a:srgbClr val="3B687F"/>
          </a:solidFill>
          <a:latin typeface="Arial" charset="0"/>
          <a:ea typeface="ＭＳ Ｐゴシック" charset="-128"/>
        </a:defRPr>
      </a:lvl5pPr>
      <a:lvl6pPr marL="457200" algn="l" rtl="0" eaLnBrk="1" fontAlgn="base" hangingPunct="1">
        <a:spcBef>
          <a:spcPct val="0"/>
        </a:spcBef>
        <a:spcAft>
          <a:spcPct val="0"/>
        </a:spcAft>
        <a:defRPr sz="2200" b="1">
          <a:solidFill>
            <a:srgbClr val="3B687F"/>
          </a:solidFill>
          <a:latin typeface="Arial" charset="0"/>
          <a:ea typeface="ＭＳ Ｐゴシック" charset="-128"/>
        </a:defRPr>
      </a:lvl6pPr>
      <a:lvl7pPr marL="914400" algn="l" rtl="0" eaLnBrk="1" fontAlgn="base" hangingPunct="1">
        <a:spcBef>
          <a:spcPct val="0"/>
        </a:spcBef>
        <a:spcAft>
          <a:spcPct val="0"/>
        </a:spcAft>
        <a:defRPr sz="2200" b="1">
          <a:solidFill>
            <a:srgbClr val="3B687F"/>
          </a:solidFill>
          <a:latin typeface="Arial" charset="0"/>
          <a:ea typeface="ＭＳ Ｐゴシック" charset="-128"/>
        </a:defRPr>
      </a:lvl7pPr>
      <a:lvl8pPr marL="1371600" algn="l" rtl="0" eaLnBrk="1" fontAlgn="base" hangingPunct="1">
        <a:spcBef>
          <a:spcPct val="0"/>
        </a:spcBef>
        <a:spcAft>
          <a:spcPct val="0"/>
        </a:spcAft>
        <a:defRPr sz="2200" b="1">
          <a:solidFill>
            <a:srgbClr val="3B687F"/>
          </a:solidFill>
          <a:latin typeface="Arial" charset="0"/>
          <a:ea typeface="ＭＳ Ｐゴシック" charset="-128"/>
        </a:defRPr>
      </a:lvl8pPr>
      <a:lvl9pPr marL="1828800" algn="l" rtl="0" eaLnBrk="1" fontAlgn="base" hangingPunct="1">
        <a:spcBef>
          <a:spcPct val="0"/>
        </a:spcBef>
        <a:spcAft>
          <a:spcPct val="0"/>
        </a:spcAft>
        <a:defRPr sz="2200" b="1">
          <a:solidFill>
            <a:srgbClr val="3B687F"/>
          </a:solidFill>
          <a:latin typeface="Arial" charset="0"/>
          <a:ea typeface="ＭＳ Ｐゴシック" charset="-128"/>
        </a:defRPr>
      </a:lvl9pPr>
    </p:titleStyle>
    <p:bodyStyle>
      <a:lvl1pPr marL="193675" indent="-193675" algn="l" rtl="0" eaLnBrk="1" fontAlgn="base" hangingPunct="1">
        <a:lnSpc>
          <a:spcPts val="1600"/>
        </a:lnSpc>
        <a:spcBef>
          <a:spcPts val="800"/>
        </a:spcBef>
        <a:spcAft>
          <a:spcPct val="0"/>
        </a:spcAft>
        <a:buClr>
          <a:schemeClr val="tx1"/>
        </a:buClr>
        <a:buChar char="•"/>
        <a:defRPr sz="1200">
          <a:solidFill>
            <a:schemeClr val="tx1"/>
          </a:solidFill>
          <a:latin typeface="+mn-lt"/>
          <a:ea typeface="+mn-ea"/>
          <a:cs typeface="+mn-cs"/>
        </a:defRPr>
      </a:lvl1pPr>
      <a:lvl2pPr marL="571500" indent="-187325" algn="l" rtl="0" eaLnBrk="1" fontAlgn="base" hangingPunct="1">
        <a:lnSpc>
          <a:spcPts val="1600"/>
        </a:lnSpc>
        <a:spcBef>
          <a:spcPts val="800"/>
        </a:spcBef>
        <a:spcAft>
          <a:spcPct val="0"/>
        </a:spcAft>
        <a:buClr>
          <a:schemeClr val="tx1"/>
        </a:buClr>
        <a:buFont typeface="Arial" charset="0"/>
        <a:buChar char="–"/>
        <a:defRPr sz="1200">
          <a:solidFill>
            <a:schemeClr val="tx1"/>
          </a:solidFill>
          <a:latin typeface="+mn-lt"/>
          <a:ea typeface="+mn-ea"/>
        </a:defRPr>
      </a:lvl2pPr>
      <a:lvl3pPr marL="1238250" indent="-188913" algn="l" rtl="0" eaLnBrk="1" fontAlgn="base" hangingPunct="1">
        <a:lnSpc>
          <a:spcPts val="1600"/>
        </a:lnSpc>
        <a:spcBef>
          <a:spcPts val="800"/>
        </a:spcBef>
        <a:spcAft>
          <a:spcPct val="0"/>
        </a:spcAft>
        <a:buClr>
          <a:schemeClr val="tx1"/>
        </a:buClr>
        <a:buChar char="•"/>
        <a:defRPr sz="1200">
          <a:solidFill>
            <a:schemeClr val="tx1"/>
          </a:solidFill>
          <a:latin typeface="+mn-lt"/>
          <a:ea typeface="+mn-ea"/>
        </a:defRPr>
      </a:lvl3pPr>
      <a:lvl4pPr marL="1693863" indent="-228600" algn="l" rtl="0" eaLnBrk="1" fontAlgn="base" hangingPunct="1">
        <a:spcBef>
          <a:spcPct val="20000"/>
        </a:spcBef>
        <a:spcAft>
          <a:spcPct val="0"/>
        </a:spcAft>
        <a:buChar char="–"/>
        <a:defRPr sz="1600">
          <a:solidFill>
            <a:schemeClr val="tx1"/>
          </a:solidFill>
          <a:latin typeface="+mn-lt"/>
          <a:ea typeface="+mn-ea"/>
        </a:defRPr>
      </a:lvl4pPr>
      <a:lvl5pPr marL="2112963" indent="-228600" algn="l" rtl="0" eaLnBrk="1" fontAlgn="base" hangingPunct="1">
        <a:spcBef>
          <a:spcPct val="20000"/>
        </a:spcBef>
        <a:spcAft>
          <a:spcPct val="0"/>
        </a:spcAft>
        <a:buChar char="»"/>
        <a:defRPr sz="1600">
          <a:solidFill>
            <a:schemeClr val="tx1"/>
          </a:solidFill>
          <a:latin typeface="+mn-lt"/>
          <a:ea typeface="+mn-ea"/>
        </a:defRPr>
      </a:lvl5pPr>
      <a:lvl6pPr marL="2570163" indent="-228600" algn="l" rtl="0" eaLnBrk="1" fontAlgn="base" hangingPunct="1">
        <a:spcBef>
          <a:spcPct val="20000"/>
        </a:spcBef>
        <a:spcAft>
          <a:spcPct val="0"/>
        </a:spcAft>
        <a:buChar char="»"/>
        <a:defRPr sz="1600">
          <a:solidFill>
            <a:schemeClr val="tx1"/>
          </a:solidFill>
          <a:latin typeface="+mn-lt"/>
          <a:ea typeface="+mn-ea"/>
        </a:defRPr>
      </a:lvl6pPr>
      <a:lvl7pPr marL="3027363" indent="-228600" algn="l" rtl="0" eaLnBrk="1" fontAlgn="base" hangingPunct="1">
        <a:spcBef>
          <a:spcPct val="20000"/>
        </a:spcBef>
        <a:spcAft>
          <a:spcPct val="0"/>
        </a:spcAft>
        <a:buChar char="»"/>
        <a:defRPr sz="1600">
          <a:solidFill>
            <a:schemeClr val="tx1"/>
          </a:solidFill>
          <a:latin typeface="+mn-lt"/>
          <a:ea typeface="+mn-ea"/>
        </a:defRPr>
      </a:lvl7pPr>
      <a:lvl8pPr marL="3484563" indent="-228600" algn="l" rtl="0" eaLnBrk="1" fontAlgn="base" hangingPunct="1">
        <a:spcBef>
          <a:spcPct val="20000"/>
        </a:spcBef>
        <a:spcAft>
          <a:spcPct val="0"/>
        </a:spcAft>
        <a:buChar char="»"/>
        <a:defRPr sz="1600">
          <a:solidFill>
            <a:schemeClr val="tx1"/>
          </a:solidFill>
          <a:latin typeface="+mn-lt"/>
          <a:ea typeface="+mn-ea"/>
        </a:defRPr>
      </a:lvl8pPr>
      <a:lvl9pPr marL="3941763" indent="-228600" algn="l" rtl="0" eaLnBrk="1" fontAlgn="base" hangingPunct="1">
        <a:spcBef>
          <a:spcPct val="20000"/>
        </a:spcBef>
        <a:spcAft>
          <a:spcPct val="0"/>
        </a:spcAft>
        <a:buChar char="»"/>
        <a:defRPr sz="1600">
          <a:solidFill>
            <a:schemeClr val="tx1"/>
          </a:solidFill>
          <a:latin typeface="+mn-lt"/>
          <a:ea typeface="+mn-ea"/>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image" Target="../media/image30.png"/><Relationship Id="rId3" Type="http://schemas.openxmlformats.org/officeDocument/2006/relationships/image" Target="../media/image27.png"/><Relationship Id="rId7" Type="http://schemas.openxmlformats.org/officeDocument/2006/relationships/slide" Target="slide8.xml"/><Relationship Id="rId2" Type="http://schemas.openxmlformats.org/officeDocument/2006/relationships/notesSlide" Target="../notesSlides/notesSlide10.xml"/><Relationship Id="rId1" Type="http://schemas.openxmlformats.org/officeDocument/2006/relationships/slideLayout" Target="../slideLayouts/slideLayout6.xml"/><Relationship Id="rId6" Type="http://schemas.openxmlformats.org/officeDocument/2006/relationships/image" Target="../media/image29.svg"/><Relationship Id="rId11" Type="http://schemas.openxmlformats.org/officeDocument/2006/relationships/image" Target="../media/image33.svg"/><Relationship Id="rId5" Type="http://schemas.openxmlformats.org/officeDocument/2006/relationships/image" Target="../media/image28.png"/><Relationship Id="rId10" Type="http://schemas.openxmlformats.org/officeDocument/2006/relationships/image" Target="../media/image32.png"/><Relationship Id="rId4" Type="http://schemas.microsoft.com/office/2007/relationships/hdphoto" Target="../media/hdphoto1.wdp"/><Relationship Id="rId9" Type="http://schemas.openxmlformats.org/officeDocument/2006/relationships/image" Target="../media/image31.svg"/></Relationships>
</file>

<file path=ppt/slides/_rels/slide11.xml.rels><?xml version="1.0" encoding="UTF-8" standalone="yes"?>
<Relationships xmlns="http://schemas.openxmlformats.org/package/2006/relationships"><Relationship Id="rId8" Type="http://schemas.openxmlformats.org/officeDocument/2006/relationships/image" Target="../media/image34.png"/><Relationship Id="rId13" Type="http://schemas.openxmlformats.org/officeDocument/2006/relationships/image" Target="../media/image39.svg"/><Relationship Id="rId3" Type="http://schemas.openxmlformats.org/officeDocument/2006/relationships/diagramData" Target="../diagrams/data3.xml"/><Relationship Id="rId7" Type="http://schemas.microsoft.com/office/2007/relationships/diagramDrawing" Target="../diagrams/drawing3.xml"/><Relationship Id="rId12" Type="http://schemas.openxmlformats.org/officeDocument/2006/relationships/image" Target="../media/image38.png"/><Relationship Id="rId2" Type="http://schemas.openxmlformats.org/officeDocument/2006/relationships/notesSlide" Target="../notesSlides/notesSlide11.xml"/><Relationship Id="rId1" Type="http://schemas.openxmlformats.org/officeDocument/2006/relationships/slideLayout" Target="../slideLayouts/slideLayout5.xml"/><Relationship Id="rId6" Type="http://schemas.openxmlformats.org/officeDocument/2006/relationships/diagramColors" Target="../diagrams/colors3.xml"/><Relationship Id="rId11" Type="http://schemas.openxmlformats.org/officeDocument/2006/relationships/image" Target="../media/image37.svg"/><Relationship Id="rId5" Type="http://schemas.openxmlformats.org/officeDocument/2006/relationships/diagramQuickStyle" Target="../diagrams/quickStyle3.xml"/><Relationship Id="rId15" Type="http://schemas.openxmlformats.org/officeDocument/2006/relationships/image" Target="../media/image41.svg"/><Relationship Id="rId10" Type="http://schemas.openxmlformats.org/officeDocument/2006/relationships/image" Target="../media/image36.png"/><Relationship Id="rId4" Type="http://schemas.openxmlformats.org/officeDocument/2006/relationships/diagramLayout" Target="../diagrams/layout3.xml"/><Relationship Id="rId9" Type="http://schemas.openxmlformats.org/officeDocument/2006/relationships/image" Target="../media/image35.svg"/><Relationship Id="rId14" Type="http://schemas.openxmlformats.org/officeDocument/2006/relationships/image" Target="../media/image40.png"/></Relationships>
</file>

<file path=ppt/slides/_rels/slide12.xml.rels><?xml version="1.0" encoding="UTF-8" standalone="yes"?>
<Relationships xmlns="http://schemas.openxmlformats.org/package/2006/relationships"><Relationship Id="rId8" Type="http://schemas.openxmlformats.org/officeDocument/2006/relationships/image" Target="../media/image34.png"/><Relationship Id="rId13" Type="http://schemas.openxmlformats.org/officeDocument/2006/relationships/image" Target="../media/image39.svg"/><Relationship Id="rId3" Type="http://schemas.openxmlformats.org/officeDocument/2006/relationships/diagramData" Target="../diagrams/data4.xml"/><Relationship Id="rId7" Type="http://schemas.microsoft.com/office/2007/relationships/diagramDrawing" Target="../diagrams/drawing4.xml"/><Relationship Id="rId12" Type="http://schemas.openxmlformats.org/officeDocument/2006/relationships/image" Target="../media/image38.png"/><Relationship Id="rId2" Type="http://schemas.openxmlformats.org/officeDocument/2006/relationships/notesSlide" Target="../notesSlides/notesSlide12.xml"/><Relationship Id="rId1" Type="http://schemas.openxmlformats.org/officeDocument/2006/relationships/slideLayout" Target="../slideLayouts/slideLayout5.xml"/><Relationship Id="rId6" Type="http://schemas.openxmlformats.org/officeDocument/2006/relationships/diagramColors" Target="../diagrams/colors4.xml"/><Relationship Id="rId11" Type="http://schemas.openxmlformats.org/officeDocument/2006/relationships/image" Target="../media/image37.svg"/><Relationship Id="rId5" Type="http://schemas.openxmlformats.org/officeDocument/2006/relationships/diagramQuickStyle" Target="../diagrams/quickStyle4.xml"/><Relationship Id="rId15" Type="http://schemas.openxmlformats.org/officeDocument/2006/relationships/image" Target="../media/image41.svg"/><Relationship Id="rId10" Type="http://schemas.openxmlformats.org/officeDocument/2006/relationships/image" Target="../media/image36.png"/><Relationship Id="rId4" Type="http://schemas.openxmlformats.org/officeDocument/2006/relationships/diagramLayout" Target="../diagrams/layout4.xml"/><Relationship Id="rId9" Type="http://schemas.openxmlformats.org/officeDocument/2006/relationships/image" Target="../media/image35.svg"/><Relationship Id="rId14" Type="http://schemas.openxmlformats.org/officeDocument/2006/relationships/image" Target="../media/image40.png"/></Relationships>
</file>

<file path=ppt/slides/_rels/slide13.xml.rels><?xml version="1.0" encoding="UTF-8" standalone="yes"?>
<Relationships xmlns="http://schemas.openxmlformats.org/package/2006/relationships"><Relationship Id="rId8" Type="http://schemas.openxmlformats.org/officeDocument/2006/relationships/image" Target="../media/image30.png"/><Relationship Id="rId13" Type="http://schemas.openxmlformats.org/officeDocument/2006/relationships/image" Target="../media/image33.svg"/><Relationship Id="rId3" Type="http://schemas.openxmlformats.org/officeDocument/2006/relationships/image" Target="../media/image27.png"/><Relationship Id="rId7" Type="http://schemas.openxmlformats.org/officeDocument/2006/relationships/slide" Target="slide8.xml"/><Relationship Id="rId12" Type="http://schemas.openxmlformats.org/officeDocument/2006/relationships/image" Target="../media/image32.png"/><Relationship Id="rId2" Type="http://schemas.openxmlformats.org/officeDocument/2006/relationships/notesSlide" Target="../notesSlides/notesSlide13.xml"/><Relationship Id="rId1" Type="http://schemas.openxmlformats.org/officeDocument/2006/relationships/slideLayout" Target="../slideLayouts/slideLayout6.xml"/><Relationship Id="rId6" Type="http://schemas.openxmlformats.org/officeDocument/2006/relationships/image" Target="../media/image29.svg"/><Relationship Id="rId11" Type="http://schemas.openxmlformats.org/officeDocument/2006/relationships/image" Target="../media/image43.svg"/><Relationship Id="rId5" Type="http://schemas.openxmlformats.org/officeDocument/2006/relationships/image" Target="../media/image28.png"/><Relationship Id="rId10" Type="http://schemas.openxmlformats.org/officeDocument/2006/relationships/image" Target="../media/image42.png"/><Relationship Id="rId4" Type="http://schemas.microsoft.com/office/2007/relationships/hdphoto" Target="../media/hdphoto1.wdp"/><Relationship Id="rId9" Type="http://schemas.openxmlformats.org/officeDocument/2006/relationships/image" Target="../media/image31.svg"/></Relationships>
</file>

<file path=ppt/slides/_rels/slide14.xml.rels><?xml version="1.0" encoding="UTF-8" standalone="yes"?>
<Relationships xmlns="http://schemas.openxmlformats.org/package/2006/relationships"><Relationship Id="rId3" Type="http://schemas.openxmlformats.org/officeDocument/2006/relationships/image" Target="../media/image42.png"/><Relationship Id="rId2" Type="http://schemas.openxmlformats.org/officeDocument/2006/relationships/notesSlide" Target="../notesSlides/notesSlide14.xml"/><Relationship Id="rId1" Type="http://schemas.openxmlformats.org/officeDocument/2006/relationships/slideLayout" Target="../slideLayouts/slideLayout5.xml"/><Relationship Id="rId4" Type="http://schemas.openxmlformats.org/officeDocument/2006/relationships/image" Target="../media/image43.svg"/></Relationships>
</file>

<file path=ppt/slides/_rels/slide15.xml.rels><?xml version="1.0" encoding="UTF-8" standalone="yes"?>
<Relationships xmlns="http://schemas.openxmlformats.org/package/2006/relationships"><Relationship Id="rId3" Type="http://schemas.openxmlformats.org/officeDocument/2006/relationships/image" Target="../media/image42.png"/><Relationship Id="rId2" Type="http://schemas.openxmlformats.org/officeDocument/2006/relationships/notesSlide" Target="../notesSlides/notesSlide15.xml"/><Relationship Id="rId1" Type="http://schemas.openxmlformats.org/officeDocument/2006/relationships/slideLayout" Target="../slideLayouts/slideLayout5.xml"/><Relationship Id="rId4" Type="http://schemas.openxmlformats.org/officeDocument/2006/relationships/image" Target="../media/image43.svg"/></Relationships>
</file>

<file path=ppt/slides/_rels/slide16.xml.rels><?xml version="1.0" encoding="UTF-8" standalone="yes"?>
<Relationships xmlns="http://schemas.openxmlformats.org/package/2006/relationships"><Relationship Id="rId3" Type="http://schemas.openxmlformats.org/officeDocument/2006/relationships/image" Target="../media/image42.png"/><Relationship Id="rId2" Type="http://schemas.openxmlformats.org/officeDocument/2006/relationships/notesSlide" Target="../notesSlides/notesSlide16.xml"/><Relationship Id="rId1" Type="http://schemas.openxmlformats.org/officeDocument/2006/relationships/slideLayout" Target="../slideLayouts/slideLayout5.xml"/><Relationship Id="rId4" Type="http://schemas.openxmlformats.org/officeDocument/2006/relationships/image" Target="../media/image43.svg"/></Relationships>
</file>

<file path=ppt/slides/_rels/slide17.xml.rels><?xml version="1.0" encoding="UTF-8" standalone="yes"?>
<Relationships xmlns="http://schemas.openxmlformats.org/package/2006/relationships"><Relationship Id="rId3" Type="http://schemas.openxmlformats.org/officeDocument/2006/relationships/image" Target="../media/image42.png"/><Relationship Id="rId2" Type="http://schemas.openxmlformats.org/officeDocument/2006/relationships/notesSlide" Target="../notesSlides/notesSlide17.xml"/><Relationship Id="rId1" Type="http://schemas.openxmlformats.org/officeDocument/2006/relationships/slideLayout" Target="../slideLayouts/slideLayout5.xml"/><Relationship Id="rId4" Type="http://schemas.openxmlformats.org/officeDocument/2006/relationships/image" Target="../media/image43.svg"/></Relationships>
</file>

<file path=ppt/slides/_rels/slide1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8.xml"/><Relationship Id="rId1" Type="http://schemas.openxmlformats.org/officeDocument/2006/relationships/slideLayout" Target="../slideLayouts/slideLayout7.xml"/><Relationship Id="rId4" Type="http://schemas.openxmlformats.org/officeDocument/2006/relationships/image" Target="../media/image26.png"/></Relationships>
</file>

<file path=ppt/slides/_rels/slide19.xml.rels><?xml version="1.0" encoding="UTF-8" standalone="yes"?>
<Relationships xmlns="http://schemas.openxmlformats.org/package/2006/relationships"><Relationship Id="rId8" Type="http://schemas.openxmlformats.org/officeDocument/2006/relationships/image" Target="../media/image30.png"/><Relationship Id="rId3" Type="http://schemas.openxmlformats.org/officeDocument/2006/relationships/image" Target="../media/image27.png"/><Relationship Id="rId7" Type="http://schemas.openxmlformats.org/officeDocument/2006/relationships/slide" Target="slide8.xml"/><Relationship Id="rId2" Type="http://schemas.openxmlformats.org/officeDocument/2006/relationships/notesSlide" Target="../notesSlides/notesSlide19.xml"/><Relationship Id="rId1" Type="http://schemas.openxmlformats.org/officeDocument/2006/relationships/slideLayout" Target="../slideLayouts/slideLayout8.xml"/><Relationship Id="rId6" Type="http://schemas.openxmlformats.org/officeDocument/2006/relationships/image" Target="../media/image29.svg"/><Relationship Id="rId11" Type="http://schemas.openxmlformats.org/officeDocument/2006/relationships/image" Target="../media/image33.svg"/><Relationship Id="rId5" Type="http://schemas.openxmlformats.org/officeDocument/2006/relationships/image" Target="../media/image28.png"/><Relationship Id="rId10" Type="http://schemas.openxmlformats.org/officeDocument/2006/relationships/image" Target="../media/image32.png"/><Relationship Id="rId4" Type="http://schemas.microsoft.com/office/2007/relationships/hdphoto" Target="../media/hdphoto1.wdp"/><Relationship Id="rId9" Type="http://schemas.openxmlformats.org/officeDocument/2006/relationships/image" Target="../media/image31.svg"/></Relationships>
</file>

<file path=ppt/slides/_rels/slide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slide" Target="slide33.xml"/></Relationships>
</file>

<file path=ppt/slides/_rels/slide20.xml.rels><?xml version="1.0" encoding="UTF-8" standalone="yes"?>
<Relationships xmlns="http://schemas.openxmlformats.org/package/2006/relationships"><Relationship Id="rId3" Type="http://schemas.openxmlformats.org/officeDocument/2006/relationships/image" Target="../media/image44.png"/><Relationship Id="rId2" Type="http://schemas.openxmlformats.org/officeDocument/2006/relationships/notesSlide" Target="../notesSlides/notesSlide20.xml"/><Relationship Id="rId1" Type="http://schemas.openxmlformats.org/officeDocument/2006/relationships/slideLayout" Target="../slideLayouts/slideLayout8.xml"/><Relationship Id="rId4" Type="http://schemas.openxmlformats.org/officeDocument/2006/relationships/image" Target="../media/image45.svg"/></Relationships>
</file>

<file path=ppt/slides/_rels/slide21.xml.rels><?xml version="1.0" encoding="UTF-8" standalone="yes"?>
<Relationships xmlns="http://schemas.openxmlformats.org/package/2006/relationships"><Relationship Id="rId3" Type="http://schemas.openxmlformats.org/officeDocument/2006/relationships/image" Target="../media/image44.png"/><Relationship Id="rId2" Type="http://schemas.openxmlformats.org/officeDocument/2006/relationships/notesSlide" Target="../notesSlides/notesSlide21.xml"/><Relationship Id="rId1" Type="http://schemas.openxmlformats.org/officeDocument/2006/relationships/slideLayout" Target="../slideLayouts/slideLayout8.xml"/><Relationship Id="rId4" Type="http://schemas.openxmlformats.org/officeDocument/2006/relationships/image" Target="../media/image45.svg"/></Relationships>
</file>

<file path=ppt/slides/_rels/slide22.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22.xml"/><Relationship Id="rId1" Type="http://schemas.openxmlformats.org/officeDocument/2006/relationships/slideLayout" Target="../slideLayouts/slideLayout10.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23.xml.rels><?xml version="1.0" encoding="UTF-8" standalone="yes"?>
<Relationships xmlns="http://schemas.openxmlformats.org/package/2006/relationships"><Relationship Id="rId8" Type="http://schemas.openxmlformats.org/officeDocument/2006/relationships/image" Target="../media/image32.png"/><Relationship Id="rId3" Type="http://schemas.openxmlformats.org/officeDocument/2006/relationships/image" Target="../media/image27.png"/><Relationship Id="rId7" Type="http://schemas.openxmlformats.org/officeDocument/2006/relationships/slide" Target="slide8.xml"/><Relationship Id="rId2" Type="http://schemas.openxmlformats.org/officeDocument/2006/relationships/notesSlide" Target="../notesSlides/notesSlide23.xml"/><Relationship Id="rId1" Type="http://schemas.openxmlformats.org/officeDocument/2006/relationships/slideLayout" Target="../slideLayouts/slideLayout10.xml"/><Relationship Id="rId6" Type="http://schemas.openxmlformats.org/officeDocument/2006/relationships/image" Target="../media/image29.svg"/><Relationship Id="rId5" Type="http://schemas.openxmlformats.org/officeDocument/2006/relationships/image" Target="../media/image28.png"/><Relationship Id="rId4" Type="http://schemas.microsoft.com/office/2007/relationships/hdphoto" Target="../media/hdphoto1.wdp"/><Relationship Id="rId9" Type="http://schemas.openxmlformats.org/officeDocument/2006/relationships/image" Target="../media/image33.svg"/></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9.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9.xml"/></Relationships>
</file>

<file path=ppt/slides/_rels/slide26.xml.rels><?xml version="1.0" encoding="UTF-8" standalone="yes"?>
<Relationships xmlns="http://schemas.openxmlformats.org/package/2006/relationships"><Relationship Id="rId8" Type="http://schemas.openxmlformats.org/officeDocument/2006/relationships/image" Target="../media/image30.png"/><Relationship Id="rId3" Type="http://schemas.openxmlformats.org/officeDocument/2006/relationships/image" Target="../media/image27.png"/><Relationship Id="rId7" Type="http://schemas.openxmlformats.org/officeDocument/2006/relationships/slide" Target="slide8.xml"/><Relationship Id="rId2" Type="http://schemas.openxmlformats.org/officeDocument/2006/relationships/notesSlide" Target="../notesSlides/notesSlide26.xml"/><Relationship Id="rId1" Type="http://schemas.openxmlformats.org/officeDocument/2006/relationships/slideLayout" Target="../slideLayouts/slideLayout10.xml"/><Relationship Id="rId6" Type="http://schemas.openxmlformats.org/officeDocument/2006/relationships/image" Target="../media/image29.svg"/><Relationship Id="rId11" Type="http://schemas.openxmlformats.org/officeDocument/2006/relationships/image" Target="../media/image33.svg"/><Relationship Id="rId5" Type="http://schemas.openxmlformats.org/officeDocument/2006/relationships/image" Target="../media/image28.png"/><Relationship Id="rId10" Type="http://schemas.openxmlformats.org/officeDocument/2006/relationships/image" Target="../media/image32.png"/><Relationship Id="rId4" Type="http://schemas.microsoft.com/office/2007/relationships/hdphoto" Target="../media/hdphoto1.wdp"/><Relationship Id="rId9" Type="http://schemas.openxmlformats.org/officeDocument/2006/relationships/image" Target="../media/image31.svg"/></Relationships>
</file>

<file path=ppt/slides/_rels/slide27.xml.rels><?xml version="1.0" encoding="UTF-8" standalone="yes"?>
<Relationships xmlns="http://schemas.openxmlformats.org/package/2006/relationships"><Relationship Id="rId3" Type="http://schemas.openxmlformats.org/officeDocument/2006/relationships/image" Target="../media/image46.png"/><Relationship Id="rId2" Type="http://schemas.openxmlformats.org/officeDocument/2006/relationships/notesSlide" Target="../notesSlides/notesSlide27.xml"/><Relationship Id="rId1" Type="http://schemas.openxmlformats.org/officeDocument/2006/relationships/slideLayout" Target="../slideLayouts/slideLayout10.xml"/><Relationship Id="rId4" Type="http://schemas.openxmlformats.org/officeDocument/2006/relationships/image" Target="../media/image47.svg"/></Relationships>
</file>

<file path=ppt/slides/_rels/slide28.xml.rels><?xml version="1.0" encoding="UTF-8" standalone="yes"?>
<Relationships xmlns="http://schemas.openxmlformats.org/package/2006/relationships"><Relationship Id="rId3" Type="http://schemas.openxmlformats.org/officeDocument/2006/relationships/image" Target="../media/image46.png"/><Relationship Id="rId2" Type="http://schemas.openxmlformats.org/officeDocument/2006/relationships/notesSlide" Target="../notesSlides/notesSlide28.xml"/><Relationship Id="rId1" Type="http://schemas.openxmlformats.org/officeDocument/2006/relationships/slideLayout" Target="../slideLayouts/slideLayout10.xml"/><Relationship Id="rId4" Type="http://schemas.openxmlformats.org/officeDocument/2006/relationships/image" Target="../media/image47.svg"/></Relationships>
</file>

<file path=ppt/slides/_rels/slide29.xml.rels><?xml version="1.0" encoding="UTF-8" standalone="yes"?>
<Relationships xmlns="http://schemas.openxmlformats.org/package/2006/relationships"><Relationship Id="rId3" Type="http://schemas.openxmlformats.org/officeDocument/2006/relationships/slide" Target="slide33.xml"/><Relationship Id="rId2" Type="http://schemas.openxmlformats.org/officeDocument/2006/relationships/notesSlide" Target="../notesSlides/notesSlide29.xml"/><Relationship Id="rId1" Type="http://schemas.openxmlformats.org/officeDocument/2006/relationships/slideLayout" Target="../slideLayouts/slideLayout10.xml"/><Relationship Id="rId4" Type="http://schemas.openxmlformats.org/officeDocument/2006/relationships/slide" Target="slide3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3" Type="http://schemas.openxmlformats.org/officeDocument/2006/relationships/slide" Target="slide34.xml"/><Relationship Id="rId2" Type="http://schemas.openxmlformats.org/officeDocument/2006/relationships/notesSlide" Target="../notesSlides/notesSlide30.xml"/><Relationship Id="rId1" Type="http://schemas.openxmlformats.org/officeDocument/2006/relationships/slideLayout" Target="../slideLayouts/slideLayout10.xml"/></Relationships>
</file>

<file path=ppt/slides/_rels/slide31.xml.rels><?xml version="1.0" encoding="UTF-8" standalone="yes"?>
<Relationships xmlns="http://schemas.openxmlformats.org/package/2006/relationships"><Relationship Id="rId3" Type="http://schemas.openxmlformats.org/officeDocument/2006/relationships/slide" Target="slide34.xml"/><Relationship Id="rId2" Type="http://schemas.openxmlformats.org/officeDocument/2006/relationships/notesSlide" Target="../notesSlides/notesSlide31.xml"/><Relationship Id="rId1" Type="http://schemas.openxmlformats.org/officeDocument/2006/relationships/slideLayout" Target="../slideLayouts/slideLayout10.xml"/></Relationships>
</file>

<file path=ppt/slides/_rels/slide32.xml.rels><?xml version="1.0" encoding="UTF-8" standalone="yes"?>
<Relationships xmlns="http://schemas.openxmlformats.org/package/2006/relationships"><Relationship Id="rId3" Type="http://schemas.openxmlformats.org/officeDocument/2006/relationships/slide" Target="slide34.xml"/><Relationship Id="rId2" Type="http://schemas.openxmlformats.org/officeDocument/2006/relationships/notesSlide" Target="../notesSlides/notesSlide32.xml"/><Relationship Id="rId1" Type="http://schemas.openxmlformats.org/officeDocument/2006/relationships/slideLayout" Target="../slideLayouts/slideLayout10.xml"/></Relationships>
</file>

<file path=ppt/slides/_rels/slide33.xml.rels><?xml version="1.0" encoding="UTF-8" standalone="yes"?>
<Relationships xmlns="http://schemas.openxmlformats.org/package/2006/relationships"><Relationship Id="rId8" Type="http://schemas.openxmlformats.org/officeDocument/2006/relationships/image" Target="../media/image52.png"/><Relationship Id="rId3" Type="http://schemas.openxmlformats.org/officeDocument/2006/relationships/image" Target="../media/image48.png"/><Relationship Id="rId7" Type="http://schemas.openxmlformats.org/officeDocument/2006/relationships/image" Target="../media/image51.svg"/><Relationship Id="rId2" Type="http://schemas.openxmlformats.org/officeDocument/2006/relationships/hyperlink" Target="https://wirtschaft-entwicklung.de/wirtschaft-menschenrechte/csr-risiko-check" TargetMode="External"/><Relationship Id="rId1" Type="http://schemas.openxmlformats.org/officeDocument/2006/relationships/slideLayout" Target="../slideLayouts/slideLayout11.xml"/><Relationship Id="rId6" Type="http://schemas.openxmlformats.org/officeDocument/2006/relationships/image" Target="../media/image50.png"/><Relationship Id="rId5" Type="http://schemas.openxmlformats.org/officeDocument/2006/relationships/image" Target="../media/image49.png"/><Relationship Id="rId4" Type="http://schemas.openxmlformats.org/officeDocument/2006/relationships/hyperlink" Target="https://kompass.wirtschaft-entwicklung.de/sorgfalts-kompass/risiken-analysieren" TargetMode="External"/><Relationship Id="rId9" Type="http://schemas.openxmlformats.org/officeDocument/2006/relationships/hyperlink" Target="https://www.climate-challenge.de/tool" TargetMode="External"/></Relationships>
</file>

<file path=ppt/slides/_rels/slide34.xml.rels><?xml version="1.0" encoding="UTF-8" standalone="yes"?>
<Relationships xmlns="http://schemas.openxmlformats.org/package/2006/relationships"><Relationship Id="rId8" Type="http://schemas.openxmlformats.org/officeDocument/2006/relationships/hyperlink" Target="https://www.metropolregion-muenchen.eu/wp-content/uploads/2021/05/Leitfaden-Betriebliches-Mobilitaetsmanagement.pdf" TargetMode="External"/><Relationship Id="rId13" Type="http://schemas.openxmlformats.org/officeDocument/2006/relationships/hyperlink" Target="https://www.sovd.de/fileadmin/bundesverband/pdf/broschueren/ehrenamt/WEB_Moderationsleitfaden_fuer_Online_Meetings_Berichtigung_2021-07-06.pdf" TargetMode="External"/><Relationship Id="rId3" Type="http://schemas.openxmlformats.org/officeDocument/2006/relationships/hyperlink" Target="https://www.stmuv.bayern.de/themen/wirtschaft/umweltpakt/izu/index.htm" TargetMode="External"/><Relationship Id="rId7" Type="http://schemas.openxmlformats.org/officeDocument/2006/relationships/hyperlink" Target="https://www.bestellen.bayern.de/application/applstarter?APPL=eshop&amp;DIR=eshop&amp;ACTIONxSETVAL(artdtl.htm,APGxNODENR:4016,AARTxNR:lfu_was_00165,AARTxNODENR:355639,USERxBODYURL:artdtl.htm,KATALOG:StMUG,AKATxNAME:StMUG,ALLE:x)=X" TargetMode="External"/><Relationship Id="rId12" Type="http://schemas.openxmlformats.org/officeDocument/2006/relationships/hyperlink" Target="https://images.huffingtonpost.com/2015-06-30-1435684421-3776311-Moderationstechniken.pdf" TargetMode="External"/><Relationship Id="rId2" Type="http://schemas.openxmlformats.org/officeDocument/2006/relationships/notesSlide" Target="../notesSlides/notesSlide33.xml"/><Relationship Id="rId1" Type="http://schemas.openxmlformats.org/officeDocument/2006/relationships/slideLayout" Target="../slideLayouts/slideLayout11.xml"/><Relationship Id="rId6" Type="http://schemas.openxmlformats.org/officeDocument/2006/relationships/hyperlink" Target="https://www.weka-elearning.de/downloads/fehlerkultur-einfuehren/" TargetMode="External"/><Relationship Id="rId11" Type="http://schemas.openxmlformats.org/officeDocument/2006/relationships/hyperlink" Target="https://ghgprotocol.org/" TargetMode="External"/><Relationship Id="rId5" Type="http://schemas.openxmlformats.org/officeDocument/2006/relationships/hyperlink" Target="https://www.umweltpakt.bayern.de/umwelt_klimapakt/" TargetMode="External"/><Relationship Id="rId15" Type="http://schemas.openxmlformats.org/officeDocument/2006/relationships/hyperlink" Target="https://www.ressource-deutschland.de/fileadmin/user_upload/downloads/leitfaden-ressourceneffizienz/Fehlermoeglichkeits_und_Einflussanalyse.pdf" TargetMode="External"/><Relationship Id="rId10" Type="http://schemas.openxmlformats.org/officeDocument/2006/relationships/hyperlink" Target="https://www.cdp.net/en" TargetMode="External"/><Relationship Id="rId4" Type="http://schemas.openxmlformats.org/officeDocument/2006/relationships/hyperlink" Target="https://www.umweltpakt.bayern.de/rez/" TargetMode="External"/><Relationship Id="rId9" Type="http://schemas.openxmlformats.org/officeDocument/2006/relationships/hyperlink" Target="https://www.beuth.de/de/vornorm/din-ts-35807/320979803" TargetMode="External"/><Relationship Id="rId14" Type="http://schemas.openxmlformats.org/officeDocument/2006/relationships/hyperlink" Target="https://www.bmwi.de/Redaktion/DE/Publikationen/Ausbildung-und-Beruf/situation-analysieren-interne-unternehmensanalyse.pdf?__blob=publicationFile&amp;v=3" TargetMode="External"/></Relationships>
</file>

<file path=ppt/slides/_rels/slide35.xml.rels><?xml version="1.0" encoding="UTF-8" standalone="yes"?>
<Relationships xmlns="http://schemas.openxmlformats.org/package/2006/relationships"><Relationship Id="rId3" Type="http://schemas.openxmlformats.org/officeDocument/2006/relationships/hyperlink" Target="http://www.lfu.bayern.de/" TargetMode="External"/><Relationship Id="rId7" Type="http://schemas.openxmlformats.org/officeDocument/2006/relationships/image" Target="../media/image53.png"/><Relationship Id="rId2" Type="http://schemas.openxmlformats.org/officeDocument/2006/relationships/hyperlink" Target="mailto:izu@lfu.bayern.de" TargetMode="External"/><Relationship Id="rId1" Type="http://schemas.openxmlformats.org/officeDocument/2006/relationships/slideLayout" Target="../slideLayouts/slideLayout1.xml"/><Relationship Id="rId6" Type="http://schemas.openxmlformats.org/officeDocument/2006/relationships/hyperlink" Target="http://www.baumgroup.de/" TargetMode="External"/><Relationship Id="rId5" Type="http://schemas.openxmlformats.org/officeDocument/2006/relationships/hyperlink" Target="mailto:muenchen@baumgroup.de" TargetMode="External"/><Relationship Id="rId4" Type="http://schemas.openxmlformats.org/officeDocument/2006/relationships/hyperlink" Target="https://www.umweltpakt.bayern.de/nachhaltigkeitsmanagement/" TargetMode="Externa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8.svg"/><Relationship Id="rId4" Type="http://schemas.openxmlformats.org/officeDocument/2006/relationships/image" Target="../media/image7.png"/></Relationships>
</file>

<file path=ppt/slides/_rels/slide5.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slide" Target="slide6.xml"/><Relationship Id="rId7" Type="http://schemas.openxmlformats.org/officeDocument/2006/relationships/diagramColors" Target="../diagrams/colors1.xml"/><Relationship Id="rId2" Type="http://schemas.openxmlformats.org/officeDocument/2006/relationships/notesSlide" Target="../notesSlides/notesSlide5.xml"/><Relationship Id="rId1" Type="http://schemas.openxmlformats.org/officeDocument/2006/relationships/slideLayout" Target="../slideLayouts/slideLayout3.xml"/><Relationship Id="rId6" Type="http://schemas.openxmlformats.org/officeDocument/2006/relationships/diagramQuickStyle" Target="../diagrams/quickStyle1.xml"/><Relationship Id="rId5" Type="http://schemas.openxmlformats.org/officeDocument/2006/relationships/diagramLayout" Target="../diagrams/layout1.xml"/><Relationship Id="rId10" Type="http://schemas.openxmlformats.org/officeDocument/2006/relationships/image" Target="../media/image9.png"/><Relationship Id="rId4" Type="http://schemas.openxmlformats.org/officeDocument/2006/relationships/diagramData" Target="../diagrams/data1.xml"/><Relationship Id="rId9" Type="http://schemas.openxmlformats.org/officeDocument/2006/relationships/slide" Target="slide33.xml"/></Relationships>
</file>

<file path=ppt/slides/_rels/slide6.xml.rels><?xml version="1.0" encoding="UTF-8" standalone="yes"?>
<Relationships xmlns="http://schemas.openxmlformats.org/package/2006/relationships"><Relationship Id="rId3" Type="http://schemas.openxmlformats.org/officeDocument/2006/relationships/slide" Target="slide33.xml"/><Relationship Id="rId2" Type="http://schemas.openxmlformats.org/officeDocument/2006/relationships/notesSlide" Target="../notesSlides/notesSlide6.xml"/><Relationship Id="rId1" Type="http://schemas.openxmlformats.org/officeDocument/2006/relationships/slideLayout" Target="../slideLayouts/slideLayout3.xml"/><Relationship Id="rId5" Type="http://schemas.openxmlformats.org/officeDocument/2006/relationships/image" Target="../media/image11.png"/><Relationship Id="rId4" Type="http://schemas.openxmlformats.org/officeDocument/2006/relationships/image" Target="../media/image10.png"/></Relationships>
</file>

<file path=ppt/slides/_rels/slide7.xml.rels><?xml version="1.0" encoding="UTF-8" standalone="yes"?>
<Relationships xmlns="http://schemas.openxmlformats.org/package/2006/relationships"><Relationship Id="rId8" Type="http://schemas.openxmlformats.org/officeDocument/2006/relationships/image" Target="../media/image17.svg"/><Relationship Id="rId13" Type="http://schemas.openxmlformats.org/officeDocument/2006/relationships/image" Target="../media/image22.png"/><Relationship Id="rId3" Type="http://schemas.openxmlformats.org/officeDocument/2006/relationships/image" Target="../media/image12.png"/><Relationship Id="rId7" Type="http://schemas.openxmlformats.org/officeDocument/2006/relationships/image" Target="../media/image16.png"/><Relationship Id="rId12" Type="http://schemas.openxmlformats.org/officeDocument/2006/relationships/image" Target="../media/image21.svg"/><Relationship Id="rId2" Type="http://schemas.openxmlformats.org/officeDocument/2006/relationships/notesSlide" Target="../notesSlides/notesSlide7.xml"/><Relationship Id="rId1" Type="http://schemas.openxmlformats.org/officeDocument/2006/relationships/slideLayout" Target="../slideLayouts/slideLayout4.xml"/><Relationship Id="rId6" Type="http://schemas.openxmlformats.org/officeDocument/2006/relationships/image" Target="../media/image15.svg"/><Relationship Id="rId11" Type="http://schemas.openxmlformats.org/officeDocument/2006/relationships/image" Target="../media/image20.png"/><Relationship Id="rId5" Type="http://schemas.openxmlformats.org/officeDocument/2006/relationships/image" Target="../media/image14.png"/><Relationship Id="rId15" Type="http://schemas.openxmlformats.org/officeDocument/2006/relationships/slide" Target="slide34.xml"/><Relationship Id="rId10" Type="http://schemas.openxmlformats.org/officeDocument/2006/relationships/image" Target="../media/image19.svg"/><Relationship Id="rId4" Type="http://schemas.openxmlformats.org/officeDocument/2006/relationships/image" Target="../media/image13.svg"/><Relationship Id="rId9" Type="http://schemas.openxmlformats.org/officeDocument/2006/relationships/image" Target="../media/image18.png"/><Relationship Id="rId14" Type="http://schemas.openxmlformats.org/officeDocument/2006/relationships/image" Target="../media/image23.svg"/></Relationships>
</file>

<file path=ppt/slides/_rels/slide8.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25.png"/></Relationships>
</file>

<file path=ppt/slides/_rels/slide9.xml.rels><?xml version="1.0" encoding="UTF-8" standalone="yes"?>
<Relationships xmlns="http://schemas.openxmlformats.org/package/2006/relationships"><Relationship Id="rId8" Type="http://schemas.microsoft.com/office/2007/relationships/diagramDrawing" Target="../diagrams/drawing2.xml"/><Relationship Id="rId3" Type="http://schemas.openxmlformats.org/officeDocument/2006/relationships/slide" Target="slide33.xml"/><Relationship Id="rId7" Type="http://schemas.openxmlformats.org/officeDocument/2006/relationships/diagramColors" Target="../diagrams/colors2.xml"/><Relationship Id="rId2" Type="http://schemas.openxmlformats.org/officeDocument/2006/relationships/notesSlide" Target="../notesSlides/notesSlide9.xml"/><Relationship Id="rId1" Type="http://schemas.openxmlformats.org/officeDocument/2006/relationships/slideLayout" Target="../slideLayouts/slideLayout6.xml"/><Relationship Id="rId6" Type="http://schemas.openxmlformats.org/officeDocument/2006/relationships/diagramQuickStyle" Target="../diagrams/quickStyle2.xml"/><Relationship Id="rId5" Type="http://schemas.openxmlformats.org/officeDocument/2006/relationships/diagramLayout" Target="../diagrams/layout2.xml"/><Relationship Id="rId4" Type="http://schemas.openxmlformats.org/officeDocument/2006/relationships/diagramData" Target="../diagrams/data2.xml"/><Relationship Id="rId9" Type="http://schemas.openxmlformats.org/officeDocument/2006/relationships/image" Target="../media/image2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Grafik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114168" y="2636912"/>
            <a:ext cx="4178359" cy="3528392"/>
          </a:xfrm>
          <a:prstGeom prst="rect">
            <a:avLst/>
          </a:prstGeom>
        </p:spPr>
      </p:pic>
      <p:sp>
        <p:nvSpPr>
          <p:cNvPr id="233503" name="Rectangle 31"/>
          <p:cNvSpPr>
            <a:spLocks noGrp="1" noChangeArrowheads="1"/>
          </p:cNvSpPr>
          <p:nvPr>
            <p:ph type="subTitle" idx="1"/>
          </p:nvPr>
        </p:nvSpPr>
        <p:spPr>
          <a:xfrm>
            <a:off x="2053200" y="4509120"/>
            <a:ext cx="7200000" cy="2667000"/>
          </a:xfrm>
        </p:spPr>
        <p:txBody>
          <a:bodyPr/>
          <a:lstStyle/>
          <a:p>
            <a:r>
              <a:rPr lang="de-DE" sz="2600" dirty="0"/>
              <a:t>Das IZU-Tool zum Umwelt-Risikomanagement</a:t>
            </a:r>
            <a:br>
              <a:rPr lang="de-DE" sz="2600" dirty="0"/>
            </a:br>
            <a:r>
              <a:rPr lang="de-DE" sz="2600" dirty="0"/>
              <a:t>Allgemeine Handlungshilfe</a:t>
            </a:r>
          </a:p>
        </p:txBody>
      </p:sp>
      <p:sp>
        <p:nvSpPr>
          <p:cNvPr id="3" name="Textfeld 2"/>
          <p:cNvSpPr txBox="1"/>
          <p:nvPr/>
        </p:nvSpPr>
        <p:spPr>
          <a:xfrm>
            <a:off x="2052296" y="1988840"/>
            <a:ext cx="7200000" cy="2516073"/>
          </a:xfrm>
          <a:prstGeom prst="rect">
            <a:avLst/>
          </a:prstGeom>
          <a:noFill/>
        </p:spPr>
        <p:txBody>
          <a:bodyPr wrap="square" lIns="0" rtlCol="0">
            <a:spAutoFit/>
          </a:bodyPr>
          <a:lstStyle/>
          <a:p>
            <a:pPr marL="0" marR="0" lvl="0" indent="0" algn="l" defTabSz="914400" rtl="0" eaLnBrk="0" fontAlgn="base" latinLnBrk="0" hangingPunct="0">
              <a:lnSpc>
                <a:spcPts val="6300"/>
              </a:lnSpc>
              <a:spcBef>
                <a:spcPct val="0"/>
              </a:spcBef>
              <a:spcAft>
                <a:spcPct val="0"/>
              </a:spcAft>
              <a:buClrTx/>
              <a:buSzTx/>
              <a:buFontTx/>
              <a:buNone/>
              <a:tabLst/>
              <a:defRPr/>
            </a:pPr>
            <a:r>
              <a:rPr kumimoji="0" lang="de-DE" sz="6000" b="1" i="0" u="none" strike="noStrike" kern="1200" cap="none" spc="0" normalizeH="0" baseline="0" noProof="0" dirty="0">
                <a:ln>
                  <a:noFill/>
                </a:ln>
                <a:solidFill>
                  <a:srgbClr val="6DA03A"/>
                </a:solidFill>
                <a:effectLst/>
                <a:uLnTx/>
                <a:uFillTx/>
                <a:latin typeface="Arial" charset="0"/>
                <a:ea typeface="ＭＳ Ｐゴシック" charset="-128"/>
                <a:cs typeface="+mn-cs"/>
              </a:rPr>
              <a:t>UMWELT</a:t>
            </a:r>
          </a:p>
          <a:p>
            <a:pPr marL="0" marR="0" lvl="0" indent="0" algn="l" defTabSz="914400" rtl="0" eaLnBrk="0" fontAlgn="base" latinLnBrk="0" hangingPunct="0">
              <a:lnSpc>
                <a:spcPts val="6300"/>
              </a:lnSpc>
              <a:spcBef>
                <a:spcPct val="0"/>
              </a:spcBef>
              <a:spcAft>
                <a:spcPct val="0"/>
              </a:spcAft>
              <a:buClrTx/>
              <a:buSzTx/>
              <a:buFontTx/>
              <a:buNone/>
              <a:tabLst/>
              <a:defRPr/>
            </a:pPr>
            <a:r>
              <a:rPr kumimoji="0" lang="de-DE" sz="6000" b="1" i="0" u="none" strike="noStrike" kern="1200" cap="none" spc="0" normalizeH="0" baseline="0" noProof="0" dirty="0">
                <a:ln>
                  <a:noFill/>
                </a:ln>
                <a:solidFill>
                  <a:srgbClr val="F9AA00"/>
                </a:solidFill>
                <a:effectLst/>
                <a:uLnTx/>
                <a:uFillTx/>
                <a:latin typeface="Arial" charset="0"/>
                <a:ea typeface="ＭＳ Ｐゴシック" charset="-128"/>
                <a:cs typeface="+mn-cs"/>
              </a:rPr>
              <a:t>RISIKO</a:t>
            </a:r>
          </a:p>
          <a:p>
            <a:pPr marL="0" marR="0" lvl="0" indent="0" algn="l" defTabSz="914400" rtl="0" eaLnBrk="0" fontAlgn="base" latinLnBrk="0" hangingPunct="0">
              <a:lnSpc>
                <a:spcPts val="6300"/>
              </a:lnSpc>
              <a:spcBef>
                <a:spcPct val="0"/>
              </a:spcBef>
              <a:spcAft>
                <a:spcPct val="0"/>
              </a:spcAft>
              <a:buClrTx/>
              <a:buSzTx/>
              <a:buFontTx/>
              <a:buNone/>
              <a:tabLst/>
              <a:defRPr/>
            </a:pPr>
            <a:r>
              <a:rPr kumimoji="0" lang="de-DE" sz="6000" b="1" i="0" u="none" strike="noStrike" kern="1200" cap="none" spc="0" normalizeH="0" baseline="0" noProof="0" dirty="0">
                <a:ln>
                  <a:noFill/>
                </a:ln>
                <a:solidFill>
                  <a:srgbClr val="446F85"/>
                </a:solidFill>
                <a:effectLst/>
                <a:uLnTx/>
                <a:uFillTx/>
                <a:latin typeface="Arial" charset="0"/>
                <a:ea typeface="ＭＳ Ｐゴシック" charset="-128"/>
                <a:cs typeface="+mn-cs"/>
              </a:rPr>
              <a:t>MANAGEMENT</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C163886-A34D-4845-96D9-2BFD3E9ABF14}"/>
              </a:ext>
            </a:extLst>
          </p:cNvPr>
          <p:cNvSpPr>
            <a:spLocks noGrp="1"/>
          </p:cNvSpPr>
          <p:nvPr>
            <p:ph type="title"/>
          </p:nvPr>
        </p:nvSpPr>
        <p:spPr/>
        <p:txBody>
          <a:bodyPr/>
          <a:lstStyle/>
          <a:p>
            <a:r>
              <a:rPr lang="de-DE" u="sng" dirty="0"/>
              <a:t>Methode:</a:t>
            </a:r>
            <a:r>
              <a:rPr lang="de-DE" dirty="0"/>
              <a:t> SWOT-Analyse (easy)</a:t>
            </a:r>
            <a:endParaRPr lang="en-AU" dirty="0"/>
          </a:p>
        </p:txBody>
      </p:sp>
      <p:sp>
        <p:nvSpPr>
          <p:cNvPr id="7" name="Foliennummernplatzhalter 6">
            <a:extLst>
              <a:ext uri="{FF2B5EF4-FFF2-40B4-BE49-F238E27FC236}">
                <a16:creationId xmlns:a16="http://schemas.microsoft.com/office/drawing/2014/main" id="{4F80046B-6CA4-44F3-8A0C-130950225E65}"/>
              </a:ext>
            </a:extLst>
          </p:cNvPr>
          <p:cNvSpPr>
            <a:spLocks noGrp="1"/>
          </p:cNvSpPr>
          <p:nvPr>
            <p:ph type="sldNum" sz="quarter" idx="4"/>
          </p:nvPr>
        </p:nvSpPr>
        <p:spPr/>
        <p:txBody>
          <a:bodyPr/>
          <a:lstStyle/>
          <a:p>
            <a:pPr marL="0" marR="0" lvl="0" indent="0" algn="l" defTabSz="914377" rtl="0" eaLnBrk="0" fontAlgn="base" latinLnBrk="0" hangingPunct="0">
              <a:lnSpc>
                <a:spcPct val="100000"/>
              </a:lnSpc>
              <a:spcBef>
                <a:spcPct val="0"/>
              </a:spcBef>
              <a:spcAft>
                <a:spcPct val="0"/>
              </a:spcAft>
              <a:buClrTx/>
              <a:buSzTx/>
              <a:buFontTx/>
              <a:buNone/>
              <a:tabLst/>
              <a:defRPr/>
            </a:pPr>
            <a:fld id="{894680D0-7A83-433A-9719-C4143F27F647}" type="slidenum">
              <a:rPr kumimoji="0" lang="de-DE" sz="1000" b="0" i="0" u="none" strike="noStrike" kern="1200" cap="none" spc="0" normalizeH="0" baseline="0" noProof="0">
                <a:ln>
                  <a:noFill/>
                </a:ln>
                <a:solidFill>
                  <a:srgbClr val="3B687F"/>
                </a:solidFill>
                <a:effectLst/>
                <a:uLnTx/>
                <a:uFillTx/>
                <a:latin typeface="Arial" charset="0"/>
                <a:ea typeface="ＭＳ Ｐゴシック" charset="-128"/>
                <a:cs typeface="+mn-cs"/>
              </a:rPr>
              <a:pPr marL="0" marR="0" lvl="0" indent="0" algn="l" defTabSz="914377" rtl="0" eaLnBrk="0" fontAlgn="base" latinLnBrk="0" hangingPunct="0">
                <a:lnSpc>
                  <a:spcPct val="100000"/>
                </a:lnSpc>
                <a:spcBef>
                  <a:spcPct val="0"/>
                </a:spcBef>
                <a:spcAft>
                  <a:spcPct val="0"/>
                </a:spcAft>
                <a:buClrTx/>
                <a:buSzTx/>
                <a:buFontTx/>
                <a:buNone/>
                <a:tabLst/>
                <a:defRPr/>
              </a:pPr>
              <a:t>10</a:t>
            </a:fld>
            <a:endParaRPr kumimoji="0" lang="de-DE" sz="1000" b="0" i="0" u="none" strike="noStrike" kern="1200" cap="none" spc="0" normalizeH="0" baseline="0" noProof="0" dirty="0">
              <a:ln>
                <a:noFill/>
              </a:ln>
              <a:solidFill>
                <a:srgbClr val="3B687F"/>
              </a:solidFill>
              <a:effectLst/>
              <a:uLnTx/>
              <a:uFillTx/>
              <a:latin typeface="Arial" charset="0"/>
              <a:ea typeface="ＭＳ Ｐゴシック" charset="-128"/>
              <a:cs typeface="+mn-cs"/>
            </a:endParaRPr>
          </a:p>
        </p:txBody>
      </p:sp>
      <p:pic>
        <p:nvPicPr>
          <p:cNvPr id="73" name="Grafik 72" descr="Volltreffer Silhouette">
            <a:extLst>
              <a:ext uri="{FF2B5EF4-FFF2-40B4-BE49-F238E27FC236}">
                <a16:creationId xmlns:a16="http://schemas.microsoft.com/office/drawing/2014/main" id="{07FC5A39-20CB-4DE7-A878-ECF2E85D24BA}"/>
              </a:ext>
            </a:extLst>
          </p:cNvPr>
          <p:cNvPicPr>
            <a:picLocks noChangeAspect="1"/>
          </p:cNvPicPr>
          <p:nvPr/>
        </p:nvPicPr>
        <p:blipFill>
          <a:blip r:embed="rId3" cstate="print">
            <a:duotone>
              <a:prstClr val="black"/>
              <a:schemeClr val="accent1">
                <a:tint val="45000"/>
                <a:satMod val="400000"/>
              </a:schemeClr>
            </a:duotone>
            <a:extLst>
              <a:ext uri="{BEBA8EAE-BF5A-486C-A8C5-ECC9F3942E4B}">
                <a14:imgProps xmlns:a14="http://schemas.microsoft.com/office/drawing/2010/main">
                  <a14:imgLayer r:embed="rId4">
                    <a14:imgEffect>
                      <a14:colorTemperature colorTemp="8117"/>
                    </a14:imgEffect>
                  </a14:imgLayer>
                </a14:imgProps>
              </a:ext>
              <a:ext uri="{28A0092B-C50C-407E-A947-70E740481C1C}">
                <a14:useLocalDpi xmlns:a14="http://schemas.microsoft.com/office/drawing/2010/main" val="0"/>
              </a:ext>
            </a:extLst>
          </a:blip>
          <a:stretch>
            <a:fillRect/>
          </a:stretch>
        </p:blipFill>
        <p:spPr>
          <a:xfrm>
            <a:off x="408609" y="3728533"/>
            <a:ext cx="708579" cy="708579"/>
          </a:xfrm>
          <a:prstGeom prst="rect">
            <a:avLst/>
          </a:prstGeom>
          <a:noFill/>
        </p:spPr>
      </p:pic>
      <p:sp>
        <p:nvSpPr>
          <p:cNvPr id="75" name="Textfeld 74">
            <a:extLst>
              <a:ext uri="{FF2B5EF4-FFF2-40B4-BE49-F238E27FC236}">
                <a16:creationId xmlns:a16="http://schemas.microsoft.com/office/drawing/2014/main" id="{05692AEA-2755-4004-A107-60C2A40D3304}"/>
              </a:ext>
            </a:extLst>
          </p:cNvPr>
          <p:cNvSpPr txBox="1"/>
          <p:nvPr/>
        </p:nvSpPr>
        <p:spPr>
          <a:xfrm>
            <a:off x="414765" y="1869092"/>
            <a:ext cx="5681239" cy="397201"/>
          </a:xfrm>
          <a:prstGeom prst="rect">
            <a:avLst/>
          </a:prstGeom>
          <a:solidFill>
            <a:srgbClr val="5C8395"/>
          </a:solidFill>
        </p:spPr>
        <p:txBody>
          <a:bodyPr wrap="square" lIns="90000" tIns="90000" bIns="90000" rtlCol="0">
            <a:spAutoFit/>
          </a:bodyPr>
          <a:lstStyle/>
          <a:p>
            <a:pPr marL="0" marR="0" lvl="0" indent="0" algn="ctr" defTabSz="914377" rtl="0" eaLnBrk="0" fontAlgn="base" latinLnBrk="0" hangingPunct="0">
              <a:lnSpc>
                <a:spcPct val="100000"/>
              </a:lnSpc>
              <a:spcBef>
                <a:spcPct val="0"/>
              </a:spcBef>
              <a:spcAft>
                <a:spcPct val="0"/>
              </a:spcAft>
              <a:buClrTx/>
              <a:buSzTx/>
              <a:buFontTx/>
              <a:buNone/>
              <a:tabLst/>
              <a:defRPr/>
            </a:pPr>
            <a:r>
              <a:rPr kumimoji="0" lang="de-DE" sz="1400" b="1" i="0" u="none" strike="noStrike" kern="1200" cap="none" spc="0" normalizeH="0" baseline="0" noProof="0" dirty="0">
                <a:ln>
                  <a:noFill/>
                </a:ln>
                <a:solidFill>
                  <a:srgbClr val="FFFFFF"/>
                </a:solidFill>
                <a:effectLst/>
                <a:uLnTx/>
                <a:uFillTx/>
                <a:latin typeface="Arial" charset="0"/>
                <a:ea typeface="ＭＳ Ｐゴシック" charset="-128"/>
                <a:cs typeface="+mn-cs"/>
              </a:rPr>
              <a:t>Was?</a:t>
            </a:r>
          </a:p>
        </p:txBody>
      </p:sp>
      <p:sp>
        <p:nvSpPr>
          <p:cNvPr id="74" name="Textfeld 73">
            <a:extLst>
              <a:ext uri="{FF2B5EF4-FFF2-40B4-BE49-F238E27FC236}">
                <a16:creationId xmlns:a16="http://schemas.microsoft.com/office/drawing/2014/main" id="{4B9CC061-0D6B-441B-A54E-673DF4383042}"/>
              </a:ext>
            </a:extLst>
          </p:cNvPr>
          <p:cNvSpPr txBox="1"/>
          <p:nvPr/>
        </p:nvSpPr>
        <p:spPr>
          <a:xfrm>
            <a:off x="408611" y="2309774"/>
            <a:ext cx="5681240" cy="899733"/>
          </a:xfrm>
          <a:prstGeom prst="rect">
            <a:avLst/>
          </a:prstGeom>
          <a:noFill/>
        </p:spPr>
        <p:txBody>
          <a:bodyPr wrap="square" rtlCol="0">
            <a:spAutoFit/>
          </a:bodyPr>
          <a:lstStyle/>
          <a:p>
            <a:pPr marL="0" marR="0" lvl="0" indent="0" algn="l" defTabSz="914400" rtl="0" eaLnBrk="0" fontAlgn="base" latinLnBrk="0" hangingPunct="0">
              <a:lnSpc>
                <a:spcPts val="1600"/>
              </a:lnSpc>
              <a:spcBef>
                <a:spcPct val="0"/>
              </a:spcBef>
              <a:spcAft>
                <a:spcPct val="0"/>
              </a:spcAft>
              <a:buClrTx/>
              <a:buSzTx/>
              <a:buFontTx/>
              <a:buNone/>
              <a:tabLst/>
              <a:defRPr/>
            </a:pPr>
            <a:r>
              <a:rPr kumimoji="0" lang="de-DE" sz="1300" b="1" i="0" u="none" strike="noStrike" kern="1200" cap="none" spc="0" normalizeH="0" baseline="0" noProof="0" dirty="0">
                <a:ln>
                  <a:noFill/>
                </a:ln>
                <a:solidFill>
                  <a:srgbClr val="000000"/>
                </a:solidFill>
                <a:effectLst/>
                <a:uLnTx/>
                <a:uFillTx/>
                <a:latin typeface="Arial" charset="0"/>
                <a:ea typeface="ＭＳ Ｐゴシック" charset="-128"/>
                <a:cs typeface="+mn-cs"/>
              </a:rPr>
              <a:t>Die SWOT-Analyse</a:t>
            </a:r>
            <a:r>
              <a:rPr kumimoji="0" lang="de-DE" sz="1300" b="0" i="0" u="none" strike="noStrike" kern="1200" cap="none" spc="0" normalizeH="0" baseline="0" noProof="0" dirty="0">
                <a:ln>
                  <a:noFill/>
                </a:ln>
                <a:solidFill>
                  <a:srgbClr val="000000"/>
                </a:solidFill>
                <a:effectLst/>
                <a:uLnTx/>
                <a:uFillTx/>
                <a:latin typeface="Arial" charset="0"/>
                <a:ea typeface="ＭＳ Ｐゴシック" charset="-128"/>
                <a:cs typeface="+mn-cs"/>
              </a:rPr>
              <a:t> ist ein klassisches Instrument der strategischen Planung, das hilft die </a:t>
            </a:r>
            <a:r>
              <a:rPr kumimoji="0" lang="de-DE" sz="1300" b="1" i="0" u="none" strike="noStrike" kern="1200" cap="none" spc="0" normalizeH="0" baseline="0" noProof="0" dirty="0">
                <a:ln>
                  <a:noFill/>
                </a:ln>
                <a:solidFill>
                  <a:srgbClr val="000000"/>
                </a:solidFill>
                <a:effectLst/>
                <a:uLnTx/>
                <a:uFillTx/>
                <a:latin typeface="Arial" charset="0"/>
                <a:ea typeface="ＭＳ Ｐゴシック" charset="-128"/>
                <a:cs typeface="+mn-cs"/>
              </a:rPr>
              <a:t>Stärken</a:t>
            </a:r>
            <a:r>
              <a:rPr kumimoji="0" lang="de-DE" sz="1300" b="0" i="0" u="none" strike="noStrike" kern="1200" cap="none" spc="0" normalizeH="0" baseline="0" noProof="0" dirty="0">
                <a:ln>
                  <a:noFill/>
                </a:ln>
                <a:solidFill>
                  <a:srgbClr val="000000"/>
                </a:solidFill>
                <a:effectLst/>
                <a:uLnTx/>
                <a:uFillTx/>
                <a:latin typeface="Arial" charset="0"/>
                <a:ea typeface="ＭＳ Ｐゴシック" charset="-128"/>
                <a:cs typeface="+mn-cs"/>
              </a:rPr>
              <a:t> (Strengths), </a:t>
            </a:r>
            <a:r>
              <a:rPr kumimoji="0" lang="de-DE" sz="1300" b="1" i="0" u="none" strike="noStrike" kern="1200" cap="none" spc="0" normalizeH="0" baseline="0" noProof="0" dirty="0">
                <a:ln>
                  <a:noFill/>
                </a:ln>
                <a:solidFill>
                  <a:srgbClr val="000000"/>
                </a:solidFill>
                <a:effectLst/>
                <a:uLnTx/>
                <a:uFillTx/>
                <a:latin typeface="Arial" charset="0"/>
                <a:ea typeface="ＭＳ Ｐゴシック" charset="-128"/>
                <a:cs typeface="+mn-cs"/>
              </a:rPr>
              <a:t>Schwächen </a:t>
            </a:r>
            <a:r>
              <a:rPr kumimoji="0" lang="de-DE" sz="1300" b="0" i="0" u="none" strike="noStrike" kern="1200" cap="none" spc="0" normalizeH="0" baseline="0" noProof="0" dirty="0">
                <a:ln>
                  <a:noFill/>
                </a:ln>
                <a:solidFill>
                  <a:srgbClr val="000000"/>
                </a:solidFill>
                <a:effectLst/>
                <a:uLnTx/>
                <a:uFillTx/>
                <a:latin typeface="Arial" charset="0"/>
                <a:ea typeface="ＭＳ Ｐゴシック" charset="-128"/>
                <a:cs typeface="+mn-cs"/>
              </a:rPr>
              <a:t>(Weaknesses), </a:t>
            </a:r>
            <a:r>
              <a:rPr kumimoji="0" lang="de-DE" sz="1300" b="1" i="0" u="none" strike="noStrike" kern="1200" cap="none" spc="0" normalizeH="0" baseline="0" noProof="0" dirty="0">
                <a:ln>
                  <a:noFill/>
                </a:ln>
                <a:solidFill>
                  <a:srgbClr val="000000"/>
                </a:solidFill>
                <a:effectLst/>
                <a:uLnTx/>
                <a:uFillTx/>
                <a:latin typeface="Arial" charset="0"/>
                <a:ea typeface="ＭＳ Ｐゴシック" charset="-128"/>
                <a:cs typeface="+mn-cs"/>
              </a:rPr>
              <a:t>Chancen </a:t>
            </a:r>
            <a:r>
              <a:rPr kumimoji="0" lang="de-DE" sz="1300" b="0" i="0" u="none" strike="noStrike" kern="1200" cap="none" spc="0" normalizeH="0" baseline="0" noProof="0" dirty="0">
                <a:ln>
                  <a:noFill/>
                </a:ln>
                <a:solidFill>
                  <a:srgbClr val="000000"/>
                </a:solidFill>
                <a:effectLst/>
                <a:uLnTx/>
                <a:uFillTx/>
                <a:latin typeface="Arial" charset="0"/>
                <a:ea typeface="ＭＳ Ｐゴシック" charset="-128"/>
                <a:cs typeface="+mn-cs"/>
              </a:rPr>
              <a:t>(Opportunities) und </a:t>
            </a:r>
            <a:r>
              <a:rPr kumimoji="0" lang="de-DE" sz="1300" b="1" i="0" u="none" strike="noStrike" kern="1200" cap="none" spc="0" normalizeH="0" baseline="0" noProof="0" dirty="0">
                <a:ln>
                  <a:noFill/>
                </a:ln>
                <a:solidFill>
                  <a:srgbClr val="000000"/>
                </a:solidFill>
                <a:effectLst/>
                <a:uLnTx/>
                <a:uFillTx/>
                <a:latin typeface="Arial" charset="0"/>
                <a:ea typeface="ＭＳ Ｐゴシック" charset="-128"/>
                <a:cs typeface="+mn-cs"/>
              </a:rPr>
              <a:t>Bedrohungen</a:t>
            </a:r>
            <a:r>
              <a:rPr kumimoji="0" lang="de-DE" sz="1300" b="0" i="0" u="none" strike="noStrike" kern="1200" cap="none" spc="0" normalizeH="0" baseline="0" noProof="0" dirty="0">
                <a:ln>
                  <a:noFill/>
                </a:ln>
                <a:solidFill>
                  <a:srgbClr val="000000"/>
                </a:solidFill>
                <a:effectLst/>
                <a:uLnTx/>
                <a:uFillTx/>
                <a:latin typeface="Arial" charset="0"/>
                <a:ea typeface="ＭＳ Ｐゴシック" charset="-128"/>
                <a:cs typeface="+mn-cs"/>
              </a:rPr>
              <a:t> (Threats) Ihres Unternehmens zu identifizieren und </a:t>
            </a:r>
            <a:r>
              <a:rPr lang="de-DE" sz="1300" dirty="0">
                <a:solidFill>
                  <a:srgbClr val="000000"/>
                </a:solidFill>
              </a:rPr>
              <a:t>zu </a:t>
            </a:r>
            <a:r>
              <a:rPr kumimoji="0" lang="de-DE" sz="1300" b="0" i="0" u="none" strike="noStrike" kern="1200" cap="none" spc="0" normalizeH="0" baseline="0" noProof="0" dirty="0">
                <a:ln>
                  <a:noFill/>
                </a:ln>
                <a:solidFill>
                  <a:srgbClr val="000000"/>
                </a:solidFill>
                <a:effectLst/>
                <a:uLnTx/>
                <a:uFillTx/>
                <a:latin typeface="Arial" charset="0"/>
                <a:ea typeface="ＭＳ Ｐゴシック" charset="-128"/>
                <a:cs typeface="+mn-cs"/>
              </a:rPr>
              <a:t>beschreiben. </a:t>
            </a:r>
            <a:endParaRPr kumimoji="0" lang="en-AU" sz="1300" b="0" i="0" u="none" strike="noStrike" kern="1200" cap="none" spc="0" normalizeH="0" baseline="0" noProof="0" dirty="0">
              <a:ln>
                <a:noFill/>
              </a:ln>
              <a:solidFill>
                <a:srgbClr val="000000"/>
              </a:solidFill>
              <a:effectLst/>
              <a:uLnTx/>
              <a:uFillTx/>
              <a:latin typeface="Arial" charset="0"/>
              <a:ea typeface="ＭＳ Ｐゴシック" charset="-128"/>
              <a:cs typeface="+mn-cs"/>
            </a:endParaRPr>
          </a:p>
        </p:txBody>
      </p:sp>
      <p:sp>
        <p:nvSpPr>
          <p:cNvPr id="78" name="Textfeld 77">
            <a:extLst>
              <a:ext uri="{FF2B5EF4-FFF2-40B4-BE49-F238E27FC236}">
                <a16:creationId xmlns:a16="http://schemas.microsoft.com/office/drawing/2014/main" id="{B26AE89A-A376-45C3-B777-A393E0F572DD}"/>
              </a:ext>
            </a:extLst>
          </p:cNvPr>
          <p:cNvSpPr txBox="1"/>
          <p:nvPr/>
        </p:nvSpPr>
        <p:spPr>
          <a:xfrm>
            <a:off x="428453" y="4703372"/>
            <a:ext cx="5681240" cy="397201"/>
          </a:xfrm>
          <a:prstGeom prst="rect">
            <a:avLst/>
          </a:prstGeom>
          <a:solidFill>
            <a:srgbClr val="5C8395"/>
          </a:solidFill>
        </p:spPr>
        <p:txBody>
          <a:bodyPr wrap="square" lIns="90000" tIns="90000" bIns="90000" rtlCol="0">
            <a:spAutoFit/>
          </a:bodyPr>
          <a:lstStyle/>
          <a:p>
            <a:pPr marL="0" marR="0" lvl="0" indent="0" algn="ctr" defTabSz="914377" rtl="0" eaLnBrk="0" fontAlgn="base" latinLnBrk="0" hangingPunct="0">
              <a:lnSpc>
                <a:spcPct val="100000"/>
              </a:lnSpc>
              <a:spcBef>
                <a:spcPct val="0"/>
              </a:spcBef>
              <a:spcAft>
                <a:spcPct val="0"/>
              </a:spcAft>
              <a:buClrTx/>
              <a:buSzTx/>
              <a:buFontTx/>
              <a:buNone/>
              <a:tabLst/>
              <a:defRPr/>
            </a:pPr>
            <a:r>
              <a:rPr kumimoji="0" lang="de-DE" sz="1400" b="1" i="0" u="none" strike="noStrike" kern="1200" cap="none" spc="0" normalizeH="0" baseline="0" noProof="0" dirty="0">
                <a:ln>
                  <a:noFill/>
                </a:ln>
                <a:solidFill>
                  <a:srgbClr val="FFFFFF"/>
                </a:solidFill>
                <a:effectLst/>
                <a:uLnTx/>
                <a:uFillTx/>
                <a:latin typeface="Arial" charset="0"/>
                <a:ea typeface="ＭＳ Ｐゴシック" charset="-128"/>
                <a:cs typeface="+mn-cs"/>
              </a:rPr>
              <a:t>Wer?</a:t>
            </a:r>
          </a:p>
        </p:txBody>
      </p:sp>
      <p:pic>
        <p:nvPicPr>
          <p:cNvPr id="77" name="Grafik 76" descr="Benutzer Silhouette">
            <a:extLst>
              <a:ext uri="{FF2B5EF4-FFF2-40B4-BE49-F238E27FC236}">
                <a16:creationId xmlns:a16="http://schemas.microsoft.com/office/drawing/2014/main" id="{D4911530-B962-46EA-AF1A-A4B89B51F808}"/>
              </a:ext>
            </a:extLst>
          </p:cNvPr>
          <p:cNvPicPr>
            <a:picLocks noChangeAspect="1"/>
          </p:cNvPicPr>
          <p:nvPr/>
        </p:nvPicPr>
        <p:blipFill>
          <a:blip r:embed="rId5" cstate="print">
            <a:duotone>
              <a:prstClr val="black"/>
              <a:schemeClr val="accent1">
                <a:tint val="45000"/>
                <a:satMod val="400000"/>
              </a:schemeClr>
            </a:duotone>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407369" y="5189823"/>
            <a:ext cx="657580" cy="657580"/>
          </a:xfrm>
          <a:prstGeom prst="rect">
            <a:avLst/>
          </a:prstGeom>
          <a:solidFill>
            <a:schemeClr val="bg1"/>
          </a:solidFill>
        </p:spPr>
      </p:pic>
      <p:sp>
        <p:nvSpPr>
          <p:cNvPr id="88" name="Textfeld 87">
            <a:extLst>
              <a:ext uri="{FF2B5EF4-FFF2-40B4-BE49-F238E27FC236}">
                <a16:creationId xmlns:a16="http://schemas.microsoft.com/office/drawing/2014/main" id="{98B9CFCA-D9FA-49F2-8F89-D3CC264ED307}"/>
              </a:ext>
            </a:extLst>
          </p:cNvPr>
          <p:cNvSpPr txBox="1"/>
          <p:nvPr/>
        </p:nvSpPr>
        <p:spPr>
          <a:xfrm>
            <a:off x="1139592" y="5211368"/>
            <a:ext cx="4970101" cy="1104918"/>
          </a:xfrm>
          <a:prstGeom prst="rect">
            <a:avLst/>
          </a:prstGeom>
          <a:noFill/>
        </p:spPr>
        <p:txBody>
          <a:bodyPr wrap="square" rtlCol="0">
            <a:spAutoFit/>
          </a:bodyPr>
          <a:lstStyle/>
          <a:p>
            <a:pPr marL="0" marR="0" lvl="0" indent="0" algn="l" defTabSz="914400" rtl="0" eaLnBrk="0" fontAlgn="base" latinLnBrk="0" hangingPunct="0">
              <a:lnSpc>
                <a:spcPts val="1600"/>
              </a:lnSpc>
              <a:spcBef>
                <a:spcPct val="0"/>
              </a:spcBef>
              <a:spcAft>
                <a:spcPct val="0"/>
              </a:spcAft>
              <a:buClrTx/>
              <a:buSzTx/>
              <a:buFontTx/>
              <a:buNone/>
              <a:tabLst/>
              <a:defRPr/>
            </a:pPr>
            <a:r>
              <a:rPr kumimoji="0" lang="de-DE" sz="1300" b="0" i="0" u="none" strike="noStrike" kern="1200" cap="none" spc="0" normalizeH="0" baseline="0" noProof="0" dirty="0">
                <a:ln>
                  <a:noFill/>
                </a:ln>
                <a:solidFill>
                  <a:srgbClr val="000000"/>
                </a:solidFill>
                <a:effectLst/>
                <a:uLnTx/>
                <a:uFillTx/>
                <a:latin typeface="Arial" charset="0"/>
                <a:ea typeface="ＭＳ Ｐゴシック" charset="-128"/>
                <a:cs typeface="+mn-cs"/>
              </a:rPr>
              <a:t>Im Idealfall involvier</a:t>
            </a:r>
            <a:r>
              <a:rPr lang="de-DE" sz="1300" dirty="0">
                <a:solidFill>
                  <a:srgbClr val="000000"/>
                </a:solidFill>
              </a:rPr>
              <a:t>en Sie </a:t>
            </a:r>
            <a:r>
              <a:rPr lang="de-DE" sz="1300" dirty="0">
                <a:solidFill>
                  <a:srgbClr val="000000"/>
                </a:solidFill>
                <a:hlinkClick r:id="rId7" action="ppaction://hlinksldjump">
                  <a:extLst>
                    <a:ext uri="{A12FA001-AC4F-418D-AE19-62706E023703}">
                      <ahyp:hlinkClr xmlns:ahyp="http://schemas.microsoft.com/office/drawing/2018/hyperlinkcolor" val="tx"/>
                    </a:ext>
                  </a:extLst>
                </a:hlinkClick>
              </a:rPr>
              <a:t>Vertreter und Vertreterinnen </a:t>
            </a:r>
            <a:r>
              <a:rPr lang="de-DE" sz="1300" dirty="0">
                <a:solidFill>
                  <a:srgbClr val="000000"/>
                </a:solidFill>
              </a:rPr>
              <a:t>aus </a:t>
            </a:r>
            <a:r>
              <a:rPr kumimoji="0" lang="de-DE" sz="1300" b="0" i="0" u="none" strike="noStrike" kern="1200" cap="none" spc="0" normalizeH="0" baseline="0" noProof="0" dirty="0">
                <a:ln>
                  <a:noFill/>
                </a:ln>
                <a:solidFill>
                  <a:srgbClr val="000000"/>
                </a:solidFill>
                <a:effectLst/>
                <a:uLnTx/>
                <a:uFillTx/>
                <a:latin typeface="Arial" charset="0"/>
                <a:ea typeface="ＭＳ Ｐゴシック" charset="-128"/>
                <a:cs typeface="+mn-cs"/>
              </a:rPr>
              <a:t>verschiedenen </a:t>
            </a:r>
            <a:r>
              <a:rPr lang="de-DE" sz="1300" dirty="0">
                <a:solidFill>
                  <a:srgbClr val="000000"/>
                </a:solidFill>
              </a:rPr>
              <a:t>Abteilungen Ihres Unternehmens (Einkauf, Logistik, Produktion, Vertrieb und Marketing), um verschiedene Perspektiven miteinzubeziehen und gemeinsam das ganze Unternehmen zu analysieren. </a:t>
            </a:r>
            <a:endParaRPr lang="en-AU" sz="1300" dirty="0">
              <a:solidFill>
                <a:srgbClr val="000000"/>
              </a:solidFill>
            </a:endParaRPr>
          </a:p>
        </p:txBody>
      </p:sp>
      <p:sp>
        <p:nvSpPr>
          <p:cNvPr id="45" name="Textfeld 44">
            <a:extLst>
              <a:ext uri="{FF2B5EF4-FFF2-40B4-BE49-F238E27FC236}">
                <a16:creationId xmlns:a16="http://schemas.microsoft.com/office/drawing/2014/main" id="{E107033D-BFED-4FF9-91A3-09945ECD3D07}"/>
              </a:ext>
            </a:extLst>
          </p:cNvPr>
          <p:cNvSpPr txBox="1"/>
          <p:nvPr/>
        </p:nvSpPr>
        <p:spPr>
          <a:xfrm>
            <a:off x="403177" y="3148615"/>
            <a:ext cx="5681240" cy="397201"/>
          </a:xfrm>
          <a:prstGeom prst="rect">
            <a:avLst/>
          </a:prstGeom>
          <a:solidFill>
            <a:srgbClr val="5C8395"/>
          </a:solidFill>
        </p:spPr>
        <p:txBody>
          <a:bodyPr wrap="square" lIns="90000" tIns="90000" bIns="90000" rtlCol="0">
            <a:spAutoFit/>
          </a:bodyPr>
          <a:lstStyle/>
          <a:p>
            <a:pPr marL="0" marR="0" lvl="0" indent="0" algn="ctr" defTabSz="914377" rtl="0" eaLnBrk="0" fontAlgn="base" latinLnBrk="0" hangingPunct="0">
              <a:lnSpc>
                <a:spcPct val="100000"/>
              </a:lnSpc>
              <a:spcBef>
                <a:spcPct val="0"/>
              </a:spcBef>
              <a:spcAft>
                <a:spcPct val="0"/>
              </a:spcAft>
              <a:buClrTx/>
              <a:buSzTx/>
              <a:buFontTx/>
              <a:buNone/>
              <a:tabLst/>
              <a:defRPr/>
            </a:pPr>
            <a:r>
              <a:rPr kumimoji="0" lang="de-DE" sz="1400" b="1" i="0" u="none" strike="noStrike" kern="1200" cap="none" spc="0" normalizeH="0" baseline="0" noProof="0" dirty="0">
                <a:ln>
                  <a:noFill/>
                </a:ln>
                <a:solidFill>
                  <a:srgbClr val="FFFFFF"/>
                </a:solidFill>
                <a:effectLst/>
                <a:uLnTx/>
                <a:uFillTx/>
                <a:latin typeface="Arial" charset="0"/>
                <a:ea typeface="ＭＳ Ｐゴシック" charset="-128"/>
                <a:cs typeface="+mn-cs"/>
              </a:rPr>
              <a:t>Wofür?</a:t>
            </a:r>
          </a:p>
        </p:txBody>
      </p:sp>
      <p:sp>
        <p:nvSpPr>
          <p:cNvPr id="9" name="Rechteck 8">
            <a:extLst>
              <a:ext uri="{FF2B5EF4-FFF2-40B4-BE49-F238E27FC236}">
                <a16:creationId xmlns:a16="http://schemas.microsoft.com/office/drawing/2014/main" id="{32A7A7FC-C4B4-435A-AA72-274C5D45BF5C}"/>
              </a:ext>
            </a:extLst>
          </p:cNvPr>
          <p:cNvSpPr/>
          <p:nvPr/>
        </p:nvSpPr>
        <p:spPr bwMode="auto">
          <a:xfrm>
            <a:off x="6600056" y="1829025"/>
            <a:ext cx="5132336" cy="4119823"/>
          </a:xfrm>
          <a:prstGeom prst="rect">
            <a:avLst/>
          </a:prstGeom>
          <a:solidFill>
            <a:srgbClr val="DEE5EA"/>
          </a:solidFill>
          <a:ln w="12700" cap="flat" cmpd="sng" algn="ctr">
            <a:solidFill>
              <a:srgbClr val="5C8395"/>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ctr" defTabSz="914354" rtl="0" eaLnBrk="0" fontAlgn="base" latinLnBrk="0" hangingPunct="0">
              <a:lnSpc>
                <a:spcPct val="100000"/>
              </a:lnSpc>
              <a:spcBef>
                <a:spcPct val="0"/>
              </a:spcBef>
              <a:spcAft>
                <a:spcPct val="0"/>
              </a:spcAft>
              <a:buClrTx/>
              <a:buSzTx/>
              <a:buFontTx/>
              <a:buNone/>
              <a:tabLst/>
              <a:defRPr/>
            </a:pPr>
            <a:endParaRPr kumimoji="0" lang="de-DE" sz="1300" b="1" i="0" u="none" strike="noStrike" kern="1200" cap="none" spc="0" normalizeH="0" baseline="0" noProof="0" dirty="0">
              <a:ln>
                <a:noFill/>
              </a:ln>
              <a:solidFill>
                <a:srgbClr val="000000"/>
              </a:solidFill>
              <a:effectLst/>
              <a:uLnTx/>
              <a:uFillTx/>
              <a:latin typeface="Arial" panose="020B0604020202020204" pitchFamily="34" charset="0"/>
              <a:ea typeface="ＭＳ Ｐゴシック" charset="-128"/>
              <a:cs typeface="Arial" panose="020B0604020202020204" pitchFamily="34" charset="0"/>
            </a:endParaRPr>
          </a:p>
          <a:p>
            <a:pPr marL="0" marR="0" lvl="0" indent="0" algn="l" defTabSz="914377" rtl="0" eaLnBrk="0" fontAlgn="base" latinLnBrk="0" hangingPunct="0">
              <a:lnSpc>
                <a:spcPts val="1600"/>
              </a:lnSpc>
              <a:spcBef>
                <a:spcPct val="0"/>
              </a:spcBef>
              <a:spcAft>
                <a:spcPct val="0"/>
              </a:spcAft>
              <a:buClrTx/>
              <a:buSzTx/>
              <a:buFontTx/>
              <a:buNone/>
              <a:tabLst/>
              <a:defRPr/>
            </a:pPr>
            <a:r>
              <a:rPr kumimoji="0" lang="de-DE" sz="1300" b="1" i="0" u="none" strike="noStrike" kern="1200" cap="none" spc="0" normalizeH="0" baseline="0" noProof="0" dirty="0">
                <a:ln>
                  <a:noFill/>
                </a:ln>
                <a:solidFill>
                  <a:srgbClr val="000000"/>
                </a:solidFill>
                <a:effectLst/>
                <a:uLnTx/>
                <a:uFillTx/>
                <a:latin typeface="Arial" panose="020B0604020202020204" pitchFamily="34" charset="0"/>
                <a:ea typeface="ＭＳ Ｐゴシック" charset="-128"/>
                <a:cs typeface="Arial" panose="020B0604020202020204" pitchFamily="34" charset="0"/>
              </a:rPr>
              <a:t>Vorgehensweise bei der Durchführung einer SWOT-Analyse</a:t>
            </a:r>
          </a:p>
          <a:p>
            <a:pPr marL="0" marR="0" lvl="0" indent="0" algn="l" defTabSz="914377" rtl="0" eaLnBrk="0" fontAlgn="base" latinLnBrk="0" hangingPunct="0">
              <a:lnSpc>
                <a:spcPts val="1600"/>
              </a:lnSpc>
              <a:spcBef>
                <a:spcPct val="0"/>
              </a:spcBef>
              <a:spcAft>
                <a:spcPct val="0"/>
              </a:spcAft>
              <a:buClrTx/>
              <a:buSzTx/>
              <a:buFontTx/>
              <a:buNone/>
              <a:tabLst/>
              <a:defRPr/>
            </a:pPr>
            <a:endParaRPr kumimoji="0" lang="de-DE" sz="1200" b="0" i="0" u="none" strike="noStrike" kern="1200" cap="none" spc="0" normalizeH="0" baseline="0" noProof="0" dirty="0">
              <a:ln>
                <a:noFill/>
              </a:ln>
              <a:solidFill>
                <a:srgbClr val="000000"/>
              </a:solidFill>
              <a:effectLst/>
              <a:uLnTx/>
              <a:uFillTx/>
              <a:latin typeface="Arial" charset="0"/>
              <a:ea typeface="ＭＳ Ｐゴシック" charset="-128"/>
              <a:cs typeface="+mn-cs"/>
            </a:endParaRPr>
          </a:p>
          <a:p>
            <a:pPr marL="285744" marR="0" lvl="0" indent="-285744" algn="l" defTabSz="914400" rtl="0" eaLnBrk="0" fontAlgn="base" latinLnBrk="0" hangingPunct="0">
              <a:lnSpc>
                <a:spcPts val="1600"/>
              </a:lnSpc>
              <a:spcBef>
                <a:spcPct val="0"/>
              </a:spcBef>
              <a:spcAft>
                <a:spcPct val="0"/>
              </a:spcAft>
              <a:buClrTx/>
              <a:buSzTx/>
              <a:buFont typeface="Arial" panose="020B0604020202020204" pitchFamily="34" charset="0"/>
              <a:buChar char="•"/>
              <a:tabLst/>
              <a:defRPr/>
            </a:pPr>
            <a:r>
              <a:rPr kumimoji="0" lang="de-DE" sz="1300" b="0" i="0" u="none" strike="noStrike" kern="1200" cap="none" spc="0" normalizeH="0" baseline="0" noProof="0" dirty="0">
                <a:ln>
                  <a:noFill/>
                </a:ln>
                <a:solidFill>
                  <a:srgbClr val="000000"/>
                </a:solidFill>
                <a:effectLst/>
                <a:uLnTx/>
                <a:uFillTx/>
                <a:latin typeface="Arial" charset="0"/>
                <a:ea typeface="ＭＳ Ｐゴシック" charset="-128"/>
                <a:cs typeface="+mn-cs"/>
              </a:rPr>
              <a:t>Starten Sie mit einer </a:t>
            </a:r>
            <a:r>
              <a:rPr kumimoji="0" lang="de-DE" sz="1300" b="1" i="0" u="none" strike="noStrike" kern="1200" cap="none" spc="0" normalizeH="0" baseline="0" noProof="0" dirty="0">
                <a:ln>
                  <a:noFill/>
                </a:ln>
                <a:solidFill>
                  <a:srgbClr val="000000"/>
                </a:solidFill>
                <a:effectLst/>
                <a:uLnTx/>
                <a:uFillTx/>
                <a:latin typeface="Arial" charset="0"/>
                <a:ea typeface="ＭＳ Ｐゴシック" charset="-128"/>
                <a:cs typeface="+mn-cs"/>
              </a:rPr>
              <a:t>Internen Analyse </a:t>
            </a:r>
            <a:r>
              <a:rPr kumimoji="0" lang="de-DE" sz="1300" b="0" i="0" u="none" strike="noStrike" kern="1200" cap="none" spc="0" normalizeH="0" baseline="0" noProof="0" dirty="0">
                <a:ln>
                  <a:noFill/>
                </a:ln>
                <a:solidFill>
                  <a:srgbClr val="000000"/>
                </a:solidFill>
                <a:effectLst/>
                <a:uLnTx/>
                <a:uFillTx/>
                <a:latin typeface="Arial" charset="0"/>
                <a:ea typeface="ＭＳ Ｐゴシック" charset="-128"/>
                <a:cs typeface="+mn-cs"/>
              </a:rPr>
              <a:t>Ihres Unternehmens zu Umweltthemen: Analysieren Sie die Eigenschaften, die für Ihr Unternehmen gewinnbringend sind (Stärken) und jene, die Fallstricke bieten (Schwächen). </a:t>
            </a:r>
          </a:p>
          <a:p>
            <a:pPr marL="285744" marR="0" lvl="0" indent="-285744" algn="l" defTabSz="914400" rtl="0" eaLnBrk="0" fontAlgn="base" latinLnBrk="0" hangingPunct="0">
              <a:lnSpc>
                <a:spcPts val="1600"/>
              </a:lnSpc>
              <a:spcBef>
                <a:spcPct val="0"/>
              </a:spcBef>
              <a:spcAft>
                <a:spcPct val="0"/>
              </a:spcAft>
              <a:buClrTx/>
              <a:buSzTx/>
              <a:buFont typeface="Arial" panose="020B0604020202020204" pitchFamily="34" charset="0"/>
              <a:buChar char="•"/>
              <a:tabLst/>
              <a:defRPr/>
            </a:pPr>
            <a:r>
              <a:rPr kumimoji="0" lang="de-DE" sz="1300" b="0" i="0" u="none" strike="noStrike" kern="1200" cap="none" spc="0" normalizeH="0" baseline="0" noProof="0" dirty="0">
                <a:ln>
                  <a:noFill/>
                </a:ln>
                <a:solidFill>
                  <a:srgbClr val="000000"/>
                </a:solidFill>
                <a:effectLst/>
                <a:uLnTx/>
                <a:uFillTx/>
                <a:latin typeface="Arial" charset="0"/>
                <a:ea typeface="ＭＳ Ｐゴシック" charset="-128"/>
                <a:cs typeface="+mn-cs"/>
              </a:rPr>
              <a:t>Die </a:t>
            </a:r>
            <a:r>
              <a:rPr kumimoji="0" lang="de-DE" sz="1300" b="1" i="0" u="none" strike="noStrike" kern="1200" cap="none" spc="0" normalizeH="0" baseline="0" noProof="0" dirty="0">
                <a:ln>
                  <a:noFill/>
                </a:ln>
                <a:solidFill>
                  <a:srgbClr val="000000"/>
                </a:solidFill>
                <a:effectLst/>
                <a:uLnTx/>
                <a:uFillTx/>
                <a:latin typeface="Arial" charset="0"/>
                <a:ea typeface="ＭＳ Ｐゴシック" charset="-128"/>
                <a:cs typeface="+mn-cs"/>
              </a:rPr>
              <a:t>Externe Analyse </a:t>
            </a:r>
            <a:r>
              <a:rPr kumimoji="0" lang="de-DE" sz="1300" b="0" i="0" u="none" strike="noStrike" kern="1200" cap="none" spc="0" normalizeH="0" baseline="0" noProof="0" dirty="0">
                <a:ln>
                  <a:noFill/>
                </a:ln>
                <a:solidFill>
                  <a:srgbClr val="000000"/>
                </a:solidFill>
                <a:effectLst/>
                <a:uLnTx/>
                <a:uFillTx/>
                <a:latin typeface="Arial" charset="0"/>
                <a:ea typeface="ＭＳ Ｐゴシック" charset="-128"/>
                <a:cs typeface="+mn-cs"/>
              </a:rPr>
              <a:t>liefert Ihnen wichtige Informationen zu den Elementen, die nicht nur Chancen, sondern auch eine Belastung für Ihr Unternehmen darstellen können. Diese ergeben sich häufig aus und stehen daher im Zusammenhang mit den Stärken bzw. Schwächen Ihres Unternehmens.</a:t>
            </a:r>
          </a:p>
          <a:p>
            <a:pPr marL="285744" marR="0" lvl="0" indent="-285744" algn="l" defTabSz="914400" rtl="0" eaLnBrk="0" fontAlgn="base" latinLnBrk="0" hangingPunct="0">
              <a:lnSpc>
                <a:spcPts val="1600"/>
              </a:lnSpc>
              <a:spcBef>
                <a:spcPct val="0"/>
              </a:spcBef>
              <a:spcAft>
                <a:spcPct val="0"/>
              </a:spcAft>
              <a:buClrTx/>
              <a:buSzTx/>
              <a:buFont typeface="Arial" panose="020B0604020202020204" pitchFamily="34" charset="0"/>
              <a:buChar char="•"/>
              <a:tabLst/>
              <a:defRPr/>
            </a:pPr>
            <a:r>
              <a:rPr kumimoji="0" lang="de-DE" sz="1300" b="0" i="0" u="none" strike="noStrike" kern="1200" cap="none" spc="0" normalizeH="0" baseline="0" noProof="0" dirty="0">
                <a:ln>
                  <a:noFill/>
                </a:ln>
                <a:solidFill>
                  <a:srgbClr val="000000"/>
                </a:solidFill>
                <a:effectLst/>
                <a:uLnTx/>
                <a:uFillTx/>
                <a:latin typeface="Arial" charset="0"/>
                <a:ea typeface="ＭＳ Ｐゴシック" charset="-128"/>
                <a:cs typeface="+mn-cs"/>
              </a:rPr>
              <a:t>Im Rahmen der externen Analyse bietet sich eine </a:t>
            </a:r>
            <a:r>
              <a:rPr kumimoji="0" lang="de-DE" sz="1300" b="1" i="0" u="none" strike="noStrike" kern="1200" cap="none" spc="0" normalizeH="0" baseline="0" noProof="0" dirty="0">
                <a:ln>
                  <a:noFill/>
                </a:ln>
                <a:solidFill>
                  <a:srgbClr val="000000"/>
                </a:solidFill>
                <a:effectLst/>
                <a:uLnTx/>
                <a:uFillTx/>
                <a:latin typeface="Arial" charset="0"/>
                <a:ea typeface="ＭＳ Ｐゴシック" charset="-128"/>
                <a:cs typeface="+mn-cs"/>
              </a:rPr>
              <a:t>STEP-Analyse</a:t>
            </a:r>
            <a:r>
              <a:rPr kumimoji="0" lang="de-DE" sz="1300" b="0" i="0" u="none" strike="noStrike" kern="1200" cap="none" spc="0" normalizeH="0" baseline="0" noProof="0" dirty="0">
                <a:ln>
                  <a:noFill/>
                </a:ln>
                <a:solidFill>
                  <a:srgbClr val="000000"/>
                </a:solidFill>
                <a:effectLst/>
                <a:uLnTx/>
                <a:uFillTx/>
                <a:latin typeface="Arial" charset="0"/>
                <a:ea typeface="ＭＳ Ｐゴシック" charset="-128"/>
                <a:cs typeface="+mn-cs"/>
              </a:rPr>
              <a:t> an, die politische, ökonomische, sozial-demografische und technologische Faktoren berücksichtigt. </a:t>
            </a:r>
          </a:p>
          <a:p>
            <a:pPr marL="285744" marR="0" lvl="0" indent="-285744" algn="l" defTabSz="914400" rtl="0" eaLnBrk="0" fontAlgn="base" latinLnBrk="0" hangingPunct="0">
              <a:lnSpc>
                <a:spcPts val="1600"/>
              </a:lnSpc>
              <a:spcBef>
                <a:spcPct val="0"/>
              </a:spcBef>
              <a:spcAft>
                <a:spcPct val="0"/>
              </a:spcAft>
              <a:buClrTx/>
              <a:buSzTx/>
              <a:buFont typeface="Arial" panose="020B0604020202020204" pitchFamily="34" charset="0"/>
              <a:buChar char="•"/>
              <a:tabLst/>
              <a:defRPr/>
            </a:pPr>
            <a:r>
              <a:rPr kumimoji="0" lang="de-DE" sz="1300" b="0" i="0" u="none" strike="noStrike" kern="1200" cap="none" spc="0" normalizeH="0" baseline="0" noProof="0" dirty="0">
                <a:ln>
                  <a:noFill/>
                </a:ln>
                <a:solidFill>
                  <a:srgbClr val="000000"/>
                </a:solidFill>
                <a:effectLst/>
                <a:uLnTx/>
                <a:uFillTx/>
                <a:latin typeface="Arial" charset="0"/>
                <a:ea typeface="ＭＳ Ｐゴシック" charset="-128"/>
                <a:cs typeface="+mn-cs"/>
              </a:rPr>
              <a:t>Nutzen Sie für die Durchführung der Analyse die </a:t>
            </a:r>
            <a:r>
              <a:rPr kumimoji="0" lang="de-DE" sz="1300" b="1" i="0" u="none" strike="noStrike" kern="1200" cap="none" spc="0" normalizeH="0" baseline="0" noProof="0" dirty="0">
                <a:ln>
                  <a:noFill/>
                </a:ln>
                <a:solidFill>
                  <a:srgbClr val="000000"/>
                </a:solidFill>
                <a:effectLst/>
                <a:uLnTx/>
                <a:uFillTx/>
                <a:latin typeface="Arial" charset="0"/>
                <a:ea typeface="ＭＳ Ｐゴシック" charset="-128"/>
                <a:cs typeface="+mn-cs"/>
              </a:rPr>
              <a:t>SWOT-Matrix-Vorlage</a:t>
            </a:r>
            <a:r>
              <a:rPr kumimoji="0" lang="de-DE" sz="1300" b="0" i="0" u="none" strike="noStrike" kern="1200" cap="none" spc="0" normalizeH="0" baseline="0" noProof="0" dirty="0">
                <a:ln>
                  <a:noFill/>
                </a:ln>
                <a:solidFill>
                  <a:srgbClr val="000000"/>
                </a:solidFill>
                <a:effectLst/>
                <a:uLnTx/>
                <a:uFillTx/>
                <a:latin typeface="Arial" charset="0"/>
                <a:ea typeface="ＭＳ Ｐゴシック" charset="-128"/>
                <a:cs typeface="+mn-cs"/>
              </a:rPr>
              <a:t> auf den nächsten Folien.</a:t>
            </a:r>
          </a:p>
        </p:txBody>
      </p:sp>
      <p:pic>
        <p:nvPicPr>
          <p:cNvPr id="47" name="Grafik 46" descr="Zahnräder Silhouette">
            <a:extLst>
              <a:ext uri="{FF2B5EF4-FFF2-40B4-BE49-F238E27FC236}">
                <a16:creationId xmlns:a16="http://schemas.microsoft.com/office/drawing/2014/main" id="{0B4ED117-F32B-42CE-8360-6545EF10F90E}"/>
              </a:ext>
            </a:extLst>
          </p:cNvPr>
          <p:cNvPicPr>
            <a:picLocks noChangeAspect="1"/>
          </p:cNvPicPr>
          <p:nvPr/>
        </p:nvPicPr>
        <p:blipFill>
          <a:blip r:embed="rId8" cstate="print">
            <a:duotone>
              <a:prstClr val="black"/>
              <a:schemeClr val="accent1">
                <a:tint val="45000"/>
                <a:satMod val="400000"/>
              </a:schemeClr>
            </a:duotone>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10844267" y="5085185"/>
            <a:ext cx="801596" cy="801596"/>
          </a:xfrm>
          <a:prstGeom prst="rect">
            <a:avLst/>
          </a:prstGeom>
          <a:noFill/>
          <a:ln>
            <a:noFill/>
          </a:ln>
        </p:spPr>
      </p:pic>
      <p:sp>
        <p:nvSpPr>
          <p:cNvPr id="48" name="Textfeld 47">
            <a:extLst>
              <a:ext uri="{FF2B5EF4-FFF2-40B4-BE49-F238E27FC236}">
                <a16:creationId xmlns:a16="http://schemas.microsoft.com/office/drawing/2014/main" id="{4B0ED65E-010C-4777-A1DF-4461EF583773}"/>
              </a:ext>
            </a:extLst>
          </p:cNvPr>
          <p:cNvSpPr txBox="1"/>
          <p:nvPr/>
        </p:nvSpPr>
        <p:spPr>
          <a:xfrm>
            <a:off x="1139593" y="3635878"/>
            <a:ext cx="4944825" cy="892552"/>
          </a:xfrm>
          <a:prstGeom prst="rect">
            <a:avLst/>
          </a:prstGeom>
          <a:noFill/>
        </p:spPr>
        <p:txBody>
          <a:bodyPr wrap="square" rtlCol="0">
            <a:spAutoFit/>
          </a:bodyPr>
          <a:lstStyle/>
          <a:p>
            <a:pPr marL="0" marR="0" lvl="0" indent="0" algn="l" defTabSz="914400" rtl="0" eaLnBrk="0" fontAlgn="base" latinLnBrk="0" hangingPunct="0">
              <a:lnSpc>
                <a:spcPts val="1600"/>
              </a:lnSpc>
              <a:spcBef>
                <a:spcPct val="0"/>
              </a:spcBef>
              <a:spcAft>
                <a:spcPct val="0"/>
              </a:spcAft>
              <a:buClrTx/>
              <a:buSzTx/>
              <a:buFontTx/>
              <a:buNone/>
              <a:tabLst/>
              <a:defRPr/>
            </a:pPr>
            <a:r>
              <a:rPr kumimoji="0" lang="de-DE" sz="1300" b="0" i="0" u="none" strike="noStrike" kern="1200" cap="none" spc="0" normalizeH="0" baseline="0" noProof="0" dirty="0">
                <a:ln>
                  <a:noFill/>
                </a:ln>
                <a:solidFill>
                  <a:srgbClr val="000000"/>
                </a:solidFill>
                <a:effectLst/>
                <a:uLnTx/>
                <a:uFillTx/>
                <a:latin typeface="Arial" charset="0"/>
                <a:ea typeface="ＭＳ Ｐゴシック" charset="-128"/>
                <a:cs typeface="+mn-cs"/>
              </a:rPr>
              <a:t>Eine SWOT-Matrix bietet Ihnen einen </a:t>
            </a:r>
            <a:r>
              <a:rPr kumimoji="0" lang="de-DE" sz="1300" b="1" i="0" u="none" strike="noStrike" kern="1200" cap="none" spc="0" normalizeH="0" baseline="0" noProof="0" dirty="0">
                <a:ln>
                  <a:noFill/>
                </a:ln>
                <a:solidFill>
                  <a:srgbClr val="000000"/>
                </a:solidFill>
                <a:effectLst/>
                <a:uLnTx/>
                <a:uFillTx/>
                <a:latin typeface="Arial" charset="0"/>
                <a:ea typeface="ＭＳ Ｐゴシック" charset="-128"/>
                <a:cs typeface="+mn-cs"/>
              </a:rPr>
              <a:t>Überblick</a:t>
            </a:r>
            <a:r>
              <a:rPr kumimoji="0" lang="de-DE" sz="1300" b="0" i="0" u="none" strike="noStrike" kern="1200" cap="none" spc="0" normalizeH="0" baseline="0" noProof="0" dirty="0">
                <a:ln>
                  <a:noFill/>
                </a:ln>
                <a:solidFill>
                  <a:srgbClr val="000000"/>
                </a:solidFill>
                <a:effectLst/>
                <a:uLnTx/>
                <a:uFillTx/>
                <a:latin typeface="Arial" charset="0"/>
                <a:ea typeface="ＭＳ Ｐゴシック" charset="-128"/>
                <a:cs typeface="+mn-cs"/>
              </a:rPr>
              <a:t> über die Gesamtsituation Ihres Unternehmens. So können Sie erste Risiken und Chancen identifizieren und Zusammenhänge besser verstehen.</a:t>
            </a:r>
            <a:endParaRPr kumimoji="0" lang="en-AU" sz="1300" b="0" i="0" u="none" strike="noStrike" kern="1200" cap="none" spc="0" normalizeH="0" baseline="0" noProof="0" dirty="0">
              <a:ln>
                <a:noFill/>
              </a:ln>
              <a:solidFill>
                <a:srgbClr val="000000"/>
              </a:solidFill>
              <a:effectLst/>
              <a:uLnTx/>
              <a:uFillTx/>
              <a:latin typeface="Arial" charset="0"/>
              <a:ea typeface="ＭＳ Ｐゴシック" charset="-128"/>
              <a:cs typeface="+mn-cs"/>
            </a:endParaRPr>
          </a:p>
        </p:txBody>
      </p:sp>
      <p:sp>
        <p:nvSpPr>
          <p:cNvPr id="21" name="Fußzeilenplatzhalter 2">
            <a:extLst>
              <a:ext uri="{FF2B5EF4-FFF2-40B4-BE49-F238E27FC236}">
                <a16:creationId xmlns:a16="http://schemas.microsoft.com/office/drawing/2014/main" id="{129A5BA0-FD22-496F-A324-D95D6D262F4B}"/>
              </a:ext>
            </a:extLst>
          </p:cNvPr>
          <p:cNvSpPr>
            <a:spLocks noGrp="1"/>
          </p:cNvSpPr>
          <p:nvPr>
            <p:ph type="ftr" sz="quarter" idx="10"/>
          </p:nvPr>
        </p:nvSpPr>
        <p:spPr>
          <a:xfrm>
            <a:off x="5992940" y="6477000"/>
            <a:ext cx="5815060" cy="279400"/>
          </a:xfrm>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de-DE" sz="1000" b="1" i="0" u="none" strike="noStrike" kern="1200" cap="none" spc="0" normalizeH="0" baseline="0" noProof="0" dirty="0">
                <a:ln>
                  <a:noFill/>
                </a:ln>
                <a:solidFill>
                  <a:srgbClr val="7B9C2A"/>
                </a:solidFill>
                <a:effectLst/>
                <a:uLnTx/>
                <a:uFillTx/>
                <a:latin typeface="Arial" charset="0"/>
                <a:ea typeface="ＭＳ Ｐゴシック" charset="-128"/>
                <a:cs typeface="+mn-cs"/>
              </a:rPr>
              <a:t>UMWELT. </a:t>
            </a:r>
            <a:r>
              <a:rPr kumimoji="0" lang="de-DE" sz="1000" b="1" i="0" u="none" strike="noStrike" kern="1200" cap="none" spc="0" normalizeH="0" baseline="0" noProof="0" dirty="0">
                <a:ln>
                  <a:noFill/>
                </a:ln>
                <a:solidFill>
                  <a:srgbClr val="F9AA00"/>
                </a:solidFill>
                <a:effectLst/>
                <a:uLnTx/>
                <a:uFillTx/>
                <a:latin typeface="Arial" charset="0"/>
                <a:ea typeface="ＭＳ Ｐゴシック" charset="-128"/>
                <a:cs typeface="+mn-cs"/>
              </a:rPr>
              <a:t>RISIKO. </a:t>
            </a:r>
            <a:r>
              <a:rPr kumimoji="0" lang="de-DE" sz="1000" b="1" i="0" u="none" strike="noStrike" kern="1200" cap="none" spc="0" normalizeH="0" baseline="0" noProof="0" dirty="0">
                <a:ln>
                  <a:noFill/>
                </a:ln>
                <a:solidFill>
                  <a:srgbClr val="3B687F"/>
                </a:solidFill>
                <a:effectLst/>
                <a:uLnTx/>
                <a:uFillTx/>
                <a:latin typeface="Arial" charset="0"/>
                <a:ea typeface="ＭＳ Ｐゴシック" charset="-128"/>
                <a:cs typeface="+mn-cs"/>
              </a:rPr>
              <a:t>MANAGEMENT. </a:t>
            </a:r>
            <a:r>
              <a:rPr kumimoji="0" lang="de-DE" sz="1000" b="0" i="0" u="none" strike="noStrike" kern="1200" cap="none" spc="0" normalizeH="0" baseline="0" noProof="0" dirty="0">
                <a:ln>
                  <a:noFill/>
                </a:ln>
                <a:solidFill>
                  <a:srgbClr val="3B687F"/>
                </a:solidFill>
                <a:effectLst/>
                <a:uLnTx/>
                <a:uFillTx/>
                <a:latin typeface="Arial" charset="0"/>
                <a:ea typeface="ＭＳ Ｐゴシック" charset="-128"/>
                <a:cs typeface="+mn-cs"/>
              </a:rPr>
              <a:t>| © LfU | IZU Infozentrum UmweltWirtschaft</a:t>
            </a:r>
          </a:p>
        </p:txBody>
      </p:sp>
      <p:pic>
        <p:nvPicPr>
          <p:cNvPr id="18" name="Grafik 17" descr="Wecker Silhouette">
            <a:extLst>
              <a:ext uri="{FF2B5EF4-FFF2-40B4-BE49-F238E27FC236}">
                <a16:creationId xmlns:a16="http://schemas.microsoft.com/office/drawing/2014/main" id="{F3A9A52B-D8F6-4052-802C-69D5C2958B37}"/>
              </a:ext>
            </a:extLst>
          </p:cNvPr>
          <p:cNvPicPr>
            <a:picLocks noChangeAspect="1"/>
          </p:cNvPicPr>
          <p:nvPr/>
        </p:nvPicPr>
        <p:blipFill>
          <a:blip r:embed="rId10" cstate="print">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10241015" y="920611"/>
            <a:ext cx="500063" cy="500063"/>
          </a:xfrm>
          <a:prstGeom prst="rect">
            <a:avLst/>
          </a:prstGeom>
          <a:noFill/>
        </p:spPr>
      </p:pic>
      <p:sp>
        <p:nvSpPr>
          <p:cNvPr id="19" name="Textfeld 18">
            <a:extLst>
              <a:ext uri="{FF2B5EF4-FFF2-40B4-BE49-F238E27FC236}">
                <a16:creationId xmlns:a16="http://schemas.microsoft.com/office/drawing/2014/main" id="{51863325-1EF9-40E3-A698-E5D6BD8E0DB7}"/>
              </a:ext>
            </a:extLst>
          </p:cNvPr>
          <p:cNvSpPr txBox="1"/>
          <p:nvPr/>
        </p:nvSpPr>
        <p:spPr>
          <a:xfrm>
            <a:off x="10741078" y="1143675"/>
            <a:ext cx="1152127" cy="276999"/>
          </a:xfrm>
          <a:prstGeom prst="rect">
            <a:avLst/>
          </a:prstGeom>
          <a:noFill/>
        </p:spPr>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de-DE" sz="1200" b="0" i="0" u="none" strike="noStrike" kern="1200" cap="none" spc="0" normalizeH="0" baseline="0" noProof="0" dirty="0">
                <a:ln>
                  <a:noFill/>
                </a:ln>
                <a:solidFill>
                  <a:srgbClr val="000000"/>
                </a:solidFill>
                <a:effectLst/>
                <a:uLnTx/>
                <a:uFillTx/>
                <a:latin typeface="Arial" charset="0"/>
                <a:ea typeface="ＭＳ Ｐゴシック" charset="-128"/>
                <a:cs typeface="+mn-cs"/>
              </a:rPr>
              <a:t>ca. 30 min.</a:t>
            </a:r>
            <a:endParaRPr kumimoji="0" lang="en-AU" sz="1200" b="0" i="0" u="none" strike="noStrike" kern="1200" cap="none" spc="0" normalizeH="0" baseline="0" noProof="0" dirty="0">
              <a:ln>
                <a:noFill/>
              </a:ln>
              <a:solidFill>
                <a:srgbClr val="000000"/>
              </a:solidFill>
              <a:effectLst/>
              <a:uLnTx/>
              <a:uFillTx/>
              <a:latin typeface="Arial" charset="0"/>
              <a:ea typeface="ＭＳ Ｐゴシック" charset="-128"/>
              <a:cs typeface="+mn-cs"/>
            </a:endParaRPr>
          </a:p>
        </p:txBody>
      </p:sp>
    </p:spTree>
    <p:extLst>
      <p:ext uri="{BB962C8B-B14F-4D97-AF65-F5344CB8AC3E}">
        <p14:creationId xmlns:p14="http://schemas.microsoft.com/office/powerpoint/2010/main" val="186253652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C163886-A34D-4845-96D9-2BFD3E9ABF14}"/>
              </a:ext>
            </a:extLst>
          </p:cNvPr>
          <p:cNvSpPr>
            <a:spLocks noGrp="1"/>
          </p:cNvSpPr>
          <p:nvPr>
            <p:ph type="title"/>
          </p:nvPr>
        </p:nvSpPr>
        <p:spPr/>
        <p:txBody>
          <a:bodyPr/>
          <a:lstStyle/>
          <a:p>
            <a:pPr algn="ctr"/>
            <a:r>
              <a:rPr lang="de-DE" dirty="0"/>
              <a:t>SWOT-Analyse für ein Unternehmen der Baubranche</a:t>
            </a:r>
            <a:endParaRPr lang="en-AU" dirty="0"/>
          </a:p>
        </p:txBody>
      </p:sp>
      <p:sp>
        <p:nvSpPr>
          <p:cNvPr id="7" name="Foliennummernplatzhalter 6">
            <a:extLst>
              <a:ext uri="{FF2B5EF4-FFF2-40B4-BE49-F238E27FC236}">
                <a16:creationId xmlns:a16="http://schemas.microsoft.com/office/drawing/2014/main" id="{4F80046B-6CA4-44F3-8A0C-130950225E65}"/>
              </a:ext>
            </a:extLst>
          </p:cNvPr>
          <p:cNvSpPr>
            <a:spLocks noGrp="1"/>
          </p:cNvSpPr>
          <p:nvPr>
            <p:ph type="sldNum" sz="quarter" idx="4"/>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fld id="{894680D0-7A83-433A-9719-C4143F27F647}" type="slidenum">
              <a:rPr kumimoji="0" lang="de-DE" sz="1000" b="0" i="0" u="none" strike="noStrike" kern="1200" cap="none" spc="0" normalizeH="0" baseline="0" noProof="0" smtClean="0">
                <a:ln>
                  <a:noFill/>
                </a:ln>
                <a:solidFill>
                  <a:srgbClr val="3B687F"/>
                </a:solidFill>
                <a:effectLst/>
                <a:uLnTx/>
                <a:uFillTx/>
                <a:latin typeface="Arial" charset="0"/>
                <a:ea typeface="ＭＳ Ｐゴシック" charset="-128"/>
                <a:cs typeface="+mn-cs"/>
              </a:rPr>
              <a:pPr marL="0" marR="0" lvl="0" indent="0" algn="l" defTabSz="914400" rtl="0" eaLnBrk="0" fontAlgn="base" latinLnBrk="0" hangingPunct="0">
                <a:lnSpc>
                  <a:spcPct val="100000"/>
                </a:lnSpc>
                <a:spcBef>
                  <a:spcPct val="0"/>
                </a:spcBef>
                <a:spcAft>
                  <a:spcPct val="0"/>
                </a:spcAft>
                <a:buClrTx/>
                <a:buSzTx/>
                <a:buFontTx/>
                <a:buNone/>
                <a:tabLst/>
                <a:defRPr/>
              </a:pPr>
              <a:t>11</a:t>
            </a:fld>
            <a:endParaRPr kumimoji="0" lang="de-DE" sz="1000" b="0" i="0" u="none" strike="noStrike" kern="1200" cap="none" spc="0" normalizeH="0" baseline="0" noProof="0" dirty="0">
              <a:ln>
                <a:noFill/>
              </a:ln>
              <a:solidFill>
                <a:srgbClr val="3B687F"/>
              </a:solidFill>
              <a:effectLst/>
              <a:uLnTx/>
              <a:uFillTx/>
              <a:latin typeface="Arial" charset="0"/>
              <a:ea typeface="ＭＳ Ｐゴシック" charset="-128"/>
              <a:cs typeface="+mn-cs"/>
            </a:endParaRPr>
          </a:p>
        </p:txBody>
      </p:sp>
      <p:grpSp>
        <p:nvGrpSpPr>
          <p:cNvPr id="4" name="Gruppieren 3">
            <a:extLst>
              <a:ext uri="{FF2B5EF4-FFF2-40B4-BE49-F238E27FC236}">
                <a16:creationId xmlns:a16="http://schemas.microsoft.com/office/drawing/2014/main" id="{CBBA4E3A-8506-4C6D-8F4A-3CF34962D269}"/>
              </a:ext>
            </a:extLst>
          </p:cNvPr>
          <p:cNvGrpSpPr/>
          <p:nvPr/>
        </p:nvGrpSpPr>
        <p:grpSpPr>
          <a:xfrm>
            <a:off x="492529" y="1756126"/>
            <a:ext cx="11205458" cy="4373630"/>
            <a:chOff x="492529" y="1756126"/>
            <a:chExt cx="11205458" cy="4373630"/>
          </a:xfrm>
        </p:grpSpPr>
        <p:grpSp>
          <p:nvGrpSpPr>
            <p:cNvPr id="3" name="Gruppieren 2">
              <a:extLst>
                <a:ext uri="{FF2B5EF4-FFF2-40B4-BE49-F238E27FC236}">
                  <a16:creationId xmlns:a16="http://schemas.microsoft.com/office/drawing/2014/main" id="{9B30B53D-C497-49CE-9B20-DFA75068E864}"/>
                </a:ext>
              </a:extLst>
            </p:cNvPr>
            <p:cNvGrpSpPr/>
            <p:nvPr/>
          </p:nvGrpSpPr>
          <p:grpSpPr>
            <a:xfrm>
              <a:off x="911422" y="1756773"/>
              <a:ext cx="10369156" cy="4372983"/>
              <a:chOff x="6306408" y="1740338"/>
              <a:chExt cx="5575054" cy="4266913"/>
            </a:xfrm>
          </p:grpSpPr>
          <p:sp>
            <p:nvSpPr>
              <p:cNvPr id="57" name="Rechteck 56">
                <a:extLst>
                  <a:ext uri="{FF2B5EF4-FFF2-40B4-BE49-F238E27FC236}">
                    <a16:creationId xmlns:a16="http://schemas.microsoft.com/office/drawing/2014/main" id="{CAE07028-C42D-4626-957A-C36D2B9F5BFE}"/>
                  </a:ext>
                </a:extLst>
              </p:cNvPr>
              <p:cNvSpPr/>
              <p:nvPr/>
            </p:nvSpPr>
            <p:spPr bwMode="auto">
              <a:xfrm>
                <a:off x="6306408" y="1740338"/>
                <a:ext cx="2733112" cy="2046266"/>
              </a:xfrm>
              <a:prstGeom prst="rect">
                <a:avLst/>
              </a:prstGeom>
              <a:solidFill>
                <a:srgbClr val="DEE5EA"/>
              </a:solidFill>
              <a:ln w="9525" cap="flat" cmpd="sng" algn="ctr">
                <a:solidFill>
                  <a:srgbClr val="446F85"/>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r" defTabSz="914377" rtl="0" eaLnBrk="0" fontAlgn="base" latinLnBrk="0" hangingPunct="0">
                  <a:lnSpc>
                    <a:spcPct val="100000"/>
                  </a:lnSpc>
                  <a:spcBef>
                    <a:spcPct val="0"/>
                  </a:spcBef>
                  <a:spcAft>
                    <a:spcPct val="0"/>
                  </a:spcAft>
                  <a:buClrTx/>
                  <a:buSzTx/>
                  <a:buFontTx/>
                  <a:buNone/>
                  <a:tabLst/>
                  <a:defRPr/>
                </a:pPr>
                <a:endParaRPr kumimoji="0" lang="en-AU" sz="3200" b="0" i="0" u="none" strike="noStrike" kern="1200" cap="none" spc="0" normalizeH="0" baseline="0" noProof="0" dirty="0">
                  <a:ln>
                    <a:noFill/>
                  </a:ln>
                  <a:solidFill>
                    <a:srgbClr val="000000"/>
                  </a:solidFill>
                  <a:effectLst/>
                  <a:uLnTx/>
                  <a:uFillTx/>
                  <a:latin typeface="Arial" charset="0"/>
                  <a:ea typeface="ＭＳ Ｐゴシック" charset="-128"/>
                  <a:cs typeface="+mn-cs"/>
                </a:endParaRPr>
              </a:p>
            </p:txBody>
          </p:sp>
          <p:sp>
            <p:nvSpPr>
              <p:cNvPr id="60" name="Rechteck 59">
                <a:extLst>
                  <a:ext uri="{FF2B5EF4-FFF2-40B4-BE49-F238E27FC236}">
                    <a16:creationId xmlns:a16="http://schemas.microsoft.com/office/drawing/2014/main" id="{80CCE3AB-4B31-43F4-B8B8-45B468ACCBD8}"/>
                  </a:ext>
                </a:extLst>
              </p:cNvPr>
              <p:cNvSpPr/>
              <p:nvPr/>
            </p:nvSpPr>
            <p:spPr bwMode="auto">
              <a:xfrm>
                <a:off x="9148349" y="3960985"/>
                <a:ext cx="2733112" cy="2046266"/>
              </a:xfrm>
              <a:prstGeom prst="rect">
                <a:avLst/>
              </a:prstGeom>
              <a:solidFill>
                <a:srgbClr val="DEE5EA"/>
              </a:solidFill>
              <a:ln w="9525" cap="flat" cmpd="sng" algn="ctr">
                <a:solidFill>
                  <a:srgbClr val="446F85"/>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r" defTabSz="914377" rtl="0" eaLnBrk="0" fontAlgn="base" latinLnBrk="0" hangingPunct="0">
                  <a:lnSpc>
                    <a:spcPct val="100000"/>
                  </a:lnSpc>
                  <a:spcBef>
                    <a:spcPct val="0"/>
                  </a:spcBef>
                  <a:spcAft>
                    <a:spcPct val="0"/>
                  </a:spcAft>
                  <a:buClrTx/>
                  <a:buSzTx/>
                  <a:buFontTx/>
                  <a:buNone/>
                  <a:tabLst/>
                  <a:defRPr/>
                </a:pPr>
                <a:endParaRPr kumimoji="0" lang="en-AU" sz="3200" b="0" i="0" u="none" strike="noStrike" kern="1200" cap="none" spc="0" normalizeH="0" baseline="0" noProof="0" dirty="0">
                  <a:ln>
                    <a:noFill/>
                  </a:ln>
                  <a:solidFill>
                    <a:srgbClr val="000000"/>
                  </a:solidFill>
                  <a:effectLst/>
                  <a:uLnTx/>
                  <a:uFillTx/>
                  <a:latin typeface="Arial" charset="0"/>
                  <a:ea typeface="ＭＳ Ｐゴシック" charset="-128"/>
                  <a:cs typeface="+mn-cs"/>
                </a:endParaRPr>
              </a:p>
            </p:txBody>
          </p:sp>
          <p:sp>
            <p:nvSpPr>
              <p:cNvPr id="61" name="Rechteck 60">
                <a:extLst>
                  <a:ext uri="{FF2B5EF4-FFF2-40B4-BE49-F238E27FC236}">
                    <a16:creationId xmlns:a16="http://schemas.microsoft.com/office/drawing/2014/main" id="{FB2CDD51-A70D-4B99-B936-63AEEE593C2C}"/>
                  </a:ext>
                </a:extLst>
              </p:cNvPr>
              <p:cNvSpPr/>
              <p:nvPr/>
            </p:nvSpPr>
            <p:spPr bwMode="auto">
              <a:xfrm>
                <a:off x="9148349" y="1740338"/>
                <a:ext cx="2733113" cy="2046266"/>
              </a:xfrm>
              <a:prstGeom prst="rect">
                <a:avLst/>
              </a:prstGeom>
              <a:solidFill>
                <a:srgbClr val="DEE5EA"/>
              </a:solidFill>
              <a:ln w="9525" cap="flat" cmpd="sng" algn="ctr">
                <a:solidFill>
                  <a:srgbClr val="446F85"/>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r" defTabSz="914377" rtl="0" eaLnBrk="0" fontAlgn="base" latinLnBrk="0" hangingPunct="0">
                  <a:lnSpc>
                    <a:spcPct val="100000"/>
                  </a:lnSpc>
                  <a:spcBef>
                    <a:spcPct val="0"/>
                  </a:spcBef>
                  <a:spcAft>
                    <a:spcPct val="0"/>
                  </a:spcAft>
                  <a:buClrTx/>
                  <a:buSzTx/>
                  <a:buFontTx/>
                  <a:buNone/>
                  <a:tabLst/>
                  <a:defRPr/>
                </a:pPr>
                <a:endParaRPr kumimoji="0" lang="en-AU" sz="3200" b="0" i="0" u="none" strike="noStrike" kern="1200" cap="none" spc="0" normalizeH="0" baseline="0" noProof="0" dirty="0">
                  <a:ln>
                    <a:noFill/>
                  </a:ln>
                  <a:solidFill>
                    <a:srgbClr val="000000"/>
                  </a:solidFill>
                  <a:effectLst/>
                  <a:uLnTx/>
                  <a:uFillTx/>
                  <a:latin typeface="Arial" charset="0"/>
                  <a:ea typeface="ＭＳ Ｐゴシック" charset="-128"/>
                  <a:cs typeface="+mn-cs"/>
                </a:endParaRPr>
              </a:p>
            </p:txBody>
          </p:sp>
          <p:sp>
            <p:nvSpPr>
              <p:cNvPr id="62" name="Rechteck 61">
                <a:extLst>
                  <a:ext uri="{FF2B5EF4-FFF2-40B4-BE49-F238E27FC236}">
                    <a16:creationId xmlns:a16="http://schemas.microsoft.com/office/drawing/2014/main" id="{494CE3E9-9EB8-4B41-A01B-2EE7154638C3}"/>
                  </a:ext>
                </a:extLst>
              </p:cNvPr>
              <p:cNvSpPr/>
              <p:nvPr/>
            </p:nvSpPr>
            <p:spPr bwMode="auto">
              <a:xfrm>
                <a:off x="6306408" y="3960983"/>
                <a:ext cx="2733112" cy="2046266"/>
              </a:xfrm>
              <a:prstGeom prst="rect">
                <a:avLst/>
              </a:prstGeom>
              <a:solidFill>
                <a:srgbClr val="DEE5EA"/>
              </a:solidFill>
              <a:ln w="9525" cap="flat" cmpd="sng" algn="ctr">
                <a:solidFill>
                  <a:srgbClr val="446F85"/>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r" defTabSz="914377" rtl="0" eaLnBrk="0" fontAlgn="base" latinLnBrk="0" hangingPunct="0">
                  <a:lnSpc>
                    <a:spcPct val="100000"/>
                  </a:lnSpc>
                  <a:spcBef>
                    <a:spcPct val="0"/>
                  </a:spcBef>
                  <a:spcAft>
                    <a:spcPct val="0"/>
                  </a:spcAft>
                  <a:buClrTx/>
                  <a:buSzTx/>
                  <a:buFontTx/>
                  <a:buNone/>
                  <a:tabLst/>
                  <a:defRPr/>
                </a:pPr>
                <a:endParaRPr kumimoji="0" lang="en-AU" sz="3200" b="0" i="0" u="none" strike="noStrike" kern="1200" cap="none" spc="0" normalizeH="0" baseline="0" noProof="0" dirty="0">
                  <a:ln>
                    <a:noFill/>
                  </a:ln>
                  <a:solidFill>
                    <a:srgbClr val="000000"/>
                  </a:solidFill>
                  <a:effectLst/>
                  <a:uLnTx/>
                  <a:uFillTx/>
                  <a:latin typeface="Arial" charset="0"/>
                  <a:ea typeface="ＭＳ Ｐゴシック" charset="-128"/>
                  <a:cs typeface="+mn-cs"/>
                </a:endParaRPr>
              </a:p>
            </p:txBody>
          </p:sp>
          <p:graphicFrame>
            <p:nvGraphicFramePr>
              <p:cNvPr id="63" name="Diagramm 62">
                <a:extLst>
                  <a:ext uri="{FF2B5EF4-FFF2-40B4-BE49-F238E27FC236}">
                    <a16:creationId xmlns:a16="http://schemas.microsoft.com/office/drawing/2014/main" id="{FEF0CA28-FC32-4BD0-B01E-898135D3B3E5}"/>
                  </a:ext>
                </a:extLst>
              </p:cNvPr>
              <p:cNvGraphicFramePr/>
              <p:nvPr/>
            </p:nvGraphicFramePr>
            <p:xfrm>
              <a:off x="7694849" y="2956056"/>
              <a:ext cx="2794732" cy="177253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65" name="Grafik 64" descr="Balkendiagramm mit Aufwärtstrend Silhouette">
                <a:extLst>
                  <a:ext uri="{FF2B5EF4-FFF2-40B4-BE49-F238E27FC236}">
                    <a16:creationId xmlns:a16="http://schemas.microsoft.com/office/drawing/2014/main" id="{696CC73A-07BD-4F85-8E58-4887A5798D6B}"/>
                  </a:ext>
                </a:extLst>
              </p:cNvPr>
              <p:cNvPicPr>
                <a:picLocks noChangeAspect="1"/>
              </p:cNvPicPr>
              <p:nvPr/>
            </p:nvPicPr>
            <p:blipFill>
              <a:blip r:embed="rId8" cstate="print">
                <a:duotone>
                  <a:prstClr val="black"/>
                  <a:schemeClr val="accent1">
                    <a:tint val="45000"/>
                    <a:satMod val="400000"/>
                  </a:schemeClr>
                </a:duotone>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8589459" y="1834171"/>
                <a:ext cx="371737" cy="572611"/>
              </a:xfrm>
              <a:prstGeom prst="rect">
                <a:avLst/>
              </a:prstGeom>
            </p:spPr>
          </p:pic>
          <p:pic>
            <p:nvPicPr>
              <p:cNvPr id="66" name="Grafik 65" descr="Hochspannung Silhouette">
                <a:extLst>
                  <a:ext uri="{FF2B5EF4-FFF2-40B4-BE49-F238E27FC236}">
                    <a16:creationId xmlns:a16="http://schemas.microsoft.com/office/drawing/2014/main" id="{3E0695F3-B433-4827-895A-8B2BF15593F6}"/>
                  </a:ext>
                </a:extLst>
              </p:cNvPr>
              <p:cNvPicPr>
                <a:picLocks noChangeAspect="1"/>
              </p:cNvPicPr>
              <p:nvPr/>
            </p:nvPicPr>
            <p:blipFill>
              <a:blip r:embed="rId10" cstate="print">
                <a:duotone>
                  <a:prstClr val="black"/>
                  <a:schemeClr val="accent1">
                    <a:tint val="45000"/>
                    <a:satMod val="400000"/>
                  </a:schemeClr>
                </a:duotone>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11453295" y="5358024"/>
                <a:ext cx="351822" cy="579872"/>
              </a:xfrm>
              <a:prstGeom prst="rect">
                <a:avLst/>
              </a:prstGeom>
            </p:spPr>
          </p:pic>
          <p:pic>
            <p:nvPicPr>
              <p:cNvPr id="67" name="Grafik 66" descr="Berge Silhouette">
                <a:extLst>
                  <a:ext uri="{FF2B5EF4-FFF2-40B4-BE49-F238E27FC236}">
                    <a16:creationId xmlns:a16="http://schemas.microsoft.com/office/drawing/2014/main" id="{CBAEF673-8435-46FA-8F2C-0434FE00291C}"/>
                  </a:ext>
                </a:extLst>
              </p:cNvPr>
              <p:cNvPicPr>
                <a:picLocks noChangeAspect="1"/>
              </p:cNvPicPr>
              <p:nvPr/>
            </p:nvPicPr>
            <p:blipFill>
              <a:blip r:embed="rId12" cstate="print">
                <a:duotone>
                  <a:prstClr val="black"/>
                  <a:schemeClr val="accent1">
                    <a:tint val="45000"/>
                    <a:satMod val="400000"/>
                  </a:schemeClr>
                </a:duotone>
                <a:extLst>
                  <a:ext uri="{28A0092B-C50C-407E-A947-70E740481C1C}">
                    <a14:useLocalDpi xmlns:a14="http://schemas.microsoft.com/office/drawing/2010/main" val="0"/>
                  </a:ext>
                  <a:ext uri="{96DAC541-7B7A-43D3-8B79-37D633B846F1}">
                    <asvg:svgBlip xmlns:asvg="http://schemas.microsoft.com/office/drawing/2016/SVG/main" r:embed="rId13"/>
                  </a:ext>
                </a:extLst>
              </a:blip>
              <a:stretch>
                <a:fillRect/>
              </a:stretch>
            </p:blipFill>
            <p:spPr>
              <a:xfrm>
                <a:off x="8589459" y="5358019"/>
                <a:ext cx="363983" cy="611042"/>
              </a:xfrm>
              <a:prstGeom prst="rect">
                <a:avLst/>
              </a:prstGeom>
            </p:spPr>
          </p:pic>
          <p:pic>
            <p:nvPicPr>
              <p:cNvPr id="69" name="Grafik 68" descr="Klebepflaster Silhouette">
                <a:extLst>
                  <a:ext uri="{FF2B5EF4-FFF2-40B4-BE49-F238E27FC236}">
                    <a16:creationId xmlns:a16="http://schemas.microsoft.com/office/drawing/2014/main" id="{075EF56F-B4EC-46F0-AB5A-A86AC41C7C3F}"/>
                  </a:ext>
                </a:extLst>
              </p:cNvPr>
              <p:cNvPicPr>
                <a:picLocks noChangeAspect="1"/>
              </p:cNvPicPr>
              <p:nvPr/>
            </p:nvPicPr>
            <p:blipFill>
              <a:blip r:embed="rId14" cstate="print">
                <a:duotone>
                  <a:prstClr val="black"/>
                  <a:schemeClr val="accent1">
                    <a:tint val="45000"/>
                    <a:satMod val="400000"/>
                  </a:schemeClr>
                </a:duotone>
                <a:extLst>
                  <a:ext uri="{28A0092B-C50C-407E-A947-70E740481C1C}">
                    <a14:useLocalDpi xmlns:a14="http://schemas.microsoft.com/office/drawing/2010/main" val="0"/>
                  </a:ext>
                  <a:ext uri="{96DAC541-7B7A-43D3-8B79-37D633B846F1}">
                    <asvg:svgBlip xmlns:asvg="http://schemas.microsoft.com/office/drawing/2016/SVG/main" r:embed="rId15"/>
                  </a:ext>
                </a:extLst>
              </a:blip>
              <a:stretch>
                <a:fillRect/>
              </a:stretch>
            </p:blipFill>
            <p:spPr>
              <a:xfrm>
                <a:off x="11455589" y="1856150"/>
                <a:ext cx="349527" cy="576093"/>
              </a:xfrm>
              <a:prstGeom prst="rect">
                <a:avLst/>
              </a:prstGeom>
            </p:spPr>
          </p:pic>
        </p:grpSp>
        <p:sp>
          <p:nvSpPr>
            <p:cNvPr id="6" name="Rechteck 5">
              <a:extLst>
                <a:ext uri="{FF2B5EF4-FFF2-40B4-BE49-F238E27FC236}">
                  <a16:creationId xmlns:a16="http://schemas.microsoft.com/office/drawing/2014/main" id="{82AECED2-CABE-475C-B24B-B637E5AF22FC}"/>
                </a:ext>
              </a:extLst>
            </p:cNvPr>
            <p:cNvSpPr/>
            <p:nvPr/>
          </p:nvSpPr>
          <p:spPr bwMode="auto">
            <a:xfrm rot="16200000">
              <a:off x="-376639" y="2625294"/>
              <a:ext cx="2097136" cy="358800"/>
            </a:xfrm>
            <a:prstGeom prst="rect">
              <a:avLst/>
            </a:prstGeom>
            <a:solidFill>
              <a:srgbClr val="3B687F"/>
            </a:solidFill>
            <a:ln w="9525" cap="flat" cmpd="sng" algn="ctr">
              <a:solidFill>
                <a:srgbClr val="3B687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de-DE" sz="1400" b="1" i="0" u="none" strike="noStrike" cap="none" normalizeH="0" baseline="0" dirty="0">
                  <a:ln>
                    <a:noFill/>
                  </a:ln>
                  <a:solidFill>
                    <a:schemeClr val="bg1"/>
                  </a:solidFill>
                  <a:effectLst/>
                  <a:latin typeface="Arial" charset="0"/>
                  <a:ea typeface="ＭＳ Ｐゴシック" charset="-128"/>
                </a:rPr>
                <a:t>Stärken</a:t>
              </a:r>
              <a:endParaRPr kumimoji="0" lang="en-AU" sz="1400" b="1" i="0" u="none" strike="noStrike" cap="none" normalizeH="0" baseline="0" dirty="0">
                <a:ln>
                  <a:noFill/>
                </a:ln>
                <a:solidFill>
                  <a:schemeClr val="bg1"/>
                </a:solidFill>
                <a:effectLst/>
                <a:latin typeface="Arial" charset="0"/>
                <a:ea typeface="ＭＳ Ｐゴシック" charset="-128"/>
              </a:endParaRPr>
            </a:p>
          </p:txBody>
        </p:sp>
        <p:sp>
          <p:nvSpPr>
            <p:cNvPr id="21" name="Rechteck 20">
              <a:extLst>
                <a:ext uri="{FF2B5EF4-FFF2-40B4-BE49-F238E27FC236}">
                  <a16:creationId xmlns:a16="http://schemas.microsoft.com/office/drawing/2014/main" id="{90FE6879-5771-4081-BD6D-90E403D32FA5}"/>
                </a:ext>
              </a:extLst>
            </p:cNvPr>
            <p:cNvSpPr/>
            <p:nvPr/>
          </p:nvSpPr>
          <p:spPr bwMode="auto">
            <a:xfrm rot="16200000">
              <a:off x="-376639" y="4899301"/>
              <a:ext cx="2097136" cy="358800"/>
            </a:xfrm>
            <a:prstGeom prst="rect">
              <a:avLst/>
            </a:prstGeom>
            <a:solidFill>
              <a:srgbClr val="3B687F"/>
            </a:solidFill>
            <a:ln w="9525" cap="flat" cmpd="sng" algn="ctr">
              <a:solidFill>
                <a:srgbClr val="3B687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de-DE" sz="1400" b="1" i="0" u="none" strike="noStrike" cap="none" normalizeH="0" baseline="0" dirty="0">
                  <a:ln>
                    <a:noFill/>
                  </a:ln>
                  <a:solidFill>
                    <a:schemeClr val="bg1"/>
                  </a:solidFill>
                  <a:effectLst/>
                  <a:latin typeface="Arial" charset="0"/>
                  <a:ea typeface="ＭＳ Ｐゴシック" charset="-128"/>
                </a:rPr>
                <a:t>Chancen</a:t>
              </a:r>
              <a:endParaRPr kumimoji="0" lang="en-AU" sz="1400" b="1" i="0" u="none" strike="noStrike" cap="none" normalizeH="0" baseline="0" dirty="0">
                <a:ln>
                  <a:noFill/>
                </a:ln>
                <a:solidFill>
                  <a:schemeClr val="bg1"/>
                </a:solidFill>
                <a:effectLst/>
                <a:latin typeface="Arial" charset="0"/>
                <a:ea typeface="ＭＳ Ｐゴシック" charset="-128"/>
              </a:endParaRPr>
            </a:p>
          </p:txBody>
        </p:sp>
        <p:sp>
          <p:nvSpPr>
            <p:cNvPr id="22" name="Rechteck 21">
              <a:extLst>
                <a:ext uri="{FF2B5EF4-FFF2-40B4-BE49-F238E27FC236}">
                  <a16:creationId xmlns:a16="http://schemas.microsoft.com/office/drawing/2014/main" id="{5B92ED9F-6A0B-4CF0-B678-9679CEEA5C33}"/>
                </a:ext>
              </a:extLst>
            </p:cNvPr>
            <p:cNvSpPr/>
            <p:nvPr/>
          </p:nvSpPr>
          <p:spPr bwMode="auto">
            <a:xfrm rot="5400000">
              <a:off x="10470019" y="2625939"/>
              <a:ext cx="2097136" cy="358800"/>
            </a:xfrm>
            <a:prstGeom prst="rect">
              <a:avLst/>
            </a:prstGeom>
            <a:solidFill>
              <a:srgbClr val="3B687F"/>
            </a:solidFill>
            <a:ln w="9525" cap="flat" cmpd="sng" algn="ctr">
              <a:solidFill>
                <a:srgbClr val="3B687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de-DE" sz="1400" b="1" i="0" u="none" strike="noStrike" cap="none" normalizeH="0" baseline="0" dirty="0">
                  <a:ln>
                    <a:noFill/>
                  </a:ln>
                  <a:solidFill>
                    <a:schemeClr val="bg1"/>
                  </a:solidFill>
                  <a:effectLst/>
                  <a:latin typeface="Arial" charset="0"/>
                  <a:ea typeface="ＭＳ Ｐゴシック" charset="-128"/>
                </a:rPr>
                <a:t>Schwächen</a:t>
              </a:r>
              <a:endParaRPr kumimoji="0" lang="en-AU" sz="1400" b="1" i="0" u="none" strike="noStrike" cap="none" normalizeH="0" baseline="0" dirty="0">
                <a:ln>
                  <a:noFill/>
                </a:ln>
                <a:solidFill>
                  <a:schemeClr val="bg1"/>
                </a:solidFill>
                <a:effectLst/>
                <a:latin typeface="Arial" charset="0"/>
                <a:ea typeface="ＭＳ Ｐゴシック" charset="-128"/>
              </a:endParaRPr>
            </a:p>
          </p:txBody>
        </p:sp>
        <p:sp>
          <p:nvSpPr>
            <p:cNvPr id="23" name="Rechteck 22">
              <a:extLst>
                <a:ext uri="{FF2B5EF4-FFF2-40B4-BE49-F238E27FC236}">
                  <a16:creationId xmlns:a16="http://schemas.microsoft.com/office/drawing/2014/main" id="{33720DD9-D701-4413-986E-5EF865B565A6}"/>
                </a:ext>
              </a:extLst>
            </p:cNvPr>
            <p:cNvSpPr/>
            <p:nvPr/>
          </p:nvSpPr>
          <p:spPr bwMode="auto">
            <a:xfrm rot="5400000">
              <a:off x="10470020" y="4899300"/>
              <a:ext cx="2097134" cy="358800"/>
            </a:xfrm>
            <a:prstGeom prst="rect">
              <a:avLst/>
            </a:prstGeom>
            <a:solidFill>
              <a:srgbClr val="3B687F"/>
            </a:solidFill>
            <a:ln w="9525" cap="flat" cmpd="sng" algn="ctr">
              <a:solidFill>
                <a:srgbClr val="3B687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de-DE" sz="1400" b="1" i="0" u="none" strike="noStrike" cap="none" normalizeH="0" baseline="0" dirty="0">
                  <a:ln>
                    <a:noFill/>
                  </a:ln>
                  <a:solidFill>
                    <a:schemeClr val="bg1"/>
                  </a:solidFill>
                  <a:effectLst/>
                  <a:latin typeface="Arial" charset="0"/>
                  <a:ea typeface="ＭＳ Ｐゴシック" charset="-128"/>
                </a:rPr>
                <a:t>Risiken</a:t>
              </a:r>
              <a:endParaRPr kumimoji="0" lang="en-AU" sz="1400" b="1" i="0" u="none" strike="noStrike" cap="none" normalizeH="0" baseline="0" dirty="0">
                <a:ln>
                  <a:noFill/>
                </a:ln>
                <a:solidFill>
                  <a:schemeClr val="bg1"/>
                </a:solidFill>
                <a:effectLst/>
                <a:latin typeface="Arial" charset="0"/>
                <a:ea typeface="ＭＳ Ｐゴシック" charset="-128"/>
              </a:endParaRPr>
            </a:p>
          </p:txBody>
        </p:sp>
      </p:grpSp>
      <p:sp>
        <p:nvSpPr>
          <p:cNvPr id="24" name="Textfeld 23">
            <a:extLst>
              <a:ext uri="{FF2B5EF4-FFF2-40B4-BE49-F238E27FC236}">
                <a16:creationId xmlns:a16="http://schemas.microsoft.com/office/drawing/2014/main" id="{954D8654-386E-469F-B649-938D0CDDC773}"/>
              </a:ext>
            </a:extLst>
          </p:cNvPr>
          <p:cNvSpPr txBox="1"/>
          <p:nvPr/>
        </p:nvSpPr>
        <p:spPr>
          <a:xfrm>
            <a:off x="1063552" y="1875464"/>
            <a:ext cx="3950166" cy="1892826"/>
          </a:xfrm>
          <a:prstGeom prst="rect">
            <a:avLst/>
          </a:prstGeom>
          <a:noFill/>
        </p:spPr>
        <p:txBody>
          <a:bodyPr wrap="square" rtlCol="0">
            <a:spAutoFit/>
          </a:bodyPr>
          <a:lstStyle/>
          <a:p>
            <a:pPr marL="171446" marR="0" lvl="0" indent="-171446" algn="l" defTabSz="914400" rtl="0" eaLnBrk="0" fontAlgn="base" latinLnBrk="0" hangingPunct="0">
              <a:lnSpc>
                <a:spcPct val="100000"/>
              </a:lnSpc>
              <a:spcBef>
                <a:spcPct val="0"/>
              </a:spcBef>
              <a:spcAft>
                <a:spcPct val="0"/>
              </a:spcAft>
              <a:buClrTx/>
              <a:buSzTx/>
              <a:buFont typeface="Arial" panose="020B0604020202020204" pitchFamily="34" charset="0"/>
              <a:buChar char="•"/>
              <a:tabLst/>
              <a:defRPr/>
            </a:pPr>
            <a:r>
              <a:rPr lang="de-DE" sz="1300" dirty="0">
                <a:solidFill>
                  <a:srgbClr val="000000">
                    <a:lumMod val="65000"/>
                    <a:lumOff val="35000"/>
                  </a:srgbClr>
                </a:solidFill>
              </a:rPr>
              <a:t>Gute Verfügbarkeit von Umweltdaten durch ein zertifiziertes</a:t>
            </a:r>
            <a:r>
              <a:rPr kumimoji="0" lang="de-DE" sz="1300" b="0" i="0" u="none" strike="noStrike" kern="1200" cap="none" spc="0" normalizeH="0" baseline="0" noProof="0" dirty="0">
                <a:ln>
                  <a:noFill/>
                </a:ln>
                <a:solidFill>
                  <a:srgbClr val="000000">
                    <a:lumMod val="65000"/>
                    <a:lumOff val="35000"/>
                  </a:srgbClr>
                </a:solidFill>
                <a:effectLst/>
                <a:uLnTx/>
                <a:uFillTx/>
                <a:latin typeface="Arial" charset="0"/>
                <a:ea typeface="ＭＳ Ｐゴシック" charset="-128"/>
                <a:cs typeface="+mn-cs"/>
              </a:rPr>
              <a:t> Umweltmanagementsystem</a:t>
            </a:r>
          </a:p>
          <a:p>
            <a:pPr marL="171446" marR="0" lvl="0" indent="-171446" algn="l" defTabSz="914400" rtl="0" eaLnBrk="0" fontAlgn="base" latinLnBrk="0" hangingPunct="0">
              <a:lnSpc>
                <a:spcPct val="100000"/>
              </a:lnSpc>
              <a:spcBef>
                <a:spcPct val="0"/>
              </a:spcBef>
              <a:spcAft>
                <a:spcPct val="0"/>
              </a:spcAft>
              <a:buClrTx/>
              <a:buSzTx/>
              <a:buFont typeface="Arial" panose="020B0604020202020204" pitchFamily="34" charset="0"/>
              <a:buChar char="•"/>
              <a:tabLst/>
              <a:defRPr/>
            </a:pPr>
            <a:r>
              <a:rPr kumimoji="0" lang="de-DE" sz="1300" b="0" i="0" u="none" strike="noStrike" kern="1200" cap="none" spc="0" normalizeH="0" baseline="0" noProof="0" dirty="0">
                <a:ln>
                  <a:noFill/>
                </a:ln>
                <a:solidFill>
                  <a:srgbClr val="000000">
                    <a:lumMod val="65000"/>
                    <a:lumOff val="35000"/>
                  </a:srgbClr>
                </a:solidFill>
                <a:effectLst/>
                <a:uLnTx/>
                <a:uFillTx/>
                <a:latin typeface="Arial" charset="0"/>
                <a:ea typeface="ＭＳ Ｐゴシック" charset="-128"/>
                <a:cs typeface="+mn-cs"/>
              </a:rPr>
              <a:t>Wahrnehmung im Markt als Partner für komplexe Bauvorhaben</a:t>
            </a:r>
          </a:p>
          <a:p>
            <a:pPr marL="171446" marR="0" lvl="0" indent="-171446" algn="l" defTabSz="914400" rtl="0" eaLnBrk="0" fontAlgn="base" latinLnBrk="0" hangingPunct="0">
              <a:lnSpc>
                <a:spcPct val="100000"/>
              </a:lnSpc>
              <a:spcBef>
                <a:spcPct val="0"/>
              </a:spcBef>
              <a:spcAft>
                <a:spcPct val="0"/>
              </a:spcAft>
              <a:buClrTx/>
              <a:buSzTx/>
              <a:buFont typeface="Arial" panose="020B0604020202020204" pitchFamily="34" charset="0"/>
              <a:buChar char="•"/>
              <a:tabLst/>
              <a:defRPr/>
            </a:pPr>
            <a:r>
              <a:rPr lang="de-DE" sz="1300" dirty="0">
                <a:solidFill>
                  <a:srgbClr val="000000">
                    <a:lumMod val="65000"/>
                    <a:lumOff val="35000"/>
                  </a:srgbClr>
                </a:solidFill>
              </a:rPr>
              <a:t>Nische Nachhaltiges Bauen ist besetzt und ausbaufähig: Know-how vorhanden</a:t>
            </a:r>
            <a:endParaRPr kumimoji="0" lang="de-DE" sz="1300" b="0" i="0" u="none" strike="noStrike" kern="1200" cap="none" spc="0" normalizeH="0" baseline="0" noProof="0" dirty="0">
              <a:ln>
                <a:noFill/>
              </a:ln>
              <a:solidFill>
                <a:srgbClr val="000000">
                  <a:lumMod val="65000"/>
                  <a:lumOff val="35000"/>
                </a:srgbClr>
              </a:solidFill>
              <a:effectLst/>
              <a:uLnTx/>
              <a:uFillTx/>
              <a:latin typeface="Arial" charset="0"/>
              <a:ea typeface="ＭＳ Ｐゴシック" charset="-128"/>
              <a:cs typeface="+mn-cs"/>
            </a:endParaRPr>
          </a:p>
          <a:p>
            <a:pPr marL="171446" marR="0" lvl="0" indent="-171446" algn="l" defTabSz="914400" rtl="0" eaLnBrk="0" fontAlgn="base" latinLnBrk="0" hangingPunct="0">
              <a:lnSpc>
                <a:spcPct val="100000"/>
              </a:lnSpc>
              <a:spcBef>
                <a:spcPct val="0"/>
              </a:spcBef>
              <a:spcAft>
                <a:spcPct val="0"/>
              </a:spcAft>
              <a:buClrTx/>
              <a:buSzTx/>
              <a:buFont typeface="Arial" panose="020B0604020202020204" pitchFamily="34" charset="0"/>
              <a:buChar char="•"/>
              <a:tabLst/>
              <a:defRPr/>
            </a:pPr>
            <a:r>
              <a:rPr kumimoji="0" lang="de-DE" sz="1300" b="0" i="0" u="none" strike="noStrike" kern="1200" cap="none" spc="0" normalizeH="0" baseline="0" noProof="0" dirty="0">
                <a:ln>
                  <a:noFill/>
                </a:ln>
                <a:solidFill>
                  <a:srgbClr val="000000">
                    <a:lumMod val="65000"/>
                    <a:lumOff val="35000"/>
                  </a:srgbClr>
                </a:solidFill>
                <a:effectLst/>
                <a:uLnTx/>
                <a:uFillTx/>
                <a:latin typeface="Arial" charset="0"/>
                <a:ea typeface="ＭＳ Ｐゴシック" charset="-128"/>
                <a:cs typeface="+mn-cs"/>
              </a:rPr>
              <a:t>Hohe Effizienz bei Prozessen führt zu Kosteneinsparungen</a:t>
            </a:r>
          </a:p>
          <a:p>
            <a:pPr marL="171446" marR="0" lvl="0" indent="-171446" algn="l" defTabSz="914400" rtl="0" eaLnBrk="0" fontAlgn="base" latinLnBrk="0" hangingPunct="0">
              <a:lnSpc>
                <a:spcPct val="100000"/>
              </a:lnSpc>
              <a:spcBef>
                <a:spcPct val="0"/>
              </a:spcBef>
              <a:spcAft>
                <a:spcPct val="0"/>
              </a:spcAft>
              <a:buClrTx/>
              <a:buSzTx/>
              <a:buFont typeface="Arial" panose="020B0604020202020204" pitchFamily="34" charset="0"/>
              <a:buChar char="•"/>
              <a:tabLst/>
              <a:defRPr/>
            </a:pPr>
            <a:endParaRPr kumimoji="0" lang="en-AU" sz="1300" b="0" i="0" u="none" strike="noStrike" kern="1200" cap="none" spc="0" normalizeH="0" baseline="0" noProof="0" dirty="0">
              <a:ln>
                <a:noFill/>
              </a:ln>
              <a:solidFill>
                <a:srgbClr val="000000">
                  <a:lumMod val="65000"/>
                  <a:lumOff val="35000"/>
                </a:srgbClr>
              </a:solidFill>
              <a:effectLst/>
              <a:uLnTx/>
              <a:uFillTx/>
              <a:latin typeface="Arial" charset="0"/>
              <a:ea typeface="ＭＳ Ｐゴシック" charset="-128"/>
              <a:cs typeface="+mn-cs"/>
            </a:endParaRPr>
          </a:p>
        </p:txBody>
      </p:sp>
      <p:sp>
        <p:nvSpPr>
          <p:cNvPr id="25" name="Textfeld 24">
            <a:extLst>
              <a:ext uri="{FF2B5EF4-FFF2-40B4-BE49-F238E27FC236}">
                <a16:creationId xmlns:a16="http://schemas.microsoft.com/office/drawing/2014/main" id="{D6F13271-8E29-403F-B812-5ED166088154}"/>
              </a:ext>
            </a:extLst>
          </p:cNvPr>
          <p:cNvSpPr txBox="1"/>
          <p:nvPr/>
        </p:nvSpPr>
        <p:spPr>
          <a:xfrm>
            <a:off x="969424" y="4106498"/>
            <a:ext cx="4188291" cy="1892826"/>
          </a:xfrm>
          <a:prstGeom prst="rect">
            <a:avLst/>
          </a:prstGeom>
          <a:noFill/>
        </p:spPr>
        <p:txBody>
          <a:bodyPr wrap="square" rtlCol="0">
            <a:spAutoFit/>
          </a:bodyPr>
          <a:lstStyle/>
          <a:p>
            <a:pPr marL="171446" indent="-171446" algn="l">
              <a:buFont typeface="Arial" panose="020B0604020202020204" pitchFamily="34" charset="0"/>
              <a:buChar char="•"/>
              <a:defRPr/>
            </a:pPr>
            <a:r>
              <a:rPr lang="de-DE" sz="1300" dirty="0">
                <a:solidFill>
                  <a:srgbClr val="000000">
                    <a:lumMod val="65000"/>
                    <a:lumOff val="35000"/>
                  </a:srgbClr>
                </a:solidFill>
              </a:rPr>
              <a:t>Starkes Wachstum in der Baubranche</a:t>
            </a:r>
          </a:p>
          <a:p>
            <a:pPr marL="171446" lvl="0" indent="-171446" algn="l">
              <a:buFont typeface="Arial" panose="020B0604020202020204" pitchFamily="34" charset="0"/>
              <a:buChar char="•"/>
              <a:defRPr/>
            </a:pPr>
            <a:r>
              <a:rPr lang="de-DE" sz="1300" dirty="0">
                <a:solidFill>
                  <a:srgbClr val="000000">
                    <a:lumMod val="65000"/>
                    <a:lumOff val="35000"/>
                  </a:srgbClr>
                </a:solidFill>
              </a:rPr>
              <a:t>EU Taxonomie bietet Chancen: Positionierung als Lösungsanbieter für nachhaltiges und CO</a:t>
            </a:r>
            <a:r>
              <a:rPr lang="de-DE" sz="1300" baseline="-25000" dirty="0">
                <a:solidFill>
                  <a:srgbClr val="000000">
                    <a:lumMod val="65000"/>
                    <a:lumOff val="35000"/>
                  </a:srgbClr>
                </a:solidFill>
              </a:rPr>
              <a:t>2</a:t>
            </a:r>
            <a:r>
              <a:rPr lang="de-DE" sz="1300" dirty="0">
                <a:solidFill>
                  <a:srgbClr val="000000">
                    <a:lumMod val="65000"/>
                    <a:lumOff val="35000"/>
                  </a:srgbClr>
                </a:solidFill>
              </a:rPr>
              <a:t> armes  Bauen</a:t>
            </a:r>
          </a:p>
          <a:p>
            <a:pPr marL="171446" marR="0" lvl="0" indent="-171446" algn="l" defTabSz="914400" rtl="0" eaLnBrk="0" fontAlgn="base" latinLnBrk="0" hangingPunct="0">
              <a:lnSpc>
                <a:spcPct val="100000"/>
              </a:lnSpc>
              <a:spcBef>
                <a:spcPct val="0"/>
              </a:spcBef>
              <a:spcAft>
                <a:spcPct val="0"/>
              </a:spcAft>
              <a:buClrTx/>
              <a:buSzTx/>
              <a:buFont typeface="Arial" panose="020B0604020202020204" pitchFamily="34" charset="0"/>
              <a:buChar char="•"/>
              <a:tabLst/>
              <a:defRPr/>
            </a:pPr>
            <a:r>
              <a:rPr lang="de-DE" sz="1300" dirty="0">
                <a:solidFill>
                  <a:srgbClr val="000000">
                    <a:lumMod val="65000"/>
                    <a:lumOff val="35000"/>
                  </a:srgbClr>
                </a:solidFill>
              </a:rPr>
              <a:t>Infrastruktur in Gebäuden: Schließen von Wasserkreisläufen</a:t>
            </a:r>
          </a:p>
          <a:p>
            <a:pPr marL="171446" marR="0" lvl="0" indent="-171446" algn="l" defTabSz="914400" rtl="0" eaLnBrk="0" fontAlgn="base" latinLnBrk="0" hangingPunct="0">
              <a:lnSpc>
                <a:spcPct val="100000"/>
              </a:lnSpc>
              <a:spcBef>
                <a:spcPct val="0"/>
              </a:spcBef>
              <a:spcAft>
                <a:spcPct val="0"/>
              </a:spcAft>
              <a:buClrTx/>
              <a:buSzTx/>
              <a:buFont typeface="Arial" panose="020B0604020202020204" pitchFamily="34" charset="0"/>
              <a:buChar char="•"/>
              <a:tabLst/>
              <a:defRPr/>
            </a:pPr>
            <a:r>
              <a:rPr lang="de-DE" sz="1300" dirty="0">
                <a:solidFill>
                  <a:srgbClr val="000000">
                    <a:lumMod val="65000"/>
                    <a:lumOff val="35000"/>
                  </a:srgbClr>
                </a:solidFill>
              </a:rPr>
              <a:t>Resilienz erhöhen durch die Nutzung recycelter Baustoffe </a:t>
            </a:r>
          </a:p>
          <a:p>
            <a:pPr marL="171446" marR="0" lvl="0" indent="-171446" algn="l" defTabSz="914400" rtl="0" eaLnBrk="0" fontAlgn="base" latinLnBrk="0" hangingPunct="0">
              <a:lnSpc>
                <a:spcPct val="100000"/>
              </a:lnSpc>
              <a:spcBef>
                <a:spcPct val="0"/>
              </a:spcBef>
              <a:spcAft>
                <a:spcPct val="0"/>
              </a:spcAft>
              <a:buClrTx/>
              <a:buSzTx/>
              <a:buFont typeface="Arial" panose="020B0604020202020204" pitchFamily="34" charset="0"/>
              <a:buChar char="•"/>
              <a:tabLst/>
              <a:defRPr/>
            </a:pPr>
            <a:r>
              <a:rPr lang="de-DE" sz="1300" dirty="0">
                <a:solidFill>
                  <a:srgbClr val="000000">
                    <a:lumMod val="65000"/>
                    <a:lumOff val="35000"/>
                  </a:srgbClr>
                </a:solidFill>
              </a:rPr>
              <a:t>Potenziale für Kosteneinsparungen nutzen</a:t>
            </a:r>
            <a:endParaRPr kumimoji="0" lang="de-DE" sz="1300" b="0" i="0" u="none" strike="noStrike" kern="1200" cap="none" spc="0" normalizeH="0" baseline="0" noProof="0" dirty="0">
              <a:ln>
                <a:noFill/>
              </a:ln>
              <a:solidFill>
                <a:srgbClr val="000000">
                  <a:lumMod val="65000"/>
                  <a:lumOff val="35000"/>
                </a:srgbClr>
              </a:solidFill>
              <a:effectLst/>
              <a:uLnTx/>
              <a:uFillTx/>
              <a:latin typeface="Arial" charset="0"/>
              <a:ea typeface="ＭＳ Ｐゴシック" charset="-128"/>
              <a:cs typeface="+mn-cs"/>
            </a:endParaRPr>
          </a:p>
        </p:txBody>
      </p:sp>
      <p:sp>
        <p:nvSpPr>
          <p:cNvPr id="26" name="Textfeld 25">
            <a:extLst>
              <a:ext uri="{FF2B5EF4-FFF2-40B4-BE49-F238E27FC236}">
                <a16:creationId xmlns:a16="http://schemas.microsoft.com/office/drawing/2014/main" id="{83AE0CF5-4D58-485B-A69B-D1E1F9DDB27A}"/>
              </a:ext>
            </a:extLst>
          </p:cNvPr>
          <p:cNvSpPr txBox="1"/>
          <p:nvPr/>
        </p:nvSpPr>
        <p:spPr>
          <a:xfrm>
            <a:off x="6989017" y="4035574"/>
            <a:ext cx="3931518" cy="2292935"/>
          </a:xfrm>
          <a:prstGeom prst="rect">
            <a:avLst/>
          </a:prstGeom>
          <a:noFill/>
        </p:spPr>
        <p:txBody>
          <a:bodyPr wrap="square" rtlCol="0">
            <a:spAutoFit/>
          </a:bodyPr>
          <a:lstStyle/>
          <a:p>
            <a:pPr marL="171446" marR="0" lvl="0" indent="-171446" algn="l" defTabSz="914400" rtl="0" eaLnBrk="0" fontAlgn="base" latinLnBrk="0" hangingPunct="0">
              <a:lnSpc>
                <a:spcPct val="100000"/>
              </a:lnSpc>
              <a:spcBef>
                <a:spcPct val="0"/>
              </a:spcBef>
              <a:spcAft>
                <a:spcPct val="0"/>
              </a:spcAft>
              <a:buClrTx/>
              <a:buSzTx/>
              <a:buFont typeface="Arial" panose="020B0604020202020204" pitchFamily="34" charset="0"/>
              <a:buChar char="•"/>
              <a:tabLst/>
              <a:defRPr/>
            </a:pPr>
            <a:r>
              <a:rPr kumimoji="0" lang="de-DE" sz="1300" b="0" i="0" u="none" strike="noStrike" kern="1200" cap="none" spc="0" normalizeH="0" baseline="0" noProof="0" dirty="0">
                <a:ln>
                  <a:noFill/>
                </a:ln>
                <a:solidFill>
                  <a:srgbClr val="000000">
                    <a:lumMod val="65000"/>
                    <a:lumOff val="35000"/>
                  </a:srgbClr>
                </a:solidFill>
                <a:effectLst/>
                <a:uLnTx/>
                <a:uFillTx/>
                <a:latin typeface="Arial" charset="0"/>
                <a:ea typeface="ＭＳ Ｐゴシック" charset="-128"/>
                <a:cs typeface="+mn-cs"/>
              </a:rPr>
              <a:t>Rohstoffknappheit (z.</a:t>
            </a:r>
            <a:r>
              <a:rPr lang="de-DE" sz="1300" dirty="0">
                <a:solidFill>
                  <a:srgbClr val="000000">
                    <a:lumMod val="65000"/>
                    <a:lumOff val="35000"/>
                  </a:srgbClr>
                </a:solidFill>
              </a:rPr>
              <a:t>B. Sand, Kies, Holz) und hohe Qualitäts- und Preisschwankungen</a:t>
            </a:r>
          </a:p>
          <a:p>
            <a:pPr marL="171446" marR="0" lvl="0" indent="-171446" algn="l" defTabSz="914400" rtl="0" eaLnBrk="0" fontAlgn="base" latinLnBrk="0" hangingPunct="0">
              <a:lnSpc>
                <a:spcPct val="100000"/>
              </a:lnSpc>
              <a:spcBef>
                <a:spcPct val="0"/>
              </a:spcBef>
              <a:spcAft>
                <a:spcPct val="0"/>
              </a:spcAft>
              <a:buClrTx/>
              <a:buSzTx/>
              <a:buFont typeface="Arial" panose="020B0604020202020204" pitchFamily="34" charset="0"/>
              <a:buChar char="•"/>
              <a:tabLst/>
              <a:defRPr/>
            </a:pPr>
            <a:r>
              <a:rPr kumimoji="0" lang="de-DE" sz="1300" b="0" i="0" u="none" strike="noStrike" kern="1200" cap="none" spc="0" normalizeH="0" baseline="0" noProof="0" dirty="0">
                <a:ln>
                  <a:noFill/>
                </a:ln>
                <a:solidFill>
                  <a:srgbClr val="000000">
                    <a:lumMod val="65000"/>
                    <a:lumOff val="35000"/>
                  </a:srgbClr>
                </a:solidFill>
                <a:effectLst/>
                <a:uLnTx/>
                <a:uFillTx/>
                <a:latin typeface="Arial" charset="0"/>
                <a:ea typeface="ＭＳ Ｐゴシック" charset="-128"/>
                <a:cs typeface="+mn-cs"/>
              </a:rPr>
              <a:t>Fehlende Transparenz in der Lieferkette</a:t>
            </a:r>
          </a:p>
          <a:p>
            <a:pPr marL="171446" marR="0" lvl="0" indent="-171446" algn="l" defTabSz="914400" rtl="0" eaLnBrk="0" fontAlgn="base" latinLnBrk="0" hangingPunct="0">
              <a:lnSpc>
                <a:spcPct val="100000"/>
              </a:lnSpc>
              <a:spcBef>
                <a:spcPct val="0"/>
              </a:spcBef>
              <a:spcAft>
                <a:spcPct val="0"/>
              </a:spcAft>
              <a:buClrTx/>
              <a:buSzTx/>
              <a:buFont typeface="Arial" panose="020B0604020202020204" pitchFamily="34" charset="0"/>
              <a:buChar char="•"/>
              <a:tabLst/>
              <a:defRPr/>
            </a:pPr>
            <a:r>
              <a:rPr lang="de-DE" sz="1300" dirty="0">
                <a:solidFill>
                  <a:srgbClr val="000000">
                    <a:lumMod val="65000"/>
                    <a:lumOff val="35000"/>
                  </a:srgbClr>
                </a:solidFill>
              </a:rPr>
              <a:t>Unfallrisiken oder Einschränkung der Produktivität durch (Extrem-)Wetterereignisse (z.B. Hitze oder Starkregen)</a:t>
            </a:r>
            <a:endParaRPr kumimoji="0" lang="de-DE" sz="1300" b="0" i="0" u="none" strike="noStrike" kern="1200" cap="none" spc="0" normalizeH="0" baseline="0" noProof="0" dirty="0">
              <a:ln>
                <a:noFill/>
              </a:ln>
              <a:solidFill>
                <a:srgbClr val="000000">
                  <a:lumMod val="65000"/>
                  <a:lumOff val="35000"/>
                </a:srgbClr>
              </a:solidFill>
              <a:effectLst/>
              <a:uLnTx/>
              <a:uFillTx/>
              <a:latin typeface="Arial" charset="0"/>
              <a:ea typeface="ＭＳ Ｐゴシック" charset="-128"/>
              <a:cs typeface="+mn-cs"/>
            </a:endParaRPr>
          </a:p>
          <a:p>
            <a:pPr marL="171446" marR="0" lvl="0" indent="-171446" algn="l" defTabSz="914400" rtl="0" eaLnBrk="0" fontAlgn="base" latinLnBrk="0" hangingPunct="0">
              <a:lnSpc>
                <a:spcPct val="100000"/>
              </a:lnSpc>
              <a:spcBef>
                <a:spcPct val="0"/>
              </a:spcBef>
              <a:spcAft>
                <a:spcPct val="0"/>
              </a:spcAft>
              <a:buClrTx/>
              <a:buSzTx/>
              <a:buFont typeface="Arial" panose="020B0604020202020204" pitchFamily="34" charset="0"/>
              <a:buChar char="•"/>
              <a:tabLst/>
              <a:defRPr/>
            </a:pPr>
            <a:r>
              <a:rPr kumimoji="0" lang="de-DE" sz="1300" b="0" i="0" u="none" strike="noStrike" kern="1200" cap="none" spc="0" normalizeH="0" baseline="0" noProof="0" dirty="0">
                <a:ln>
                  <a:noFill/>
                </a:ln>
                <a:solidFill>
                  <a:srgbClr val="000000">
                    <a:lumMod val="65000"/>
                    <a:lumOff val="35000"/>
                  </a:srgbClr>
                </a:solidFill>
                <a:effectLst/>
                <a:uLnTx/>
                <a:uFillTx/>
                <a:latin typeface="Arial" charset="0"/>
                <a:ea typeface="ＭＳ Ｐゴシック" charset="-128"/>
                <a:cs typeface="+mn-cs"/>
              </a:rPr>
              <a:t>Reputationsrisiken durch</a:t>
            </a:r>
            <a:r>
              <a:rPr lang="de-DE" sz="1300" dirty="0">
                <a:solidFill>
                  <a:srgbClr val="000000">
                    <a:lumMod val="65000"/>
                    <a:lumOff val="35000"/>
                  </a:srgbClr>
                </a:solidFill>
              </a:rPr>
              <a:t> Umweltschäden</a:t>
            </a:r>
          </a:p>
          <a:p>
            <a:pPr marL="171446" marR="0" lvl="0" indent="-171446" algn="l" defTabSz="914400" rtl="0" eaLnBrk="0" fontAlgn="base" latinLnBrk="0" hangingPunct="0">
              <a:lnSpc>
                <a:spcPct val="100000"/>
              </a:lnSpc>
              <a:spcBef>
                <a:spcPct val="0"/>
              </a:spcBef>
              <a:spcAft>
                <a:spcPct val="0"/>
              </a:spcAft>
              <a:buClrTx/>
              <a:buSzTx/>
              <a:buFont typeface="Arial" panose="020B0604020202020204" pitchFamily="34" charset="0"/>
              <a:buChar char="•"/>
              <a:tabLst/>
              <a:defRPr/>
            </a:pPr>
            <a:r>
              <a:rPr lang="de-DE" sz="1300" dirty="0">
                <a:solidFill>
                  <a:srgbClr val="000000">
                    <a:lumMod val="65000"/>
                    <a:lumOff val="35000"/>
                  </a:srgbClr>
                </a:solidFill>
              </a:rPr>
              <a:t>Strenge Kundenanforderungen</a:t>
            </a:r>
          </a:p>
          <a:p>
            <a:pPr marL="171446" indent="-171446" algn="l">
              <a:buFont typeface="Arial" panose="020B0604020202020204" pitchFamily="34" charset="0"/>
              <a:buChar char="•"/>
              <a:defRPr/>
            </a:pPr>
            <a:r>
              <a:rPr lang="de-DE" sz="1300" dirty="0">
                <a:solidFill>
                  <a:srgbClr val="000000">
                    <a:lumMod val="65000"/>
                    <a:lumOff val="35000"/>
                  </a:srgbClr>
                </a:solidFill>
              </a:rPr>
              <a:t>Steigende Anforderungen an nachhaltiges Bauen (EU Taxonomie)</a:t>
            </a:r>
          </a:p>
          <a:p>
            <a:pPr marR="0" lvl="0" algn="l" defTabSz="914400" rtl="0" eaLnBrk="0" fontAlgn="base" latinLnBrk="0" hangingPunct="0">
              <a:lnSpc>
                <a:spcPct val="100000"/>
              </a:lnSpc>
              <a:spcBef>
                <a:spcPct val="0"/>
              </a:spcBef>
              <a:spcAft>
                <a:spcPct val="0"/>
              </a:spcAft>
              <a:buClrTx/>
              <a:buSzTx/>
              <a:tabLst/>
              <a:defRPr/>
            </a:pPr>
            <a:endParaRPr kumimoji="0" lang="de-DE" sz="1300" b="0" i="0" u="none" strike="noStrike" kern="1200" cap="none" spc="0" normalizeH="0" baseline="0" noProof="0" dirty="0">
              <a:ln>
                <a:noFill/>
              </a:ln>
              <a:solidFill>
                <a:srgbClr val="000000">
                  <a:lumMod val="65000"/>
                  <a:lumOff val="35000"/>
                </a:srgbClr>
              </a:solidFill>
              <a:effectLst/>
              <a:uLnTx/>
              <a:uFillTx/>
              <a:latin typeface="Arial" charset="0"/>
              <a:ea typeface="ＭＳ Ｐゴシック" charset="-128"/>
              <a:cs typeface="+mn-cs"/>
            </a:endParaRPr>
          </a:p>
        </p:txBody>
      </p:sp>
      <p:sp>
        <p:nvSpPr>
          <p:cNvPr id="27" name="Textfeld 26">
            <a:extLst>
              <a:ext uri="{FF2B5EF4-FFF2-40B4-BE49-F238E27FC236}">
                <a16:creationId xmlns:a16="http://schemas.microsoft.com/office/drawing/2014/main" id="{30B756A0-995E-4BA5-9BB2-5CFFFB760AFA}"/>
              </a:ext>
            </a:extLst>
          </p:cNvPr>
          <p:cNvSpPr txBox="1"/>
          <p:nvPr/>
        </p:nvSpPr>
        <p:spPr>
          <a:xfrm>
            <a:off x="6995681" y="1772816"/>
            <a:ext cx="4278500" cy="2092881"/>
          </a:xfrm>
          <a:prstGeom prst="rect">
            <a:avLst/>
          </a:prstGeom>
          <a:noFill/>
        </p:spPr>
        <p:txBody>
          <a:bodyPr wrap="square" rtlCol="0">
            <a:spAutoFit/>
          </a:bodyPr>
          <a:lstStyle/>
          <a:p>
            <a:pPr marL="171446" marR="0" lvl="0" indent="-171446" algn="l" defTabSz="914400" rtl="0" eaLnBrk="0" fontAlgn="base" latinLnBrk="0" hangingPunct="0">
              <a:lnSpc>
                <a:spcPct val="100000"/>
              </a:lnSpc>
              <a:spcBef>
                <a:spcPct val="0"/>
              </a:spcBef>
              <a:spcAft>
                <a:spcPct val="0"/>
              </a:spcAft>
              <a:buClrTx/>
              <a:buSzTx/>
              <a:buFont typeface="Arial" panose="020B0604020202020204" pitchFamily="34" charset="0"/>
              <a:buChar char="•"/>
              <a:tabLst/>
              <a:defRPr/>
            </a:pPr>
            <a:r>
              <a:rPr kumimoji="0" lang="de-DE" sz="1300" b="0" i="0" u="none" strike="noStrike" kern="1200" cap="none" spc="0" normalizeH="0" baseline="0" noProof="0" dirty="0">
                <a:ln>
                  <a:noFill/>
                </a:ln>
                <a:solidFill>
                  <a:srgbClr val="000000">
                    <a:lumMod val="65000"/>
                    <a:lumOff val="35000"/>
                  </a:srgbClr>
                </a:solidFill>
                <a:effectLst/>
                <a:uLnTx/>
                <a:uFillTx/>
                <a:latin typeface="Arial" charset="0"/>
                <a:ea typeface="ＭＳ Ｐゴシック" charset="-128"/>
                <a:cs typeface="+mn-cs"/>
              </a:rPr>
              <a:t>Globale und komplexe Lieferketten</a:t>
            </a:r>
          </a:p>
          <a:p>
            <a:pPr marL="171446" marR="0" lvl="0" indent="-171446" algn="l" defTabSz="914400" rtl="0" eaLnBrk="0" fontAlgn="base" latinLnBrk="0" hangingPunct="0">
              <a:lnSpc>
                <a:spcPct val="100000"/>
              </a:lnSpc>
              <a:spcBef>
                <a:spcPct val="0"/>
              </a:spcBef>
              <a:spcAft>
                <a:spcPct val="0"/>
              </a:spcAft>
              <a:buClrTx/>
              <a:buSzTx/>
              <a:buFont typeface="Arial" panose="020B0604020202020204" pitchFamily="34" charset="0"/>
              <a:buChar char="•"/>
              <a:tabLst/>
              <a:defRPr/>
            </a:pPr>
            <a:r>
              <a:rPr kumimoji="0" lang="de-DE" sz="1300" b="0" i="0" u="none" strike="noStrike" kern="1200" cap="none" spc="0" normalizeH="0" baseline="0" noProof="0" dirty="0">
                <a:ln>
                  <a:noFill/>
                </a:ln>
                <a:solidFill>
                  <a:srgbClr val="000000">
                    <a:lumMod val="65000"/>
                    <a:lumOff val="35000"/>
                  </a:srgbClr>
                </a:solidFill>
                <a:effectLst/>
                <a:uLnTx/>
                <a:uFillTx/>
                <a:latin typeface="Arial" charset="0"/>
                <a:ea typeface="ＭＳ Ｐゴシック" charset="-128"/>
                <a:cs typeface="+mn-cs"/>
              </a:rPr>
              <a:t>Hohe Kapitalintensität</a:t>
            </a:r>
          </a:p>
          <a:p>
            <a:pPr marL="171446" indent="-171446" algn="l">
              <a:buFont typeface="Arial" panose="020B0604020202020204" pitchFamily="34" charset="0"/>
              <a:buChar char="•"/>
              <a:defRPr/>
            </a:pPr>
            <a:r>
              <a:rPr lang="de-DE" sz="1300" dirty="0">
                <a:solidFill>
                  <a:srgbClr val="000000">
                    <a:lumMod val="65000"/>
                    <a:lumOff val="35000"/>
                  </a:srgbClr>
                </a:solidFill>
              </a:rPr>
              <a:t>Exponierte Baustellen: Vulnerabilität ggü. ungünstigen Wetterbedingungen</a:t>
            </a:r>
            <a:endParaRPr kumimoji="0" lang="de-DE" sz="1300" b="0" i="0" u="none" strike="noStrike" kern="1200" cap="none" spc="0" normalizeH="0" baseline="0" noProof="0" dirty="0">
              <a:ln>
                <a:noFill/>
              </a:ln>
              <a:solidFill>
                <a:srgbClr val="000000">
                  <a:lumMod val="65000"/>
                  <a:lumOff val="35000"/>
                </a:srgbClr>
              </a:solidFill>
              <a:effectLst/>
              <a:uLnTx/>
              <a:uFillTx/>
              <a:latin typeface="Arial" charset="0"/>
              <a:ea typeface="ＭＳ Ｐゴシック" charset="-128"/>
              <a:cs typeface="+mn-cs"/>
            </a:endParaRPr>
          </a:p>
          <a:p>
            <a:pPr marL="171446" marR="0" lvl="0" indent="-171446" algn="l" defTabSz="914400" rtl="0" eaLnBrk="0" fontAlgn="base" latinLnBrk="0" hangingPunct="0">
              <a:lnSpc>
                <a:spcPct val="100000"/>
              </a:lnSpc>
              <a:spcBef>
                <a:spcPct val="0"/>
              </a:spcBef>
              <a:spcAft>
                <a:spcPct val="0"/>
              </a:spcAft>
              <a:buClrTx/>
              <a:buSzTx/>
              <a:buFont typeface="Arial" panose="020B0604020202020204" pitchFamily="34" charset="0"/>
              <a:buChar char="•"/>
              <a:tabLst/>
              <a:defRPr/>
            </a:pPr>
            <a:r>
              <a:rPr lang="de-DE" sz="1300" dirty="0">
                <a:solidFill>
                  <a:srgbClr val="000000">
                    <a:lumMod val="65000"/>
                    <a:lumOff val="35000"/>
                  </a:srgbClr>
                </a:solidFill>
              </a:rPr>
              <a:t>Hoher Ressourcenbedarf (Rohstoffe, Energie, Wasser, Fuhrpark, Maschinenpark)</a:t>
            </a:r>
            <a:endParaRPr kumimoji="0" lang="de-DE" sz="1300" b="0" i="0" u="none" strike="noStrike" kern="1200" cap="none" spc="0" normalizeH="0" baseline="0" noProof="0" dirty="0">
              <a:ln>
                <a:noFill/>
              </a:ln>
              <a:solidFill>
                <a:srgbClr val="000000">
                  <a:lumMod val="65000"/>
                  <a:lumOff val="35000"/>
                </a:srgbClr>
              </a:solidFill>
              <a:effectLst/>
              <a:uLnTx/>
              <a:uFillTx/>
              <a:latin typeface="Arial" charset="0"/>
              <a:ea typeface="ＭＳ Ｐゴシック" charset="-128"/>
              <a:cs typeface="+mn-cs"/>
            </a:endParaRPr>
          </a:p>
          <a:p>
            <a:pPr marL="171446" indent="-171446" algn="l">
              <a:buFont typeface="Arial" panose="020B0604020202020204" pitchFamily="34" charset="0"/>
              <a:buChar char="•"/>
              <a:defRPr/>
            </a:pPr>
            <a:r>
              <a:rPr lang="de-DE" sz="1300" dirty="0">
                <a:solidFill>
                  <a:srgbClr val="000000">
                    <a:lumMod val="65000"/>
                    <a:lumOff val="35000"/>
                  </a:srgbClr>
                </a:solidFill>
              </a:rPr>
              <a:t>Hohes Abfallaufkommen, diverse Fraktionen</a:t>
            </a:r>
          </a:p>
          <a:p>
            <a:pPr marL="171446" marR="0" lvl="0" indent="-171446" algn="l" defTabSz="914400" rtl="0" eaLnBrk="0" fontAlgn="base" latinLnBrk="0" hangingPunct="0">
              <a:lnSpc>
                <a:spcPct val="100000"/>
              </a:lnSpc>
              <a:spcBef>
                <a:spcPct val="0"/>
              </a:spcBef>
              <a:spcAft>
                <a:spcPct val="0"/>
              </a:spcAft>
              <a:buClrTx/>
              <a:buSzTx/>
              <a:buFont typeface="Arial" panose="020B0604020202020204" pitchFamily="34" charset="0"/>
              <a:buChar char="•"/>
              <a:tabLst/>
              <a:defRPr/>
            </a:pPr>
            <a:r>
              <a:rPr lang="de-DE" sz="1300" dirty="0">
                <a:solidFill>
                  <a:srgbClr val="000000">
                    <a:lumMod val="65000"/>
                    <a:lumOff val="35000"/>
                  </a:srgbClr>
                </a:solidFill>
              </a:rPr>
              <a:t>Hohe Abhängigkeit von Nachunternehmern und ausländischen Fachkräften auf den Baustellen</a:t>
            </a:r>
          </a:p>
          <a:p>
            <a:pPr marL="171446" marR="0" lvl="0" indent="-171446" algn="l" defTabSz="914400" rtl="0" eaLnBrk="0" fontAlgn="base" latinLnBrk="0" hangingPunct="0">
              <a:lnSpc>
                <a:spcPct val="100000"/>
              </a:lnSpc>
              <a:spcBef>
                <a:spcPct val="0"/>
              </a:spcBef>
              <a:spcAft>
                <a:spcPct val="0"/>
              </a:spcAft>
              <a:buClrTx/>
              <a:buSzTx/>
              <a:buFont typeface="Arial" panose="020B0604020202020204" pitchFamily="34" charset="0"/>
              <a:buChar char="•"/>
              <a:tabLst/>
              <a:defRPr/>
            </a:pPr>
            <a:r>
              <a:rPr kumimoji="0" lang="de-DE" sz="1300" b="0" i="0" u="none" strike="noStrike" kern="1200" cap="none" spc="0" normalizeH="0" baseline="0" noProof="0" dirty="0">
                <a:ln>
                  <a:noFill/>
                </a:ln>
                <a:solidFill>
                  <a:srgbClr val="000000">
                    <a:lumMod val="65000"/>
                    <a:lumOff val="35000"/>
                  </a:srgbClr>
                </a:solidFill>
                <a:effectLst/>
                <a:uLnTx/>
                <a:uFillTx/>
                <a:latin typeface="Arial" charset="0"/>
                <a:ea typeface="ＭＳ Ｐゴシック" charset="-128"/>
                <a:cs typeface="+mn-cs"/>
              </a:rPr>
              <a:t>Hoher logistischer Aufwand</a:t>
            </a:r>
            <a:r>
              <a:rPr lang="de-DE" sz="1300" dirty="0">
                <a:solidFill>
                  <a:srgbClr val="000000">
                    <a:lumMod val="65000"/>
                    <a:lumOff val="35000"/>
                  </a:srgbClr>
                </a:solidFill>
              </a:rPr>
              <a:t> auf den Baustellen</a:t>
            </a:r>
            <a:endParaRPr kumimoji="0" lang="de-DE" sz="1300" b="0" i="0" u="none" strike="noStrike" kern="1200" cap="none" spc="0" normalizeH="0" baseline="0" noProof="0" dirty="0">
              <a:ln>
                <a:noFill/>
              </a:ln>
              <a:solidFill>
                <a:srgbClr val="000000">
                  <a:lumMod val="65000"/>
                  <a:lumOff val="35000"/>
                </a:srgbClr>
              </a:solidFill>
              <a:effectLst/>
              <a:uLnTx/>
              <a:uFillTx/>
              <a:latin typeface="Arial" charset="0"/>
              <a:ea typeface="ＭＳ Ｐゴシック" charset="-128"/>
              <a:cs typeface="+mn-cs"/>
            </a:endParaRPr>
          </a:p>
        </p:txBody>
      </p:sp>
      <p:sp>
        <p:nvSpPr>
          <p:cNvPr id="28" name="Fußzeilenplatzhalter 2">
            <a:extLst>
              <a:ext uri="{FF2B5EF4-FFF2-40B4-BE49-F238E27FC236}">
                <a16:creationId xmlns:a16="http://schemas.microsoft.com/office/drawing/2014/main" id="{88F2F4CF-52CC-4CE9-BB08-0AFCD6775CF6}"/>
              </a:ext>
            </a:extLst>
          </p:cNvPr>
          <p:cNvSpPr>
            <a:spLocks noGrp="1"/>
          </p:cNvSpPr>
          <p:nvPr>
            <p:ph type="ftr" sz="quarter" idx="10"/>
          </p:nvPr>
        </p:nvSpPr>
        <p:spPr>
          <a:xfrm>
            <a:off x="5992940" y="6477000"/>
            <a:ext cx="5815060" cy="279400"/>
          </a:xfrm>
        </p:spPr>
        <p:txBody>
          <a:bodyPr/>
          <a:lstStyle/>
          <a:p>
            <a:r>
              <a:rPr lang="de-DE" b="1" dirty="0">
                <a:solidFill>
                  <a:srgbClr val="7B9C2A"/>
                </a:solidFill>
              </a:rPr>
              <a:t>UMWELT. </a:t>
            </a:r>
            <a:r>
              <a:rPr lang="de-DE" b="1" dirty="0">
                <a:solidFill>
                  <a:srgbClr val="F9AA00"/>
                </a:solidFill>
              </a:rPr>
              <a:t>RISIKO. </a:t>
            </a:r>
            <a:r>
              <a:rPr lang="de-DE" b="1" dirty="0"/>
              <a:t>MANAGEMENT. </a:t>
            </a:r>
            <a:r>
              <a:rPr lang="de-DE" dirty="0"/>
              <a:t>| © LfU | IZU Infozentrum UmweltWirtschaft </a:t>
            </a:r>
          </a:p>
        </p:txBody>
      </p:sp>
    </p:spTree>
    <p:extLst>
      <p:ext uri="{BB962C8B-B14F-4D97-AF65-F5344CB8AC3E}">
        <p14:creationId xmlns:p14="http://schemas.microsoft.com/office/powerpoint/2010/main" val="355683528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C163886-A34D-4845-96D9-2BFD3E9ABF14}"/>
              </a:ext>
            </a:extLst>
          </p:cNvPr>
          <p:cNvSpPr>
            <a:spLocks noGrp="1"/>
          </p:cNvSpPr>
          <p:nvPr>
            <p:ph type="title"/>
          </p:nvPr>
        </p:nvSpPr>
        <p:spPr/>
        <p:txBody>
          <a:bodyPr/>
          <a:lstStyle/>
          <a:p>
            <a:pPr algn="ctr"/>
            <a:r>
              <a:rPr lang="de-DE" dirty="0"/>
              <a:t>SWOT-Analyse easy</a:t>
            </a:r>
            <a:endParaRPr lang="en-AU" dirty="0"/>
          </a:p>
        </p:txBody>
      </p:sp>
      <p:sp>
        <p:nvSpPr>
          <p:cNvPr id="7" name="Foliennummernplatzhalter 6">
            <a:extLst>
              <a:ext uri="{FF2B5EF4-FFF2-40B4-BE49-F238E27FC236}">
                <a16:creationId xmlns:a16="http://schemas.microsoft.com/office/drawing/2014/main" id="{4F80046B-6CA4-44F3-8A0C-130950225E65}"/>
              </a:ext>
            </a:extLst>
          </p:cNvPr>
          <p:cNvSpPr>
            <a:spLocks noGrp="1"/>
          </p:cNvSpPr>
          <p:nvPr>
            <p:ph type="sldNum" sz="quarter" idx="4"/>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fld id="{894680D0-7A83-433A-9719-C4143F27F647}" type="slidenum">
              <a:rPr kumimoji="0" lang="de-DE" sz="1000" b="0" i="0" u="none" strike="noStrike" kern="1200" cap="none" spc="0" normalizeH="0" baseline="0" noProof="0" smtClean="0">
                <a:ln>
                  <a:noFill/>
                </a:ln>
                <a:solidFill>
                  <a:srgbClr val="3B687F"/>
                </a:solidFill>
                <a:effectLst/>
                <a:uLnTx/>
                <a:uFillTx/>
                <a:latin typeface="Arial" charset="0"/>
                <a:ea typeface="ＭＳ Ｐゴシック" charset="-128"/>
                <a:cs typeface="+mn-cs"/>
              </a:rPr>
              <a:pPr marL="0" marR="0" lvl="0" indent="0" algn="l" defTabSz="914400" rtl="0" eaLnBrk="0" fontAlgn="base" latinLnBrk="0" hangingPunct="0">
                <a:lnSpc>
                  <a:spcPct val="100000"/>
                </a:lnSpc>
                <a:spcBef>
                  <a:spcPct val="0"/>
                </a:spcBef>
                <a:spcAft>
                  <a:spcPct val="0"/>
                </a:spcAft>
                <a:buClrTx/>
                <a:buSzTx/>
                <a:buFontTx/>
                <a:buNone/>
                <a:tabLst/>
                <a:defRPr/>
              </a:pPr>
              <a:t>12</a:t>
            </a:fld>
            <a:endParaRPr kumimoji="0" lang="de-DE" sz="1000" b="0" i="0" u="none" strike="noStrike" kern="1200" cap="none" spc="0" normalizeH="0" baseline="0" noProof="0" dirty="0">
              <a:ln>
                <a:noFill/>
              </a:ln>
              <a:solidFill>
                <a:srgbClr val="3B687F"/>
              </a:solidFill>
              <a:effectLst/>
              <a:uLnTx/>
              <a:uFillTx/>
              <a:latin typeface="Arial" charset="0"/>
              <a:ea typeface="ＭＳ Ｐゴシック" charset="-128"/>
              <a:cs typeface="+mn-cs"/>
            </a:endParaRPr>
          </a:p>
        </p:txBody>
      </p:sp>
      <p:grpSp>
        <p:nvGrpSpPr>
          <p:cNvPr id="4" name="Gruppieren 3">
            <a:extLst>
              <a:ext uri="{FF2B5EF4-FFF2-40B4-BE49-F238E27FC236}">
                <a16:creationId xmlns:a16="http://schemas.microsoft.com/office/drawing/2014/main" id="{CBBA4E3A-8506-4C6D-8F4A-3CF34962D269}"/>
              </a:ext>
            </a:extLst>
          </p:cNvPr>
          <p:cNvGrpSpPr/>
          <p:nvPr/>
        </p:nvGrpSpPr>
        <p:grpSpPr>
          <a:xfrm>
            <a:off x="492529" y="1756126"/>
            <a:ext cx="11205458" cy="4375641"/>
            <a:chOff x="492529" y="1756126"/>
            <a:chExt cx="11205458" cy="4375641"/>
          </a:xfrm>
        </p:grpSpPr>
        <p:grpSp>
          <p:nvGrpSpPr>
            <p:cNvPr id="3" name="Gruppieren 2">
              <a:extLst>
                <a:ext uri="{FF2B5EF4-FFF2-40B4-BE49-F238E27FC236}">
                  <a16:creationId xmlns:a16="http://schemas.microsoft.com/office/drawing/2014/main" id="{9B30B53D-C497-49CE-9B20-DFA75068E864}"/>
                </a:ext>
              </a:extLst>
            </p:cNvPr>
            <p:cNvGrpSpPr/>
            <p:nvPr/>
          </p:nvGrpSpPr>
          <p:grpSpPr>
            <a:xfrm>
              <a:off x="911422" y="1756773"/>
              <a:ext cx="10369156" cy="4374994"/>
              <a:chOff x="6306408" y="1740338"/>
              <a:chExt cx="5575054" cy="4268875"/>
            </a:xfrm>
          </p:grpSpPr>
          <p:sp>
            <p:nvSpPr>
              <p:cNvPr id="57" name="Rechteck 56">
                <a:extLst>
                  <a:ext uri="{FF2B5EF4-FFF2-40B4-BE49-F238E27FC236}">
                    <a16:creationId xmlns:a16="http://schemas.microsoft.com/office/drawing/2014/main" id="{CAE07028-C42D-4626-957A-C36D2B9F5BFE}"/>
                  </a:ext>
                </a:extLst>
              </p:cNvPr>
              <p:cNvSpPr/>
              <p:nvPr/>
            </p:nvSpPr>
            <p:spPr bwMode="auto">
              <a:xfrm>
                <a:off x="6306408" y="1740338"/>
                <a:ext cx="2733112" cy="2046266"/>
              </a:xfrm>
              <a:prstGeom prst="rect">
                <a:avLst/>
              </a:prstGeom>
              <a:solidFill>
                <a:srgbClr val="DEE5EA"/>
              </a:solidFill>
              <a:ln w="9525" cap="flat" cmpd="sng" algn="ctr">
                <a:solidFill>
                  <a:srgbClr val="446F85"/>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r" defTabSz="914377" rtl="0" eaLnBrk="0" fontAlgn="base" latinLnBrk="0" hangingPunct="0">
                  <a:lnSpc>
                    <a:spcPct val="100000"/>
                  </a:lnSpc>
                  <a:spcBef>
                    <a:spcPct val="0"/>
                  </a:spcBef>
                  <a:spcAft>
                    <a:spcPct val="0"/>
                  </a:spcAft>
                  <a:buClrTx/>
                  <a:buSzTx/>
                  <a:buFontTx/>
                  <a:buNone/>
                  <a:tabLst/>
                  <a:defRPr/>
                </a:pPr>
                <a:endParaRPr kumimoji="0" lang="en-AU" sz="3200" b="0" i="0" u="none" strike="noStrike" kern="1200" cap="none" spc="0" normalizeH="0" baseline="0" noProof="0" dirty="0">
                  <a:ln>
                    <a:noFill/>
                  </a:ln>
                  <a:solidFill>
                    <a:srgbClr val="000000"/>
                  </a:solidFill>
                  <a:effectLst/>
                  <a:uLnTx/>
                  <a:uFillTx/>
                  <a:latin typeface="Arial" charset="0"/>
                  <a:ea typeface="ＭＳ Ｐゴシック" charset="-128"/>
                  <a:cs typeface="+mn-cs"/>
                </a:endParaRPr>
              </a:p>
            </p:txBody>
          </p:sp>
          <p:sp>
            <p:nvSpPr>
              <p:cNvPr id="60" name="Rechteck 59">
                <a:extLst>
                  <a:ext uri="{FF2B5EF4-FFF2-40B4-BE49-F238E27FC236}">
                    <a16:creationId xmlns:a16="http://schemas.microsoft.com/office/drawing/2014/main" id="{80CCE3AB-4B31-43F4-B8B8-45B468ACCBD8}"/>
                  </a:ext>
                </a:extLst>
              </p:cNvPr>
              <p:cNvSpPr/>
              <p:nvPr/>
            </p:nvSpPr>
            <p:spPr bwMode="auto">
              <a:xfrm>
                <a:off x="9148349" y="3960985"/>
                <a:ext cx="2733112" cy="2046266"/>
              </a:xfrm>
              <a:prstGeom prst="rect">
                <a:avLst/>
              </a:prstGeom>
              <a:solidFill>
                <a:srgbClr val="DEE5EA"/>
              </a:solidFill>
              <a:ln w="9525" cap="flat" cmpd="sng" algn="ctr">
                <a:solidFill>
                  <a:srgbClr val="446F85"/>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r" defTabSz="914377" rtl="0" eaLnBrk="0" fontAlgn="base" latinLnBrk="0" hangingPunct="0">
                  <a:lnSpc>
                    <a:spcPct val="100000"/>
                  </a:lnSpc>
                  <a:spcBef>
                    <a:spcPct val="0"/>
                  </a:spcBef>
                  <a:spcAft>
                    <a:spcPct val="0"/>
                  </a:spcAft>
                  <a:buClrTx/>
                  <a:buSzTx/>
                  <a:buFontTx/>
                  <a:buNone/>
                  <a:tabLst/>
                  <a:defRPr/>
                </a:pPr>
                <a:endParaRPr kumimoji="0" lang="en-AU" sz="3200" b="0" i="0" u="none" strike="noStrike" kern="1200" cap="none" spc="0" normalizeH="0" baseline="0" noProof="0" dirty="0">
                  <a:ln>
                    <a:noFill/>
                  </a:ln>
                  <a:solidFill>
                    <a:srgbClr val="000000"/>
                  </a:solidFill>
                  <a:effectLst/>
                  <a:uLnTx/>
                  <a:uFillTx/>
                  <a:latin typeface="Arial" charset="0"/>
                  <a:ea typeface="ＭＳ Ｐゴシック" charset="-128"/>
                  <a:cs typeface="+mn-cs"/>
                </a:endParaRPr>
              </a:p>
            </p:txBody>
          </p:sp>
          <p:sp>
            <p:nvSpPr>
              <p:cNvPr id="61" name="Rechteck 60">
                <a:extLst>
                  <a:ext uri="{FF2B5EF4-FFF2-40B4-BE49-F238E27FC236}">
                    <a16:creationId xmlns:a16="http://schemas.microsoft.com/office/drawing/2014/main" id="{FB2CDD51-A70D-4B99-B936-63AEEE593C2C}"/>
                  </a:ext>
                </a:extLst>
              </p:cNvPr>
              <p:cNvSpPr/>
              <p:nvPr/>
            </p:nvSpPr>
            <p:spPr bwMode="auto">
              <a:xfrm>
                <a:off x="9148349" y="1740338"/>
                <a:ext cx="2733113" cy="2046266"/>
              </a:xfrm>
              <a:prstGeom prst="rect">
                <a:avLst/>
              </a:prstGeom>
              <a:solidFill>
                <a:srgbClr val="DEE5EA"/>
              </a:solidFill>
              <a:ln w="9525" cap="flat" cmpd="sng" algn="ctr">
                <a:solidFill>
                  <a:srgbClr val="446F85"/>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r" defTabSz="914377" rtl="0" eaLnBrk="0" fontAlgn="base" latinLnBrk="0" hangingPunct="0">
                  <a:lnSpc>
                    <a:spcPct val="100000"/>
                  </a:lnSpc>
                  <a:spcBef>
                    <a:spcPct val="0"/>
                  </a:spcBef>
                  <a:spcAft>
                    <a:spcPct val="0"/>
                  </a:spcAft>
                  <a:buClrTx/>
                  <a:buSzTx/>
                  <a:buFontTx/>
                  <a:buNone/>
                  <a:tabLst/>
                  <a:defRPr/>
                </a:pPr>
                <a:endParaRPr kumimoji="0" lang="en-AU" sz="3200" b="0" i="0" u="none" strike="noStrike" kern="1200" cap="none" spc="0" normalizeH="0" baseline="0" noProof="0" dirty="0">
                  <a:ln>
                    <a:noFill/>
                  </a:ln>
                  <a:solidFill>
                    <a:srgbClr val="000000"/>
                  </a:solidFill>
                  <a:effectLst/>
                  <a:uLnTx/>
                  <a:uFillTx/>
                  <a:latin typeface="Arial" charset="0"/>
                  <a:ea typeface="ＭＳ Ｐゴシック" charset="-128"/>
                  <a:cs typeface="+mn-cs"/>
                </a:endParaRPr>
              </a:p>
            </p:txBody>
          </p:sp>
          <p:sp>
            <p:nvSpPr>
              <p:cNvPr id="62" name="Rechteck 61">
                <a:extLst>
                  <a:ext uri="{FF2B5EF4-FFF2-40B4-BE49-F238E27FC236}">
                    <a16:creationId xmlns:a16="http://schemas.microsoft.com/office/drawing/2014/main" id="{494CE3E9-9EB8-4B41-A01B-2EE7154638C3}"/>
                  </a:ext>
                </a:extLst>
              </p:cNvPr>
              <p:cNvSpPr/>
              <p:nvPr/>
            </p:nvSpPr>
            <p:spPr bwMode="auto">
              <a:xfrm>
                <a:off x="6306408" y="3960983"/>
                <a:ext cx="2733112" cy="2046266"/>
              </a:xfrm>
              <a:prstGeom prst="rect">
                <a:avLst/>
              </a:prstGeom>
              <a:solidFill>
                <a:srgbClr val="DEE5EA"/>
              </a:solidFill>
              <a:ln w="9525" cap="flat" cmpd="sng" algn="ctr">
                <a:solidFill>
                  <a:srgbClr val="446F85"/>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r" defTabSz="914377" rtl="0" eaLnBrk="0" fontAlgn="base" latinLnBrk="0" hangingPunct="0">
                  <a:lnSpc>
                    <a:spcPct val="100000"/>
                  </a:lnSpc>
                  <a:spcBef>
                    <a:spcPct val="0"/>
                  </a:spcBef>
                  <a:spcAft>
                    <a:spcPct val="0"/>
                  </a:spcAft>
                  <a:buClrTx/>
                  <a:buSzTx/>
                  <a:buFontTx/>
                  <a:buNone/>
                  <a:tabLst/>
                  <a:defRPr/>
                </a:pPr>
                <a:endParaRPr kumimoji="0" lang="en-AU" sz="3200" b="0" i="0" u="none" strike="noStrike" kern="1200" cap="none" spc="0" normalizeH="0" baseline="0" noProof="0" dirty="0">
                  <a:ln>
                    <a:noFill/>
                  </a:ln>
                  <a:solidFill>
                    <a:srgbClr val="000000"/>
                  </a:solidFill>
                  <a:effectLst/>
                  <a:uLnTx/>
                  <a:uFillTx/>
                  <a:latin typeface="Arial" charset="0"/>
                  <a:ea typeface="ＭＳ Ｐゴシック" charset="-128"/>
                  <a:cs typeface="+mn-cs"/>
                </a:endParaRPr>
              </a:p>
            </p:txBody>
          </p:sp>
          <p:graphicFrame>
            <p:nvGraphicFramePr>
              <p:cNvPr id="63" name="Diagramm 62">
                <a:extLst>
                  <a:ext uri="{FF2B5EF4-FFF2-40B4-BE49-F238E27FC236}">
                    <a16:creationId xmlns:a16="http://schemas.microsoft.com/office/drawing/2014/main" id="{FEF0CA28-FC32-4BD0-B01E-898135D3B3E5}"/>
                  </a:ext>
                </a:extLst>
              </p:cNvPr>
              <p:cNvGraphicFramePr/>
              <p:nvPr/>
            </p:nvGraphicFramePr>
            <p:xfrm>
              <a:off x="7694849" y="2956056"/>
              <a:ext cx="2794732" cy="177253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65" name="Grafik 64" descr="Balkendiagramm mit Aufwärtstrend Silhouette">
                <a:extLst>
                  <a:ext uri="{FF2B5EF4-FFF2-40B4-BE49-F238E27FC236}">
                    <a16:creationId xmlns:a16="http://schemas.microsoft.com/office/drawing/2014/main" id="{696CC73A-07BD-4F85-8E58-4887A5798D6B}"/>
                  </a:ext>
                </a:extLst>
              </p:cNvPr>
              <p:cNvPicPr>
                <a:picLocks noChangeAspect="1"/>
              </p:cNvPicPr>
              <p:nvPr/>
            </p:nvPicPr>
            <p:blipFill>
              <a:blip r:embed="rId8" cstate="print">
                <a:duotone>
                  <a:prstClr val="black"/>
                  <a:schemeClr val="accent1">
                    <a:tint val="45000"/>
                    <a:satMod val="400000"/>
                  </a:schemeClr>
                </a:duotone>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8589459" y="1834171"/>
                <a:ext cx="371737" cy="572611"/>
              </a:xfrm>
              <a:prstGeom prst="rect">
                <a:avLst/>
              </a:prstGeom>
            </p:spPr>
          </p:pic>
          <p:pic>
            <p:nvPicPr>
              <p:cNvPr id="66" name="Grafik 65" descr="Hochspannung Silhouette">
                <a:extLst>
                  <a:ext uri="{FF2B5EF4-FFF2-40B4-BE49-F238E27FC236}">
                    <a16:creationId xmlns:a16="http://schemas.microsoft.com/office/drawing/2014/main" id="{3E0695F3-B433-4827-895A-8B2BF15593F6}"/>
                  </a:ext>
                </a:extLst>
              </p:cNvPr>
              <p:cNvPicPr>
                <a:picLocks noChangeAspect="1"/>
              </p:cNvPicPr>
              <p:nvPr/>
            </p:nvPicPr>
            <p:blipFill>
              <a:blip r:embed="rId10" cstate="print">
                <a:duotone>
                  <a:prstClr val="black"/>
                  <a:schemeClr val="accent1">
                    <a:tint val="45000"/>
                    <a:satMod val="400000"/>
                  </a:schemeClr>
                </a:duotone>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11453295" y="5358024"/>
                <a:ext cx="351822" cy="579872"/>
              </a:xfrm>
              <a:prstGeom prst="rect">
                <a:avLst/>
              </a:prstGeom>
            </p:spPr>
          </p:pic>
          <p:pic>
            <p:nvPicPr>
              <p:cNvPr id="67" name="Grafik 66" descr="Berge Silhouette">
                <a:extLst>
                  <a:ext uri="{FF2B5EF4-FFF2-40B4-BE49-F238E27FC236}">
                    <a16:creationId xmlns:a16="http://schemas.microsoft.com/office/drawing/2014/main" id="{CBAEF673-8435-46FA-8F2C-0434FE00291C}"/>
                  </a:ext>
                </a:extLst>
              </p:cNvPr>
              <p:cNvPicPr>
                <a:picLocks noChangeAspect="1"/>
              </p:cNvPicPr>
              <p:nvPr/>
            </p:nvPicPr>
            <p:blipFill>
              <a:blip r:embed="rId12" cstate="print">
                <a:duotone>
                  <a:prstClr val="black"/>
                  <a:schemeClr val="accent1">
                    <a:tint val="45000"/>
                    <a:satMod val="400000"/>
                  </a:schemeClr>
                </a:duotone>
                <a:extLst>
                  <a:ext uri="{28A0092B-C50C-407E-A947-70E740481C1C}">
                    <a14:useLocalDpi xmlns:a14="http://schemas.microsoft.com/office/drawing/2010/main" val="0"/>
                  </a:ext>
                  <a:ext uri="{96DAC541-7B7A-43D3-8B79-37D633B846F1}">
                    <asvg:svgBlip xmlns:asvg="http://schemas.microsoft.com/office/drawing/2016/SVG/main" r:embed="rId13"/>
                  </a:ext>
                </a:extLst>
              </a:blip>
              <a:stretch>
                <a:fillRect/>
              </a:stretch>
            </p:blipFill>
            <p:spPr>
              <a:xfrm>
                <a:off x="8589459" y="5358019"/>
                <a:ext cx="363983" cy="611042"/>
              </a:xfrm>
              <a:prstGeom prst="rect">
                <a:avLst/>
              </a:prstGeom>
            </p:spPr>
          </p:pic>
          <p:pic>
            <p:nvPicPr>
              <p:cNvPr id="69" name="Grafik 68" descr="Klebepflaster Silhouette">
                <a:extLst>
                  <a:ext uri="{FF2B5EF4-FFF2-40B4-BE49-F238E27FC236}">
                    <a16:creationId xmlns:a16="http://schemas.microsoft.com/office/drawing/2014/main" id="{075EF56F-B4EC-46F0-AB5A-A86AC41C7C3F}"/>
                  </a:ext>
                </a:extLst>
              </p:cNvPr>
              <p:cNvPicPr>
                <a:picLocks noChangeAspect="1"/>
              </p:cNvPicPr>
              <p:nvPr/>
            </p:nvPicPr>
            <p:blipFill>
              <a:blip r:embed="rId14" cstate="print">
                <a:duotone>
                  <a:prstClr val="black"/>
                  <a:schemeClr val="accent1">
                    <a:tint val="45000"/>
                    <a:satMod val="400000"/>
                  </a:schemeClr>
                </a:duotone>
                <a:extLst>
                  <a:ext uri="{28A0092B-C50C-407E-A947-70E740481C1C}">
                    <a14:useLocalDpi xmlns:a14="http://schemas.microsoft.com/office/drawing/2010/main" val="0"/>
                  </a:ext>
                  <a:ext uri="{96DAC541-7B7A-43D3-8B79-37D633B846F1}">
                    <asvg:svgBlip xmlns:asvg="http://schemas.microsoft.com/office/drawing/2016/SVG/main" r:embed="rId15"/>
                  </a:ext>
                </a:extLst>
              </a:blip>
              <a:stretch>
                <a:fillRect/>
              </a:stretch>
            </p:blipFill>
            <p:spPr>
              <a:xfrm>
                <a:off x="11455589" y="1856150"/>
                <a:ext cx="349527" cy="576093"/>
              </a:xfrm>
              <a:prstGeom prst="rect">
                <a:avLst/>
              </a:prstGeom>
            </p:spPr>
          </p:pic>
          <p:sp>
            <p:nvSpPr>
              <p:cNvPr id="83" name="Textfeld 82">
                <a:extLst>
                  <a:ext uri="{FF2B5EF4-FFF2-40B4-BE49-F238E27FC236}">
                    <a16:creationId xmlns:a16="http://schemas.microsoft.com/office/drawing/2014/main" id="{03934928-AE9A-4E99-B98C-CDC7BB15446F}"/>
                  </a:ext>
                </a:extLst>
              </p:cNvPr>
              <p:cNvSpPr txBox="1"/>
              <p:nvPr/>
            </p:nvSpPr>
            <p:spPr>
              <a:xfrm>
                <a:off x="6383839" y="1960111"/>
                <a:ext cx="2123836" cy="1171215"/>
              </a:xfrm>
              <a:prstGeom prst="rect">
                <a:avLst/>
              </a:prstGeom>
              <a:noFill/>
            </p:spPr>
            <p:txBody>
              <a:bodyPr wrap="square" rtlCol="0">
                <a:spAutoFit/>
              </a:bodyPr>
              <a:lstStyle/>
              <a:p>
                <a:pPr marL="171446" marR="0" lvl="0" indent="-171446" algn="r" defTabSz="914400" rtl="0" eaLnBrk="0" fontAlgn="base" latinLnBrk="0" hangingPunct="0">
                  <a:lnSpc>
                    <a:spcPct val="100000"/>
                  </a:lnSpc>
                  <a:spcBef>
                    <a:spcPct val="0"/>
                  </a:spcBef>
                  <a:spcAft>
                    <a:spcPct val="0"/>
                  </a:spcAft>
                  <a:buClrTx/>
                  <a:buSzTx/>
                  <a:buFont typeface="Arial" panose="020B0604020202020204" pitchFamily="34" charset="0"/>
                  <a:buChar char="•"/>
                  <a:tabLst/>
                  <a:defRPr/>
                </a:pPr>
                <a:r>
                  <a:rPr kumimoji="0" lang="de-DE" sz="1200" b="0" i="0" u="none" strike="noStrike" kern="1200" cap="none" spc="0" normalizeH="0" baseline="0" dirty="0">
                    <a:ln>
                      <a:noFill/>
                    </a:ln>
                    <a:solidFill>
                      <a:srgbClr val="000000">
                        <a:lumMod val="65000"/>
                        <a:lumOff val="35000"/>
                      </a:srgbClr>
                    </a:solidFill>
                    <a:effectLst/>
                    <a:uLnTx/>
                    <a:uFillTx/>
                    <a:latin typeface="Arial" charset="0"/>
                    <a:ea typeface="ＭＳ Ｐゴシック" charset="-128"/>
                    <a:cs typeface="+mn-cs"/>
                  </a:rPr>
                  <a:t>…</a:t>
                </a:r>
              </a:p>
              <a:p>
                <a:pPr marL="171446" marR="0" lvl="0" indent="-171446" algn="r" defTabSz="914400" rtl="0" eaLnBrk="0" fontAlgn="base" latinLnBrk="0" hangingPunct="0">
                  <a:lnSpc>
                    <a:spcPct val="100000"/>
                  </a:lnSpc>
                  <a:spcBef>
                    <a:spcPct val="0"/>
                  </a:spcBef>
                  <a:spcAft>
                    <a:spcPct val="0"/>
                  </a:spcAft>
                  <a:buClrTx/>
                  <a:buSzTx/>
                  <a:buFont typeface="Arial" panose="020B0604020202020204" pitchFamily="34" charset="0"/>
                  <a:buChar char="•"/>
                  <a:tabLst/>
                  <a:defRPr/>
                </a:pPr>
                <a:r>
                  <a:rPr kumimoji="0" lang="de-DE" sz="1200" b="0" i="0" u="none" strike="noStrike" kern="1200" cap="none" spc="0" normalizeH="0" baseline="0" dirty="0">
                    <a:ln>
                      <a:noFill/>
                    </a:ln>
                    <a:solidFill>
                      <a:srgbClr val="000000">
                        <a:lumMod val="65000"/>
                        <a:lumOff val="35000"/>
                      </a:srgbClr>
                    </a:solidFill>
                    <a:effectLst/>
                    <a:uLnTx/>
                    <a:uFillTx/>
                    <a:latin typeface="Arial" charset="0"/>
                    <a:ea typeface="ＭＳ Ｐゴシック" charset="-128"/>
                    <a:cs typeface="+mn-cs"/>
                  </a:rPr>
                  <a:t>…</a:t>
                </a:r>
              </a:p>
              <a:p>
                <a:pPr marL="171446" marR="0" lvl="0" indent="-171446" algn="r" defTabSz="914400" rtl="0" eaLnBrk="0" fontAlgn="base" latinLnBrk="0" hangingPunct="0">
                  <a:lnSpc>
                    <a:spcPct val="100000"/>
                  </a:lnSpc>
                  <a:spcBef>
                    <a:spcPct val="0"/>
                  </a:spcBef>
                  <a:spcAft>
                    <a:spcPct val="0"/>
                  </a:spcAft>
                  <a:buClrTx/>
                  <a:buSzTx/>
                  <a:buFont typeface="Arial" panose="020B0604020202020204" pitchFamily="34" charset="0"/>
                  <a:buChar char="•"/>
                  <a:tabLst/>
                  <a:defRPr/>
                </a:pPr>
                <a:r>
                  <a:rPr kumimoji="0" lang="de-DE" sz="1200" b="0" i="0" u="none" strike="noStrike" kern="1200" cap="none" spc="0" normalizeH="0" baseline="0" dirty="0">
                    <a:ln>
                      <a:noFill/>
                    </a:ln>
                    <a:solidFill>
                      <a:srgbClr val="000000">
                        <a:lumMod val="65000"/>
                        <a:lumOff val="35000"/>
                      </a:srgbClr>
                    </a:solidFill>
                    <a:effectLst/>
                    <a:uLnTx/>
                    <a:uFillTx/>
                    <a:latin typeface="Arial" charset="0"/>
                    <a:ea typeface="ＭＳ Ｐゴシック" charset="-128"/>
                    <a:cs typeface="+mn-cs"/>
                  </a:rPr>
                  <a:t>…</a:t>
                </a:r>
              </a:p>
              <a:p>
                <a:pPr marL="171446" marR="0" lvl="0" indent="-171446" algn="r" defTabSz="914400" rtl="0" eaLnBrk="0" fontAlgn="base" latinLnBrk="0" hangingPunct="0">
                  <a:lnSpc>
                    <a:spcPct val="100000"/>
                  </a:lnSpc>
                  <a:spcBef>
                    <a:spcPct val="0"/>
                  </a:spcBef>
                  <a:spcAft>
                    <a:spcPct val="0"/>
                  </a:spcAft>
                  <a:buClrTx/>
                  <a:buSzTx/>
                  <a:buFont typeface="Arial" panose="020B0604020202020204" pitchFamily="34" charset="0"/>
                  <a:buChar char="•"/>
                  <a:tabLst/>
                  <a:defRPr/>
                </a:pPr>
                <a:r>
                  <a:rPr kumimoji="0" lang="de-DE" sz="1200" b="0" i="0" u="none" strike="noStrike" kern="1200" cap="none" spc="0" normalizeH="0" baseline="0" dirty="0">
                    <a:ln>
                      <a:noFill/>
                    </a:ln>
                    <a:solidFill>
                      <a:srgbClr val="000000">
                        <a:lumMod val="65000"/>
                        <a:lumOff val="35000"/>
                      </a:srgbClr>
                    </a:solidFill>
                    <a:effectLst/>
                    <a:uLnTx/>
                    <a:uFillTx/>
                    <a:latin typeface="Arial" charset="0"/>
                    <a:ea typeface="ＭＳ Ｐゴシック" charset="-128"/>
                    <a:cs typeface="+mn-cs"/>
                  </a:rPr>
                  <a:t>…</a:t>
                </a:r>
              </a:p>
              <a:p>
                <a:pPr marL="171446" marR="0" lvl="0" indent="-171446" algn="r" defTabSz="914400" rtl="0" eaLnBrk="0" fontAlgn="base" latinLnBrk="0" hangingPunct="0">
                  <a:lnSpc>
                    <a:spcPct val="100000"/>
                  </a:lnSpc>
                  <a:spcBef>
                    <a:spcPct val="0"/>
                  </a:spcBef>
                  <a:spcAft>
                    <a:spcPct val="0"/>
                  </a:spcAft>
                  <a:buClrTx/>
                  <a:buSzTx/>
                  <a:buFont typeface="Arial" panose="020B0604020202020204" pitchFamily="34" charset="0"/>
                  <a:buChar char="•"/>
                  <a:tabLst/>
                  <a:defRPr/>
                </a:pPr>
                <a:r>
                  <a:rPr kumimoji="0" lang="de-DE" sz="1200" b="0" i="0" u="none" strike="noStrike" kern="1200" cap="none" spc="0" normalizeH="0" baseline="0" dirty="0">
                    <a:ln>
                      <a:noFill/>
                    </a:ln>
                    <a:solidFill>
                      <a:srgbClr val="000000">
                        <a:lumMod val="65000"/>
                        <a:lumOff val="35000"/>
                      </a:srgbClr>
                    </a:solidFill>
                    <a:effectLst/>
                    <a:uLnTx/>
                    <a:uFillTx/>
                    <a:latin typeface="Arial" charset="0"/>
                    <a:ea typeface="ＭＳ Ｐゴシック" charset="-128"/>
                    <a:cs typeface="+mn-cs"/>
                  </a:rPr>
                  <a:t>…</a:t>
                </a:r>
              </a:p>
              <a:p>
                <a:pPr marL="171446" marR="0" lvl="0" indent="-171446" algn="r" defTabSz="914400" rtl="0" eaLnBrk="0" fontAlgn="base" latinLnBrk="0" hangingPunct="0">
                  <a:lnSpc>
                    <a:spcPct val="100000"/>
                  </a:lnSpc>
                  <a:spcBef>
                    <a:spcPct val="0"/>
                  </a:spcBef>
                  <a:spcAft>
                    <a:spcPct val="0"/>
                  </a:spcAft>
                  <a:buClrTx/>
                  <a:buSzTx/>
                  <a:buFont typeface="Arial" panose="020B0604020202020204" pitchFamily="34" charset="0"/>
                  <a:buChar char="•"/>
                  <a:tabLst/>
                  <a:defRPr/>
                </a:pPr>
                <a:endParaRPr kumimoji="0" lang="de-DE" sz="1200" b="0" i="0" u="none" strike="noStrike" kern="1200" cap="none" spc="0" normalizeH="0" baseline="0" dirty="0">
                  <a:ln>
                    <a:noFill/>
                  </a:ln>
                  <a:solidFill>
                    <a:srgbClr val="000000">
                      <a:lumMod val="65000"/>
                      <a:lumOff val="35000"/>
                    </a:srgbClr>
                  </a:solidFill>
                  <a:effectLst/>
                  <a:uLnTx/>
                  <a:uFillTx/>
                  <a:latin typeface="Arial" charset="0"/>
                  <a:ea typeface="ＭＳ Ｐゴシック" charset="-128"/>
                  <a:cs typeface="+mn-cs"/>
                </a:endParaRPr>
              </a:p>
            </p:txBody>
          </p:sp>
          <p:sp>
            <p:nvSpPr>
              <p:cNvPr id="91" name="Textfeld 90">
                <a:extLst>
                  <a:ext uri="{FF2B5EF4-FFF2-40B4-BE49-F238E27FC236}">
                    <a16:creationId xmlns:a16="http://schemas.microsoft.com/office/drawing/2014/main" id="{5D8E1D2B-A8D1-4D4F-814F-7941FFEB3A0E}"/>
                  </a:ext>
                </a:extLst>
              </p:cNvPr>
              <p:cNvSpPr txBox="1"/>
              <p:nvPr/>
            </p:nvSpPr>
            <p:spPr>
              <a:xfrm>
                <a:off x="9248794" y="1868345"/>
                <a:ext cx="2112245" cy="991027"/>
              </a:xfrm>
              <a:prstGeom prst="rect">
                <a:avLst/>
              </a:prstGeom>
              <a:noFill/>
            </p:spPr>
            <p:txBody>
              <a:bodyPr wrap="square" rtlCol="0">
                <a:spAutoFit/>
              </a:bodyPr>
              <a:lstStyle/>
              <a:p>
                <a:pPr marL="171446" marR="0" lvl="0" indent="-171446" algn="r" defTabSz="914400" rtl="0" eaLnBrk="0" fontAlgn="base" latinLnBrk="0" hangingPunct="0">
                  <a:lnSpc>
                    <a:spcPct val="100000"/>
                  </a:lnSpc>
                  <a:spcBef>
                    <a:spcPct val="0"/>
                  </a:spcBef>
                  <a:spcAft>
                    <a:spcPct val="0"/>
                  </a:spcAft>
                  <a:buClrTx/>
                  <a:buSzTx/>
                  <a:buFont typeface="Arial" panose="020B0604020202020204" pitchFamily="34" charset="0"/>
                  <a:buChar char="•"/>
                  <a:tabLst/>
                  <a:defRPr/>
                </a:pPr>
                <a:r>
                  <a:rPr kumimoji="0" lang="de-DE" sz="1200" b="0" i="0" u="none" strike="noStrike" kern="1200" cap="none" spc="0" normalizeH="0" baseline="0" dirty="0">
                    <a:ln>
                      <a:noFill/>
                    </a:ln>
                    <a:solidFill>
                      <a:srgbClr val="000000">
                        <a:lumMod val="65000"/>
                        <a:lumOff val="35000"/>
                      </a:srgbClr>
                    </a:solidFill>
                    <a:effectLst/>
                    <a:uLnTx/>
                    <a:uFillTx/>
                    <a:latin typeface="Arial" charset="0"/>
                    <a:ea typeface="ＭＳ Ｐゴシック" charset="-128"/>
                    <a:cs typeface="+mn-cs"/>
                  </a:rPr>
                  <a:t>…</a:t>
                </a:r>
              </a:p>
              <a:p>
                <a:pPr marL="171446" marR="0" lvl="0" indent="-171446" algn="r" defTabSz="914400" rtl="0" eaLnBrk="0" fontAlgn="base" latinLnBrk="0" hangingPunct="0">
                  <a:lnSpc>
                    <a:spcPct val="100000"/>
                  </a:lnSpc>
                  <a:spcBef>
                    <a:spcPct val="0"/>
                  </a:spcBef>
                  <a:spcAft>
                    <a:spcPct val="0"/>
                  </a:spcAft>
                  <a:buClrTx/>
                  <a:buSzTx/>
                  <a:buFont typeface="Arial" panose="020B0604020202020204" pitchFamily="34" charset="0"/>
                  <a:buChar char="•"/>
                  <a:tabLst/>
                  <a:defRPr/>
                </a:pPr>
                <a:r>
                  <a:rPr kumimoji="0" lang="de-DE" sz="1200" b="0" i="0" u="none" strike="noStrike" kern="1200" cap="none" spc="0" normalizeH="0" baseline="0" dirty="0">
                    <a:ln>
                      <a:noFill/>
                    </a:ln>
                    <a:solidFill>
                      <a:srgbClr val="000000">
                        <a:lumMod val="65000"/>
                        <a:lumOff val="35000"/>
                      </a:srgbClr>
                    </a:solidFill>
                    <a:effectLst/>
                    <a:uLnTx/>
                    <a:uFillTx/>
                    <a:latin typeface="Arial" charset="0"/>
                    <a:ea typeface="ＭＳ Ｐゴシック" charset="-128"/>
                    <a:cs typeface="+mn-cs"/>
                  </a:rPr>
                  <a:t>…</a:t>
                </a:r>
              </a:p>
              <a:p>
                <a:pPr marL="171446" marR="0" lvl="0" indent="-171446" algn="r" defTabSz="914400" rtl="0" eaLnBrk="0" fontAlgn="base" latinLnBrk="0" hangingPunct="0">
                  <a:lnSpc>
                    <a:spcPct val="100000"/>
                  </a:lnSpc>
                  <a:spcBef>
                    <a:spcPct val="0"/>
                  </a:spcBef>
                  <a:spcAft>
                    <a:spcPct val="0"/>
                  </a:spcAft>
                  <a:buClrTx/>
                  <a:buSzTx/>
                  <a:buFont typeface="Arial" panose="020B0604020202020204" pitchFamily="34" charset="0"/>
                  <a:buChar char="•"/>
                  <a:tabLst/>
                  <a:defRPr/>
                </a:pPr>
                <a:r>
                  <a:rPr kumimoji="0" lang="de-DE" sz="1200" b="0" i="0" u="none" strike="noStrike" kern="1200" cap="none" spc="0" normalizeH="0" baseline="0" dirty="0">
                    <a:ln>
                      <a:noFill/>
                    </a:ln>
                    <a:solidFill>
                      <a:srgbClr val="000000">
                        <a:lumMod val="65000"/>
                        <a:lumOff val="35000"/>
                      </a:srgbClr>
                    </a:solidFill>
                    <a:effectLst/>
                    <a:uLnTx/>
                    <a:uFillTx/>
                    <a:latin typeface="Arial" charset="0"/>
                    <a:ea typeface="ＭＳ Ｐゴシック" charset="-128"/>
                    <a:cs typeface="+mn-cs"/>
                  </a:rPr>
                  <a:t>…</a:t>
                </a:r>
              </a:p>
              <a:p>
                <a:pPr marL="171446" marR="0" lvl="0" indent="-171446" algn="r" defTabSz="914400" rtl="0" eaLnBrk="0" fontAlgn="base" latinLnBrk="0" hangingPunct="0">
                  <a:lnSpc>
                    <a:spcPct val="100000"/>
                  </a:lnSpc>
                  <a:spcBef>
                    <a:spcPct val="0"/>
                  </a:spcBef>
                  <a:spcAft>
                    <a:spcPct val="0"/>
                  </a:spcAft>
                  <a:buClrTx/>
                  <a:buSzTx/>
                  <a:buFont typeface="Arial" panose="020B0604020202020204" pitchFamily="34" charset="0"/>
                  <a:buChar char="•"/>
                  <a:tabLst/>
                  <a:defRPr/>
                </a:pPr>
                <a:r>
                  <a:rPr kumimoji="0" lang="de-DE" sz="1200" b="0" i="0" u="none" strike="noStrike" kern="1200" cap="none" spc="0" normalizeH="0" baseline="0" dirty="0">
                    <a:ln>
                      <a:noFill/>
                    </a:ln>
                    <a:solidFill>
                      <a:srgbClr val="000000">
                        <a:lumMod val="65000"/>
                        <a:lumOff val="35000"/>
                      </a:srgbClr>
                    </a:solidFill>
                    <a:effectLst/>
                    <a:uLnTx/>
                    <a:uFillTx/>
                    <a:latin typeface="Arial" charset="0"/>
                    <a:ea typeface="ＭＳ Ｐゴシック" charset="-128"/>
                    <a:cs typeface="+mn-cs"/>
                  </a:rPr>
                  <a:t>…</a:t>
                </a:r>
              </a:p>
              <a:p>
                <a:pPr marL="171446" marR="0" lvl="0" indent="-171446" algn="r" defTabSz="914400" rtl="0" eaLnBrk="0" fontAlgn="base" latinLnBrk="0" hangingPunct="0">
                  <a:lnSpc>
                    <a:spcPct val="100000"/>
                  </a:lnSpc>
                  <a:spcBef>
                    <a:spcPct val="0"/>
                  </a:spcBef>
                  <a:spcAft>
                    <a:spcPct val="0"/>
                  </a:spcAft>
                  <a:buClrTx/>
                  <a:buSzTx/>
                  <a:buFont typeface="Arial" panose="020B0604020202020204" pitchFamily="34" charset="0"/>
                  <a:buChar char="•"/>
                  <a:tabLst/>
                  <a:defRPr/>
                </a:pPr>
                <a:r>
                  <a:rPr kumimoji="0" lang="de-DE" sz="1200" b="0" i="0" u="none" strike="noStrike" kern="1200" cap="none" spc="0" normalizeH="0" baseline="0" dirty="0">
                    <a:ln>
                      <a:noFill/>
                    </a:ln>
                    <a:solidFill>
                      <a:srgbClr val="000000">
                        <a:lumMod val="65000"/>
                        <a:lumOff val="35000"/>
                      </a:srgbClr>
                    </a:solidFill>
                    <a:effectLst/>
                    <a:uLnTx/>
                    <a:uFillTx/>
                    <a:latin typeface="Arial" charset="0"/>
                    <a:ea typeface="ＭＳ Ｐゴシック" charset="-128"/>
                    <a:cs typeface="+mn-cs"/>
                  </a:rPr>
                  <a:t>…</a:t>
                </a:r>
              </a:p>
            </p:txBody>
          </p:sp>
          <p:sp>
            <p:nvSpPr>
              <p:cNvPr id="92" name="Textfeld 91">
                <a:extLst>
                  <a:ext uri="{FF2B5EF4-FFF2-40B4-BE49-F238E27FC236}">
                    <a16:creationId xmlns:a16="http://schemas.microsoft.com/office/drawing/2014/main" id="{F4FC0F4F-EC49-460C-B7A6-AFF74621F28D}"/>
                  </a:ext>
                </a:extLst>
              </p:cNvPr>
              <p:cNvSpPr txBox="1"/>
              <p:nvPr/>
            </p:nvSpPr>
            <p:spPr>
              <a:xfrm>
                <a:off x="6383837" y="4730547"/>
                <a:ext cx="2123837" cy="1171215"/>
              </a:xfrm>
              <a:prstGeom prst="rect">
                <a:avLst/>
              </a:prstGeom>
              <a:noFill/>
            </p:spPr>
            <p:txBody>
              <a:bodyPr wrap="square" rtlCol="0">
                <a:spAutoFit/>
              </a:bodyPr>
              <a:lstStyle/>
              <a:p>
                <a:pPr marL="171446" marR="0" lvl="0" indent="-171446" algn="r" defTabSz="914400" rtl="0" eaLnBrk="0" fontAlgn="base" latinLnBrk="0" hangingPunct="0">
                  <a:lnSpc>
                    <a:spcPct val="100000"/>
                  </a:lnSpc>
                  <a:spcBef>
                    <a:spcPct val="0"/>
                  </a:spcBef>
                  <a:spcAft>
                    <a:spcPct val="0"/>
                  </a:spcAft>
                  <a:buClrTx/>
                  <a:buSzTx/>
                  <a:buFont typeface="Arial" panose="020B0604020202020204" pitchFamily="34" charset="0"/>
                  <a:buChar char="•"/>
                  <a:tabLst/>
                  <a:defRPr/>
                </a:pPr>
                <a:r>
                  <a:rPr kumimoji="0" lang="de-DE" sz="1200" b="0" i="0" u="none" strike="noStrike" kern="1200" cap="none" spc="0" normalizeH="0" baseline="0" dirty="0">
                    <a:ln>
                      <a:noFill/>
                    </a:ln>
                    <a:solidFill>
                      <a:srgbClr val="000000">
                        <a:lumMod val="65000"/>
                        <a:lumOff val="35000"/>
                      </a:srgbClr>
                    </a:solidFill>
                    <a:effectLst/>
                    <a:uLnTx/>
                    <a:uFillTx/>
                    <a:latin typeface="Arial" charset="0"/>
                    <a:ea typeface="ＭＳ Ｐゴシック" charset="-128"/>
                    <a:cs typeface="+mn-cs"/>
                  </a:rPr>
                  <a:t>…</a:t>
                </a:r>
              </a:p>
              <a:p>
                <a:pPr marL="171446" marR="0" lvl="0" indent="-171446" algn="r" defTabSz="914400" rtl="0" eaLnBrk="0" fontAlgn="base" latinLnBrk="0" hangingPunct="0">
                  <a:lnSpc>
                    <a:spcPct val="100000"/>
                  </a:lnSpc>
                  <a:spcBef>
                    <a:spcPct val="0"/>
                  </a:spcBef>
                  <a:spcAft>
                    <a:spcPct val="0"/>
                  </a:spcAft>
                  <a:buClrTx/>
                  <a:buSzTx/>
                  <a:buFont typeface="Arial" panose="020B0604020202020204" pitchFamily="34" charset="0"/>
                  <a:buChar char="•"/>
                  <a:tabLst/>
                  <a:defRPr/>
                </a:pPr>
                <a:r>
                  <a:rPr kumimoji="0" lang="de-DE" sz="1200" b="0" i="0" u="none" strike="noStrike" kern="1200" cap="none" spc="0" normalizeH="0" baseline="0" dirty="0">
                    <a:ln>
                      <a:noFill/>
                    </a:ln>
                    <a:solidFill>
                      <a:srgbClr val="000000">
                        <a:lumMod val="65000"/>
                        <a:lumOff val="35000"/>
                      </a:srgbClr>
                    </a:solidFill>
                    <a:effectLst/>
                    <a:uLnTx/>
                    <a:uFillTx/>
                    <a:latin typeface="Arial" charset="0"/>
                    <a:ea typeface="ＭＳ Ｐゴシック" charset="-128"/>
                    <a:cs typeface="+mn-cs"/>
                  </a:rPr>
                  <a:t>…</a:t>
                </a:r>
              </a:p>
              <a:p>
                <a:pPr marL="171446" marR="0" lvl="0" indent="-171446" algn="r" defTabSz="914400" rtl="0" eaLnBrk="0" fontAlgn="base" latinLnBrk="0" hangingPunct="0">
                  <a:lnSpc>
                    <a:spcPct val="100000"/>
                  </a:lnSpc>
                  <a:spcBef>
                    <a:spcPct val="0"/>
                  </a:spcBef>
                  <a:spcAft>
                    <a:spcPct val="0"/>
                  </a:spcAft>
                  <a:buClrTx/>
                  <a:buSzTx/>
                  <a:buFont typeface="Arial" panose="020B0604020202020204" pitchFamily="34" charset="0"/>
                  <a:buChar char="•"/>
                  <a:tabLst/>
                  <a:defRPr/>
                </a:pPr>
                <a:r>
                  <a:rPr kumimoji="0" lang="de-DE" sz="1200" b="0" i="0" u="none" strike="noStrike" kern="1200" cap="none" spc="0" normalizeH="0" baseline="0" dirty="0">
                    <a:ln>
                      <a:noFill/>
                    </a:ln>
                    <a:solidFill>
                      <a:srgbClr val="000000">
                        <a:lumMod val="65000"/>
                        <a:lumOff val="35000"/>
                      </a:srgbClr>
                    </a:solidFill>
                    <a:effectLst/>
                    <a:uLnTx/>
                    <a:uFillTx/>
                    <a:latin typeface="Arial" charset="0"/>
                    <a:ea typeface="ＭＳ Ｐゴシック" charset="-128"/>
                    <a:cs typeface="+mn-cs"/>
                  </a:rPr>
                  <a:t>…</a:t>
                </a:r>
              </a:p>
              <a:p>
                <a:pPr marL="171446" marR="0" lvl="0" indent="-171446" algn="r" defTabSz="914400" rtl="0" eaLnBrk="0" fontAlgn="base" latinLnBrk="0" hangingPunct="0">
                  <a:lnSpc>
                    <a:spcPct val="100000"/>
                  </a:lnSpc>
                  <a:spcBef>
                    <a:spcPct val="0"/>
                  </a:spcBef>
                  <a:spcAft>
                    <a:spcPct val="0"/>
                  </a:spcAft>
                  <a:buClrTx/>
                  <a:buSzTx/>
                  <a:buFont typeface="Arial" panose="020B0604020202020204" pitchFamily="34" charset="0"/>
                  <a:buChar char="•"/>
                  <a:tabLst/>
                  <a:defRPr/>
                </a:pPr>
                <a:r>
                  <a:rPr kumimoji="0" lang="de-DE" sz="1200" b="0" i="0" u="none" strike="noStrike" kern="1200" cap="none" spc="0" normalizeH="0" baseline="0" dirty="0">
                    <a:ln>
                      <a:noFill/>
                    </a:ln>
                    <a:solidFill>
                      <a:srgbClr val="000000">
                        <a:lumMod val="65000"/>
                        <a:lumOff val="35000"/>
                      </a:srgbClr>
                    </a:solidFill>
                    <a:effectLst/>
                    <a:uLnTx/>
                    <a:uFillTx/>
                    <a:latin typeface="Arial" charset="0"/>
                    <a:ea typeface="ＭＳ Ｐゴシック" charset="-128"/>
                    <a:cs typeface="+mn-cs"/>
                  </a:rPr>
                  <a:t>…</a:t>
                </a:r>
              </a:p>
              <a:p>
                <a:pPr marL="171446" marR="0" lvl="0" indent="-171446" algn="r" defTabSz="914400" rtl="0" eaLnBrk="0" fontAlgn="base" latinLnBrk="0" hangingPunct="0">
                  <a:lnSpc>
                    <a:spcPct val="100000"/>
                  </a:lnSpc>
                  <a:spcBef>
                    <a:spcPct val="0"/>
                  </a:spcBef>
                  <a:spcAft>
                    <a:spcPct val="0"/>
                  </a:spcAft>
                  <a:buClrTx/>
                  <a:buSzTx/>
                  <a:buFont typeface="Arial" panose="020B0604020202020204" pitchFamily="34" charset="0"/>
                  <a:buChar char="•"/>
                  <a:tabLst/>
                  <a:defRPr/>
                </a:pPr>
                <a:r>
                  <a:rPr kumimoji="0" lang="de-DE" sz="1200" b="0" i="0" u="none" strike="noStrike" kern="1200" cap="none" spc="0" normalizeH="0" baseline="0" dirty="0">
                    <a:ln>
                      <a:noFill/>
                    </a:ln>
                    <a:solidFill>
                      <a:srgbClr val="000000">
                        <a:lumMod val="65000"/>
                        <a:lumOff val="35000"/>
                      </a:srgbClr>
                    </a:solidFill>
                    <a:effectLst/>
                    <a:uLnTx/>
                    <a:uFillTx/>
                    <a:latin typeface="Arial" charset="0"/>
                    <a:ea typeface="ＭＳ Ｐゴシック" charset="-128"/>
                    <a:cs typeface="+mn-cs"/>
                  </a:rPr>
                  <a:t>…</a:t>
                </a:r>
              </a:p>
              <a:p>
                <a:pPr marL="171446" marR="0" lvl="0" indent="-171446" algn="r" defTabSz="914400" rtl="0" eaLnBrk="0" fontAlgn="base" latinLnBrk="0" hangingPunct="0">
                  <a:lnSpc>
                    <a:spcPct val="100000"/>
                  </a:lnSpc>
                  <a:spcBef>
                    <a:spcPct val="0"/>
                  </a:spcBef>
                  <a:spcAft>
                    <a:spcPct val="0"/>
                  </a:spcAft>
                  <a:buClrTx/>
                  <a:buSzTx/>
                  <a:buFont typeface="Arial" panose="020B0604020202020204" pitchFamily="34" charset="0"/>
                  <a:buChar char="•"/>
                  <a:tabLst/>
                  <a:defRPr/>
                </a:pPr>
                <a:endParaRPr kumimoji="0" lang="de-DE" sz="1200" b="0" i="0" u="none" strike="noStrike" kern="1200" cap="none" spc="0" normalizeH="0" baseline="0" dirty="0">
                  <a:ln>
                    <a:noFill/>
                  </a:ln>
                  <a:solidFill>
                    <a:srgbClr val="000000">
                      <a:lumMod val="65000"/>
                      <a:lumOff val="35000"/>
                    </a:srgbClr>
                  </a:solidFill>
                  <a:effectLst/>
                  <a:uLnTx/>
                  <a:uFillTx/>
                  <a:latin typeface="Arial" charset="0"/>
                  <a:ea typeface="ＭＳ Ｐゴシック" charset="-128"/>
                  <a:cs typeface="+mn-cs"/>
                </a:endParaRPr>
              </a:p>
            </p:txBody>
          </p:sp>
          <p:sp>
            <p:nvSpPr>
              <p:cNvPr id="93" name="Textfeld 92">
                <a:extLst>
                  <a:ext uri="{FF2B5EF4-FFF2-40B4-BE49-F238E27FC236}">
                    <a16:creationId xmlns:a16="http://schemas.microsoft.com/office/drawing/2014/main" id="{BCF560D5-A393-465D-AE62-7F3E410F597A}"/>
                  </a:ext>
                </a:extLst>
              </p:cNvPr>
              <p:cNvSpPr txBox="1"/>
              <p:nvPr/>
            </p:nvSpPr>
            <p:spPr>
              <a:xfrm>
                <a:off x="9248795" y="4837998"/>
                <a:ext cx="2112244" cy="1171215"/>
              </a:xfrm>
              <a:prstGeom prst="rect">
                <a:avLst/>
              </a:prstGeom>
              <a:noFill/>
            </p:spPr>
            <p:txBody>
              <a:bodyPr wrap="square" rtlCol="0">
                <a:spAutoFit/>
              </a:bodyPr>
              <a:lstStyle/>
              <a:p>
                <a:pPr marL="171446" marR="0" lvl="0" indent="-171446" algn="r" defTabSz="914400" rtl="0" eaLnBrk="0" fontAlgn="base" latinLnBrk="0" hangingPunct="0">
                  <a:lnSpc>
                    <a:spcPct val="100000"/>
                  </a:lnSpc>
                  <a:spcBef>
                    <a:spcPct val="0"/>
                  </a:spcBef>
                  <a:spcAft>
                    <a:spcPct val="0"/>
                  </a:spcAft>
                  <a:buClrTx/>
                  <a:buSzTx/>
                  <a:buFont typeface="Arial" panose="020B0604020202020204" pitchFamily="34" charset="0"/>
                  <a:buChar char="•"/>
                  <a:tabLst/>
                  <a:defRPr/>
                </a:pPr>
                <a:r>
                  <a:rPr kumimoji="0" lang="de-DE" sz="1200" b="0" i="0" u="none" strike="noStrike" kern="1200" cap="none" spc="0" normalizeH="0" baseline="0" dirty="0">
                    <a:ln>
                      <a:noFill/>
                    </a:ln>
                    <a:solidFill>
                      <a:srgbClr val="000000">
                        <a:lumMod val="65000"/>
                        <a:lumOff val="35000"/>
                      </a:srgbClr>
                    </a:solidFill>
                    <a:effectLst/>
                    <a:uLnTx/>
                    <a:uFillTx/>
                    <a:latin typeface="Arial" charset="0"/>
                    <a:ea typeface="ＭＳ Ｐゴシック" charset="-128"/>
                    <a:cs typeface="+mn-cs"/>
                  </a:rPr>
                  <a:t>…</a:t>
                </a:r>
              </a:p>
              <a:p>
                <a:pPr marL="171446" marR="0" lvl="0" indent="-171446" algn="r" defTabSz="914400" rtl="0" eaLnBrk="0" fontAlgn="base" latinLnBrk="0" hangingPunct="0">
                  <a:lnSpc>
                    <a:spcPct val="100000"/>
                  </a:lnSpc>
                  <a:spcBef>
                    <a:spcPct val="0"/>
                  </a:spcBef>
                  <a:spcAft>
                    <a:spcPct val="0"/>
                  </a:spcAft>
                  <a:buClrTx/>
                  <a:buSzTx/>
                  <a:buFont typeface="Arial" panose="020B0604020202020204" pitchFamily="34" charset="0"/>
                  <a:buChar char="•"/>
                  <a:tabLst/>
                  <a:defRPr/>
                </a:pPr>
                <a:r>
                  <a:rPr kumimoji="0" lang="de-DE" sz="1200" b="0" i="0" u="none" strike="noStrike" kern="1200" cap="none" spc="0" normalizeH="0" baseline="0" dirty="0">
                    <a:ln>
                      <a:noFill/>
                    </a:ln>
                    <a:solidFill>
                      <a:srgbClr val="000000">
                        <a:lumMod val="65000"/>
                        <a:lumOff val="35000"/>
                      </a:srgbClr>
                    </a:solidFill>
                    <a:effectLst/>
                    <a:uLnTx/>
                    <a:uFillTx/>
                    <a:latin typeface="Arial" charset="0"/>
                    <a:ea typeface="ＭＳ Ｐゴシック" charset="-128"/>
                    <a:cs typeface="+mn-cs"/>
                  </a:rPr>
                  <a:t>…</a:t>
                </a:r>
              </a:p>
              <a:p>
                <a:pPr marL="171446" marR="0" lvl="0" indent="-171446" algn="r" defTabSz="914400" rtl="0" eaLnBrk="0" fontAlgn="base" latinLnBrk="0" hangingPunct="0">
                  <a:lnSpc>
                    <a:spcPct val="100000"/>
                  </a:lnSpc>
                  <a:spcBef>
                    <a:spcPct val="0"/>
                  </a:spcBef>
                  <a:spcAft>
                    <a:spcPct val="0"/>
                  </a:spcAft>
                  <a:buClrTx/>
                  <a:buSzTx/>
                  <a:buFont typeface="Arial" panose="020B0604020202020204" pitchFamily="34" charset="0"/>
                  <a:buChar char="•"/>
                  <a:tabLst/>
                  <a:defRPr/>
                </a:pPr>
                <a:r>
                  <a:rPr kumimoji="0" lang="de-DE" sz="1200" b="0" i="0" u="none" strike="noStrike" kern="1200" cap="none" spc="0" normalizeH="0" baseline="0" dirty="0">
                    <a:ln>
                      <a:noFill/>
                    </a:ln>
                    <a:solidFill>
                      <a:srgbClr val="000000">
                        <a:lumMod val="65000"/>
                        <a:lumOff val="35000"/>
                      </a:srgbClr>
                    </a:solidFill>
                    <a:effectLst/>
                    <a:uLnTx/>
                    <a:uFillTx/>
                    <a:latin typeface="Arial" charset="0"/>
                    <a:ea typeface="ＭＳ Ｐゴシック" charset="-128"/>
                    <a:cs typeface="+mn-cs"/>
                  </a:rPr>
                  <a:t>…</a:t>
                </a:r>
              </a:p>
              <a:p>
                <a:pPr marL="171446" marR="0" lvl="0" indent="-171446" algn="r" defTabSz="914400" rtl="0" eaLnBrk="0" fontAlgn="base" latinLnBrk="0" hangingPunct="0">
                  <a:lnSpc>
                    <a:spcPct val="100000"/>
                  </a:lnSpc>
                  <a:spcBef>
                    <a:spcPct val="0"/>
                  </a:spcBef>
                  <a:spcAft>
                    <a:spcPct val="0"/>
                  </a:spcAft>
                  <a:buClrTx/>
                  <a:buSzTx/>
                  <a:buFont typeface="Arial" panose="020B0604020202020204" pitchFamily="34" charset="0"/>
                  <a:buChar char="•"/>
                  <a:tabLst/>
                  <a:defRPr/>
                </a:pPr>
                <a:r>
                  <a:rPr kumimoji="0" lang="de-DE" sz="1200" b="0" i="0" u="none" strike="noStrike" kern="1200" cap="none" spc="0" normalizeH="0" baseline="0" dirty="0">
                    <a:ln>
                      <a:noFill/>
                    </a:ln>
                    <a:solidFill>
                      <a:srgbClr val="000000">
                        <a:lumMod val="65000"/>
                        <a:lumOff val="35000"/>
                      </a:srgbClr>
                    </a:solidFill>
                    <a:effectLst/>
                    <a:uLnTx/>
                    <a:uFillTx/>
                    <a:latin typeface="Arial" charset="0"/>
                    <a:ea typeface="ＭＳ Ｐゴシック" charset="-128"/>
                    <a:cs typeface="+mn-cs"/>
                  </a:rPr>
                  <a:t>…</a:t>
                </a:r>
              </a:p>
              <a:p>
                <a:pPr marL="171446" marR="0" lvl="0" indent="-171446" algn="r" defTabSz="914400" rtl="0" eaLnBrk="0" fontAlgn="base" latinLnBrk="0" hangingPunct="0">
                  <a:lnSpc>
                    <a:spcPct val="100000"/>
                  </a:lnSpc>
                  <a:spcBef>
                    <a:spcPct val="0"/>
                  </a:spcBef>
                  <a:spcAft>
                    <a:spcPct val="0"/>
                  </a:spcAft>
                  <a:buClrTx/>
                  <a:buSzTx/>
                  <a:buFont typeface="Arial" panose="020B0604020202020204" pitchFamily="34" charset="0"/>
                  <a:buChar char="•"/>
                  <a:tabLst/>
                  <a:defRPr/>
                </a:pPr>
                <a:r>
                  <a:rPr kumimoji="0" lang="de-DE" sz="1200" b="0" i="0" u="none" strike="noStrike" kern="1200" cap="none" spc="0" normalizeH="0" baseline="0" dirty="0">
                    <a:ln>
                      <a:noFill/>
                    </a:ln>
                    <a:solidFill>
                      <a:srgbClr val="000000">
                        <a:lumMod val="65000"/>
                        <a:lumOff val="35000"/>
                      </a:srgbClr>
                    </a:solidFill>
                    <a:effectLst/>
                    <a:uLnTx/>
                    <a:uFillTx/>
                    <a:latin typeface="Arial" charset="0"/>
                    <a:ea typeface="ＭＳ Ｐゴシック" charset="-128"/>
                    <a:cs typeface="+mn-cs"/>
                  </a:rPr>
                  <a:t>…</a:t>
                </a:r>
              </a:p>
              <a:p>
                <a:pPr marL="171446" marR="0" lvl="0" indent="-171446" algn="r" defTabSz="914400" rtl="0" eaLnBrk="0" fontAlgn="base" latinLnBrk="0" hangingPunct="0">
                  <a:lnSpc>
                    <a:spcPct val="100000"/>
                  </a:lnSpc>
                  <a:spcBef>
                    <a:spcPct val="0"/>
                  </a:spcBef>
                  <a:spcAft>
                    <a:spcPct val="0"/>
                  </a:spcAft>
                  <a:buClrTx/>
                  <a:buSzTx/>
                  <a:buFont typeface="Arial" panose="020B0604020202020204" pitchFamily="34" charset="0"/>
                  <a:buChar char="•"/>
                  <a:tabLst/>
                  <a:defRPr/>
                </a:pPr>
                <a:endParaRPr kumimoji="0" lang="de-DE" sz="1200" b="0" i="0" u="none" strike="noStrike" kern="1200" cap="none" spc="0" normalizeH="0" baseline="0" dirty="0">
                  <a:ln>
                    <a:noFill/>
                  </a:ln>
                  <a:solidFill>
                    <a:srgbClr val="000000">
                      <a:lumMod val="65000"/>
                      <a:lumOff val="35000"/>
                    </a:srgbClr>
                  </a:solidFill>
                  <a:effectLst/>
                  <a:uLnTx/>
                  <a:uFillTx/>
                  <a:latin typeface="Arial" charset="0"/>
                  <a:ea typeface="ＭＳ Ｐゴシック" charset="-128"/>
                  <a:cs typeface="+mn-cs"/>
                </a:endParaRPr>
              </a:p>
            </p:txBody>
          </p:sp>
        </p:grpSp>
        <p:sp>
          <p:nvSpPr>
            <p:cNvPr id="6" name="Rechteck 5">
              <a:extLst>
                <a:ext uri="{FF2B5EF4-FFF2-40B4-BE49-F238E27FC236}">
                  <a16:creationId xmlns:a16="http://schemas.microsoft.com/office/drawing/2014/main" id="{82AECED2-CABE-475C-B24B-B637E5AF22FC}"/>
                </a:ext>
              </a:extLst>
            </p:cNvPr>
            <p:cNvSpPr/>
            <p:nvPr/>
          </p:nvSpPr>
          <p:spPr bwMode="auto">
            <a:xfrm rot="16200000">
              <a:off x="-376639" y="2625294"/>
              <a:ext cx="2097136" cy="358800"/>
            </a:xfrm>
            <a:prstGeom prst="rect">
              <a:avLst/>
            </a:prstGeom>
            <a:solidFill>
              <a:srgbClr val="3B687F"/>
            </a:solidFill>
            <a:ln w="9525" cap="flat" cmpd="sng" algn="ctr">
              <a:solidFill>
                <a:srgbClr val="3B687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de-DE" sz="1400" b="1" i="0" u="none" strike="noStrike" cap="none" normalizeH="0" baseline="0" dirty="0">
                  <a:ln>
                    <a:noFill/>
                  </a:ln>
                  <a:solidFill>
                    <a:schemeClr val="bg1"/>
                  </a:solidFill>
                  <a:effectLst/>
                  <a:latin typeface="Arial" charset="0"/>
                  <a:ea typeface="ＭＳ Ｐゴシック" charset="-128"/>
                </a:rPr>
                <a:t>Stärken</a:t>
              </a:r>
              <a:endParaRPr kumimoji="0" lang="en-AU" sz="1400" b="1" i="0" u="none" strike="noStrike" cap="none" normalizeH="0" baseline="0" dirty="0">
                <a:ln>
                  <a:noFill/>
                </a:ln>
                <a:solidFill>
                  <a:schemeClr val="bg1"/>
                </a:solidFill>
                <a:effectLst/>
                <a:latin typeface="Arial" charset="0"/>
                <a:ea typeface="ＭＳ Ｐゴシック" charset="-128"/>
              </a:endParaRPr>
            </a:p>
          </p:txBody>
        </p:sp>
        <p:sp>
          <p:nvSpPr>
            <p:cNvPr id="21" name="Rechteck 20">
              <a:extLst>
                <a:ext uri="{FF2B5EF4-FFF2-40B4-BE49-F238E27FC236}">
                  <a16:creationId xmlns:a16="http://schemas.microsoft.com/office/drawing/2014/main" id="{90FE6879-5771-4081-BD6D-90E403D32FA5}"/>
                </a:ext>
              </a:extLst>
            </p:cNvPr>
            <p:cNvSpPr/>
            <p:nvPr/>
          </p:nvSpPr>
          <p:spPr bwMode="auto">
            <a:xfrm rot="16200000">
              <a:off x="-376639" y="4899301"/>
              <a:ext cx="2097136" cy="358800"/>
            </a:xfrm>
            <a:prstGeom prst="rect">
              <a:avLst/>
            </a:prstGeom>
            <a:solidFill>
              <a:srgbClr val="3B687F"/>
            </a:solidFill>
            <a:ln w="9525" cap="flat" cmpd="sng" algn="ctr">
              <a:solidFill>
                <a:srgbClr val="3B687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de-DE" sz="1400" b="1" i="0" u="none" strike="noStrike" cap="none" normalizeH="0" baseline="0" dirty="0">
                  <a:ln>
                    <a:noFill/>
                  </a:ln>
                  <a:solidFill>
                    <a:schemeClr val="bg1"/>
                  </a:solidFill>
                  <a:effectLst/>
                  <a:latin typeface="Arial" charset="0"/>
                  <a:ea typeface="ＭＳ Ｐゴシック" charset="-128"/>
                </a:rPr>
                <a:t>Chancen</a:t>
              </a:r>
              <a:endParaRPr kumimoji="0" lang="en-AU" sz="1400" b="1" i="0" u="none" strike="noStrike" cap="none" normalizeH="0" baseline="0" dirty="0">
                <a:ln>
                  <a:noFill/>
                </a:ln>
                <a:solidFill>
                  <a:schemeClr val="bg1"/>
                </a:solidFill>
                <a:effectLst/>
                <a:latin typeface="Arial" charset="0"/>
                <a:ea typeface="ＭＳ Ｐゴシック" charset="-128"/>
              </a:endParaRPr>
            </a:p>
          </p:txBody>
        </p:sp>
        <p:sp>
          <p:nvSpPr>
            <p:cNvPr id="22" name="Rechteck 21">
              <a:extLst>
                <a:ext uri="{FF2B5EF4-FFF2-40B4-BE49-F238E27FC236}">
                  <a16:creationId xmlns:a16="http://schemas.microsoft.com/office/drawing/2014/main" id="{5B92ED9F-6A0B-4CF0-B678-9679CEEA5C33}"/>
                </a:ext>
              </a:extLst>
            </p:cNvPr>
            <p:cNvSpPr/>
            <p:nvPr/>
          </p:nvSpPr>
          <p:spPr bwMode="auto">
            <a:xfrm rot="5400000">
              <a:off x="10470019" y="2625939"/>
              <a:ext cx="2097136" cy="358800"/>
            </a:xfrm>
            <a:prstGeom prst="rect">
              <a:avLst/>
            </a:prstGeom>
            <a:solidFill>
              <a:srgbClr val="3B687F"/>
            </a:solidFill>
            <a:ln w="9525" cap="flat" cmpd="sng" algn="ctr">
              <a:solidFill>
                <a:srgbClr val="3B687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de-DE" sz="1400" b="1" i="0" u="none" strike="noStrike" cap="none" normalizeH="0" baseline="0" dirty="0">
                  <a:ln>
                    <a:noFill/>
                  </a:ln>
                  <a:solidFill>
                    <a:schemeClr val="bg1"/>
                  </a:solidFill>
                  <a:effectLst/>
                  <a:latin typeface="Arial" charset="0"/>
                  <a:ea typeface="ＭＳ Ｐゴシック" charset="-128"/>
                </a:rPr>
                <a:t>Schwächen</a:t>
              </a:r>
              <a:endParaRPr kumimoji="0" lang="en-AU" sz="1400" b="1" i="0" u="none" strike="noStrike" cap="none" normalizeH="0" baseline="0" dirty="0">
                <a:ln>
                  <a:noFill/>
                </a:ln>
                <a:solidFill>
                  <a:schemeClr val="bg1"/>
                </a:solidFill>
                <a:effectLst/>
                <a:latin typeface="Arial" charset="0"/>
                <a:ea typeface="ＭＳ Ｐゴシック" charset="-128"/>
              </a:endParaRPr>
            </a:p>
          </p:txBody>
        </p:sp>
        <p:sp>
          <p:nvSpPr>
            <p:cNvPr id="23" name="Rechteck 22">
              <a:extLst>
                <a:ext uri="{FF2B5EF4-FFF2-40B4-BE49-F238E27FC236}">
                  <a16:creationId xmlns:a16="http://schemas.microsoft.com/office/drawing/2014/main" id="{33720DD9-D701-4413-986E-5EF865B565A6}"/>
                </a:ext>
              </a:extLst>
            </p:cNvPr>
            <p:cNvSpPr/>
            <p:nvPr/>
          </p:nvSpPr>
          <p:spPr bwMode="auto">
            <a:xfrm rot="5400000">
              <a:off x="10470020" y="4899300"/>
              <a:ext cx="2097134" cy="358800"/>
            </a:xfrm>
            <a:prstGeom prst="rect">
              <a:avLst/>
            </a:prstGeom>
            <a:solidFill>
              <a:srgbClr val="3B687F"/>
            </a:solidFill>
            <a:ln w="9525" cap="flat" cmpd="sng" algn="ctr">
              <a:solidFill>
                <a:srgbClr val="3B687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de-DE" sz="1400" b="1" i="0" u="none" strike="noStrike" cap="none" normalizeH="0" baseline="0" dirty="0">
                  <a:ln>
                    <a:noFill/>
                  </a:ln>
                  <a:solidFill>
                    <a:schemeClr val="bg1"/>
                  </a:solidFill>
                  <a:effectLst/>
                  <a:latin typeface="Arial" charset="0"/>
                  <a:ea typeface="ＭＳ Ｐゴシック" charset="-128"/>
                </a:rPr>
                <a:t>Risiken</a:t>
              </a:r>
              <a:endParaRPr kumimoji="0" lang="en-AU" sz="1400" b="1" i="0" u="none" strike="noStrike" cap="none" normalizeH="0" baseline="0" dirty="0">
                <a:ln>
                  <a:noFill/>
                </a:ln>
                <a:solidFill>
                  <a:schemeClr val="bg1"/>
                </a:solidFill>
                <a:effectLst/>
                <a:latin typeface="Arial" charset="0"/>
                <a:ea typeface="ＭＳ Ｐゴシック" charset="-128"/>
              </a:endParaRPr>
            </a:p>
          </p:txBody>
        </p:sp>
      </p:grpSp>
      <p:sp>
        <p:nvSpPr>
          <p:cNvPr id="25" name="Fußzeilenplatzhalter 2">
            <a:extLst>
              <a:ext uri="{FF2B5EF4-FFF2-40B4-BE49-F238E27FC236}">
                <a16:creationId xmlns:a16="http://schemas.microsoft.com/office/drawing/2014/main" id="{4F64EABA-60C8-481A-A776-78C6D98F56D8}"/>
              </a:ext>
            </a:extLst>
          </p:cNvPr>
          <p:cNvSpPr>
            <a:spLocks noGrp="1"/>
          </p:cNvSpPr>
          <p:nvPr>
            <p:ph type="ftr" sz="quarter" idx="10"/>
          </p:nvPr>
        </p:nvSpPr>
        <p:spPr>
          <a:xfrm>
            <a:off x="5992940" y="6477000"/>
            <a:ext cx="5815060" cy="279400"/>
          </a:xfrm>
        </p:spPr>
        <p:txBody>
          <a:bodyPr/>
          <a:lstStyle/>
          <a:p>
            <a:r>
              <a:rPr lang="de-DE" b="1" dirty="0">
                <a:solidFill>
                  <a:srgbClr val="7B9C2A"/>
                </a:solidFill>
              </a:rPr>
              <a:t>UMWELT. </a:t>
            </a:r>
            <a:r>
              <a:rPr lang="de-DE" b="1" dirty="0">
                <a:solidFill>
                  <a:srgbClr val="F9AA00"/>
                </a:solidFill>
              </a:rPr>
              <a:t>RISIKO. </a:t>
            </a:r>
            <a:r>
              <a:rPr lang="de-DE" b="1" dirty="0"/>
              <a:t>MANAGEMENT. </a:t>
            </a:r>
            <a:r>
              <a:rPr lang="de-DE" dirty="0"/>
              <a:t>| © LfU | IZU Infozentrum UmweltWirtschaft</a:t>
            </a:r>
          </a:p>
        </p:txBody>
      </p:sp>
    </p:spTree>
    <p:extLst>
      <p:ext uri="{BB962C8B-B14F-4D97-AF65-F5344CB8AC3E}">
        <p14:creationId xmlns:p14="http://schemas.microsoft.com/office/powerpoint/2010/main" val="158282139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C163886-A34D-4845-96D9-2BFD3E9ABF14}"/>
              </a:ext>
            </a:extLst>
          </p:cNvPr>
          <p:cNvSpPr>
            <a:spLocks noGrp="1"/>
          </p:cNvSpPr>
          <p:nvPr>
            <p:ph type="title"/>
          </p:nvPr>
        </p:nvSpPr>
        <p:spPr/>
        <p:txBody>
          <a:bodyPr/>
          <a:lstStyle/>
          <a:p>
            <a:r>
              <a:rPr lang="de-DE" u="sng" dirty="0"/>
              <a:t>Methode:</a:t>
            </a:r>
            <a:r>
              <a:rPr lang="de-DE" dirty="0"/>
              <a:t> Risikobarometer</a:t>
            </a:r>
            <a:endParaRPr lang="en-AU" dirty="0"/>
          </a:p>
        </p:txBody>
      </p:sp>
      <p:sp>
        <p:nvSpPr>
          <p:cNvPr id="7" name="Foliennummernplatzhalter 6">
            <a:extLst>
              <a:ext uri="{FF2B5EF4-FFF2-40B4-BE49-F238E27FC236}">
                <a16:creationId xmlns:a16="http://schemas.microsoft.com/office/drawing/2014/main" id="{4F80046B-6CA4-44F3-8A0C-130950225E65}"/>
              </a:ext>
            </a:extLst>
          </p:cNvPr>
          <p:cNvSpPr>
            <a:spLocks noGrp="1"/>
          </p:cNvSpPr>
          <p:nvPr>
            <p:ph type="sldNum" sz="quarter" idx="4"/>
          </p:nvPr>
        </p:nvSpPr>
        <p:spPr/>
        <p:txBody>
          <a:bodyPr/>
          <a:lstStyle/>
          <a:p>
            <a:pPr marL="0" marR="0" lvl="0" indent="0" algn="l" defTabSz="914377" rtl="0" eaLnBrk="0" fontAlgn="base" latinLnBrk="0" hangingPunct="0">
              <a:lnSpc>
                <a:spcPct val="100000"/>
              </a:lnSpc>
              <a:spcBef>
                <a:spcPct val="0"/>
              </a:spcBef>
              <a:spcAft>
                <a:spcPct val="0"/>
              </a:spcAft>
              <a:buClrTx/>
              <a:buSzTx/>
              <a:buFontTx/>
              <a:buNone/>
              <a:tabLst/>
              <a:defRPr/>
            </a:pPr>
            <a:fld id="{894680D0-7A83-433A-9719-C4143F27F647}" type="slidenum">
              <a:rPr kumimoji="0" lang="de-DE" sz="1000" b="0" i="0" u="none" strike="noStrike" kern="1200" cap="none" spc="0" normalizeH="0" baseline="0" noProof="0">
                <a:ln>
                  <a:noFill/>
                </a:ln>
                <a:solidFill>
                  <a:srgbClr val="3B687F"/>
                </a:solidFill>
                <a:effectLst/>
                <a:uLnTx/>
                <a:uFillTx/>
                <a:latin typeface="Arial" charset="0"/>
                <a:ea typeface="ＭＳ Ｐゴシック" charset="-128"/>
                <a:cs typeface="+mn-cs"/>
              </a:rPr>
              <a:pPr marL="0" marR="0" lvl="0" indent="0" algn="l" defTabSz="914377" rtl="0" eaLnBrk="0" fontAlgn="base" latinLnBrk="0" hangingPunct="0">
                <a:lnSpc>
                  <a:spcPct val="100000"/>
                </a:lnSpc>
                <a:spcBef>
                  <a:spcPct val="0"/>
                </a:spcBef>
                <a:spcAft>
                  <a:spcPct val="0"/>
                </a:spcAft>
                <a:buClrTx/>
                <a:buSzTx/>
                <a:buFontTx/>
                <a:buNone/>
                <a:tabLst/>
                <a:defRPr/>
              </a:pPr>
              <a:t>13</a:t>
            </a:fld>
            <a:endParaRPr kumimoji="0" lang="de-DE" sz="1000" b="0" i="0" u="none" strike="noStrike" kern="1200" cap="none" spc="0" normalizeH="0" baseline="0" noProof="0" dirty="0">
              <a:ln>
                <a:noFill/>
              </a:ln>
              <a:solidFill>
                <a:srgbClr val="3B687F"/>
              </a:solidFill>
              <a:effectLst/>
              <a:uLnTx/>
              <a:uFillTx/>
              <a:latin typeface="Arial" charset="0"/>
              <a:ea typeface="ＭＳ Ｐゴシック" charset="-128"/>
              <a:cs typeface="+mn-cs"/>
            </a:endParaRPr>
          </a:p>
        </p:txBody>
      </p:sp>
      <p:pic>
        <p:nvPicPr>
          <p:cNvPr id="73" name="Grafik 72" descr="Volltreffer Silhouette">
            <a:extLst>
              <a:ext uri="{FF2B5EF4-FFF2-40B4-BE49-F238E27FC236}">
                <a16:creationId xmlns:a16="http://schemas.microsoft.com/office/drawing/2014/main" id="{07FC5A39-20CB-4DE7-A878-ECF2E85D24BA}"/>
              </a:ext>
            </a:extLst>
          </p:cNvPr>
          <p:cNvPicPr>
            <a:picLocks noChangeAspect="1"/>
          </p:cNvPicPr>
          <p:nvPr/>
        </p:nvPicPr>
        <p:blipFill>
          <a:blip r:embed="rId3" cstate="print">
            <a:duotone>
              <a:prstClr val="black"/>
              <a:schemeClr val="accent1">
                <a:tint val="45000"/>
                <a:satMod val="400000"/>
              </a:schemeClr>
            </a:duotone>
            <a:extLst>
              <a:ext uri="{BEBA8EAE-BF5A-486C-A8C5-ECC9F3942E4B}">
                <a14:imgProps xmlns:a14="http://schemas.microsoft.com/office/drawing/2010/main">
                  <a14:imgLayer r:embed="rId4">
                    <a14:imgEffect>
                      <a14:colorTemperature colorTemp="8117"/>
                    </a14:imgEffect>
                  </a14:imgLayer>
                </a14:imgProps>
              </a:ext>
              <a:ext uri="{28A0092B-C50C-407E-A947-70E740481C1C}">
                <a14:useLocalDpi xmlns:a14="http://schemas.microsoft.com/office/drawing/2010/main" val="0"/>
              </a:ext>
            </a:extLst>
          </a:blip>
          <a:stretch>
            <a:fillRect/>
          </a:stretch>
        </p:blipFill>
        <p:spPr>
          <a:xfrm>
            <a:off x="408609" y="3728533"/>
            <a:ext cx="708579" cy="708579"/>
          </a:xfrm>
          <a:prstGeom prst="rect">
            <a:avLst/>
          </a:prstGeom>
          <a:noFill/>
        </p:spPr>
      </p:pic>
      <p:sp>
        <p:nvSpPr>
          <p:cNvPr id="75" name="Textfeld 74">
            <a:extLst>
              <a:ext uri="{FF2B5EF4-FFF2-40B4-BE49-F238E27FC236}">
                <a16:creationId xmlns:a16="http://schemas.microsoft.com/office/drawing/2014/main" id="{05692AEA-2755-4004-A107-60C2A40D3304}"/>
              </a:ext>
            </a:extLst>
          </p:cNvPr>
          <p:cNvSpPr txBox="1"/>
          <p:nvPr/>
        </p:nvSpPr>
        <p:spPr>
          <a:xfrm>
            <a:off x="414765" y="1869092"/>
            <a:ext cx="5681239" cy="397201"/>
          </a:xfrm>
          <a:prstGeom prst="rect">
            <a:avLst/>
          </a:prstGeom>
          <a:solidFill>
            <a:srgbClr val="5C8395"/>
          </a:solidFill>
        </p:spPr>
        <p:txBody>
          <a:bodyPr wrap="square" lIns="90000" tIns="90000" bIns="90000" rtlCol="0">
            <a:spAutoFit/>
          </a:bodyPr>
          <a:lstStyle/>
          <a:p>
            <a:pPr marL="0" marR="0" lvl="0" indent="0" algn="ctr" defTabSz="914377" rtl="0" eaLnBrk="0" fontAlgn="base" latinLnBrk="0" hangingPunct="0">
              <a:lnSpc>
                <a:spcPct val="100000"/>
              </a:lnSpc>
              <a:spcBef>
                <a:spcPct val="0"/>
              </a:spcBef>
              <a:spcAft>
                <a:spcPct val="0"/>
              </a:spcAft>
              <a:buClrTx/>
              <a:buSzTx/>
              <a:buFontTx/>
              <a:buNone/>
              <a:tabLst/>
              <a:defRPr/>
            </a:pPr>
            <a:r>
              <a:rPr kumimoji="0" lang="de-DE" sz="1400" b="1" i="0" u="none" strike="noStrike" kern="1200" cap="none" spc="0" normalizeH="0" baseline="0" noProof="0" dirty="0">
                <a:ln>
                  <a:noFill/>
                </a:ln>
                <a:solidFill>
                  <a:srgbClr val="FFFFFF"/>
                </a:solidFill>
                <a:effectLst/>
                <a:uLnTx/>
                <a:uFillTx/>
                <a:latin typeface="Arial" charset="0"/>
                <a:ea typeface="ＭＳ Ｐゴシック" charset="-128"/>
                <a:cs typeface="+mn-cs"/>
              </a:rPr>
              <a:t>Was?</a:t>
            </a:r>
          </a:p>
        </p:txBody>
      </p:sp>
      <p:sp>
        <p:nvSpPr>
          <p:cNvPr id="74" name="Textfeld 73">
            <a:extLst>
              <a:ext uri="{FF2B5EF4-FFF2-40B4-BE49-F238E27FC236}">
                <a16:creationId xmlns:a16="http://schemas.microsoft.com/office/drawing/2014/main" id="{4B9CC061-0D6B-441B-A54E-673DF4383042}"/>
              </a:ext>
            </a:extLst>
          </p:cNvPr>
          <p:cNvSpPr txBox="1"/>
          <p:nvPr/>
        </p:nvSpPr>
        <p:spPr>
          <a:xfrm>
            <a:off x="408611" y="2309774"/>
            <a:ext cx="5681240" cy="692497"/>
          </a:xfrm>
          <a:prstGeom prst="rect">
            <a:avLst/>
          </a:prstGeom>
          <a:noFill/>
        </p:spPr>
        <p:txBody>
          <a:bodyPr wrap="square" rtlCol="0">
            <a:spAutoFit/>
          </a:bodyPr>
          <a:lstStyle/>
          <a:p>
            <a:pPr marL="0" marR="0" lvl="0" indent="0" algn="just" defTabSz="914377" rtl="0" eaLnBrk="0" fontAlgn="base" latinLnBrk="0" hangingPunct="0">
              <a:lnSpc>
                <a:spcPct val="100000"/>
              </a:lnSpc>
              <a:spcBef>
                <a:spcPct val="0"/>
              </a:spcBef>
              <a:spcAft>
                <a:spcPct val="0"/>
              </a:spcAft>
              <a:buClrTx/>
              <a:buSzTx/>
              <a:buFontTx/>
              <a:buNone/>
              <a:tabLst/>
              <a:defRPr/>
            </a:pPr>
            <a:r>
              <a:rPr kumimoji="0" lang="de-DE" sz="1300" b="0" i="0" u="none" strike="noStrike" kern="1200" cap="none" spc="0" normalizeH="0" baseline="0" noProof="0" dirty="0">
                <a:ln>
                  <a:noFill/>
                </a:ln>
                <a:solidFill>
                  <a:srgbClr val="000000"/>
                </a:solidFill>
                <a:effectLst/>
                <a:uLnTx/>
                <a:uFillTx/>
                <a:latin typeface="Arial" charset="0"/>
                <a:ea typeface="ＭＳ Ｐゴシック" charset="-128"/>
                <a:cs typeface="+mn-cs"/>
              </a:rPr>
              <a:t>Das</a:t>
            </a:r>
            <a:r>
              <a:rPr kumimoji="0" lang="de-DE" sz="1300" b="1" i="0" u="none" strike="noStrike" kern="1200" cap="none" spc="0" normalizeH="0" baseline="0" noProof="0" dirty="0">
                <a:ln>
                  <a:noFill/>
                </a:ln>
                <a:solidFill>
                  <a:srgbClr val="000000"/>
                </a:solidFill>
                <a:effectLst/>
                <a:uLnTx/>
                <a:uFillTx/>
                <a:latin typeface="Arial" charset="0"/>
                <a:ea typeface="ＭＳ Ｐゴシック" charset="-128"/>
                <a:cs typeface="+mn-cs"/>
              </a:rPr>
              <a:t> Risikobarometer</a:t>
            </a:r>
            <a:r>
              <a:rPr kumimoji="0" lang="de-DE" sz="1300" b="0" i="0" u="none" strike="noStrike" kern="1200" cap="none" spc="0" normalizeH="0" baseline="0" noProof="0" dirty="0">
                <a:ln>
                  <a:noFill/>
                </a:ln>
                <a:solidFill>
                  <a:srgbClr val="000000"/>
                </a:solidFill>
                <a:effectLst/>
                <a:uLnTx/>
                <a:uFillTx/>
                <a:latin typeface="Arial" charset="0"/>
                <a:ea typeface="ＭＳ Ｐゴシック" charset="-128"/>
                <a:cs typeface="+mn-cs"/>
              </a:rPr>
              <a:t> ist eine </a:t>
            </a:r>
            <a:r>
              <a:rPr lang="de-DE" sz="1300" dirty="0">
                <a:solidFill>
                  <a:srgbClr val="000000"/>
                </a:solidFill>
              </a:rPr>
              <a:t>umfassende</a:t>
            </a:r>
            <a:r>
              <a:rPr kumimoji="0" lang="de-DE" sz="1300" b="0" i="0" u="none" strike="noStrike" kern="1200" cap="none" spc="0" normalizeH="0" baseline="0" noProof="0" dirty="0">
                <a:ln>
                  <a:noFill/>
                </a:ln>
                <a:solidFill>
                  <a:srgbClr val="000000"/>
                </a:solidFill>
                <a:effectLst/>
                <a:uLnTx/>
                <a:uFillTx/>
                <a:latin typeface="Arial" charset="0"/>
                <a:ea typeface="ＭＳ Ｐゴシック" charset="-128"/>
                <a:cs typeface="+mn-cs"/>
              </a:rPr>
              <a:t> Methode zur Risikoidentifizierung. Es betrachtet </a:t>
            </a:r>
            <a:r>
              <a:rPr kumimoji="0" lang="de-DE" sz="1300" b="1" i="0" u="none" strike="noStrike" kern="1200" cap="none" spc="0" normalizeH="0" baseline="0" noProof="0" dirty="0">
                <a:ln>
                  <a:noFill/>
                </a:ln>
                <a:solidFill>
                  <a:srgbClr val="000000"/>
                </a:solidFill>
                <a:effectLst/>
                <a:uLnTx/>
                <a:uFillTx/>
                <a:latin typeface="Arial" charset="0"/>
                <a:ea typeface="ＭＳ Ｐゴシック" charset="-128"/>
                <a:cs typeface="+mn-cs"/>
              </a:rPr>
              <a:t>Risikofaktoren</a:t>
            </a:r>
            <a:r>
              <a:rPr kumimoji="0" lang="de-DE" sz="1300" b="0" i="0" u="none" strike="noStrike" kern="1200" cap="none" spc="0" normalizeH="0" baseline="0" noProof="0" dirty="0">
                <a:ln>
                  <a:noFill/>
                </a:ln>
                <a:solidFill>
                  <a:srgbClr val="000000"/>
                </a:solidFill>
                <a:effectLst/>
                <a:uLnTx/>
                <a:uFillTx/>
                <a:latin typeface="Arial" charset="0"/>
                <a:ea typeface="ＭＳ Ｐゴシック" charset="-128"/>
                <a:cs typeface="+mn-cs"/>
              </a:rPr>
              <a:t>, aus denen sich Umweltrisiken ableiten lassen. </a:t>
            </a:r>
            <a:endParaRPr kumimoji="0" lang="en-AU" sz="1300" b="0" i="0" u="none" strike="noStrike" kern="1200" cap="none" spc="0" normalizeH="0" baseline="0" noProof="0" dirty="0">
              <a:ln>
                <a:noFill/>
              </a:ln>
              <a:solidFill>
                <a:srgbClr val="000000"/>
              </a:solidFill>
              <a:effectLst/>
              <a:uLnTx/>
              <a:uFillTx/>
              <a:latin typeface="Arial" charset="0"/>
              <a:ea typeface="ＭＳ Ｐゴシック" charset="-128"/>
              <a:cs typeface="+mn-cs"/>
            </a:endParaRPr>
          </a:p>
        </p:txBody>
      </p:sp>
      <p:sp>
        <p:nvSpPr>
          <p:cNvPr id="78" name="Textfeld 77">
            <a:extLst>
              <a:ext uri="{FF2B5EF4-FFF2-40B4-BE49-F238E27FC236}">
                <a16:creationId xmlns:a16="http://schemas.microsoft.com/office/drawing/2014/main" id="{B26AE89A-A376-45C3-B777-A393E0F572DD}"/>
              </a:ext>
            </a:extLst>
          </p:cNvPr>
          <p:cNvSpPr txBox="1"/>
          <p:nvPr/>
        </p:nvSpPr>
        <p:spPr>
          <a:xfrm>
            <a:off x="428453" y="4703372"/>
            <a:ext cx="5681240" cy="397201"/>
          </a:xfrm>
          <a:prstGeom prst="rect">
            <a:avLst/>
          </a:prstGeom>
          <a:solidFill>
            <a:srgbClr val="5C8395"/>
          </a:solidFill>
        </p:spPr>
        <p:txBody>
          <a:bodyPr wrap="square" lIns="90000" tIns="90000" bIns="90000" rtlCol="0">
            <a:spAutoFit/>
          </a:bodyPr>
          <a:lstStyle/>
          <a:p>
            <a:pPr marL="0" marR="0" lvl="0" indent="0" algn="ctr" defTabSz="914377" rtl="0" eaLnBrk="0" fontAlgn="base" latinLnBrk="0" hangingPunct="0">
              <a:lnSpc>
                <a:spcPct val="100000"/>
              </a:lnSpc>
              <a:spcBef>
                <a:spcPct val="0"/>
              </a:spcBef>
              <a:spcAft>
                <a:spcPct val="0"/>
              </a:spcAft>
              <a:buClrTx/>
              <a:buSzTx/>
              <a:buFontTx/>
              <a:buNone/>
              <a:tabLst/>
              <a:defRPr/>
            </a:pPr>
            <a:r>
              <a:rPr kumimoji="0" lang="de-DE" sz="1400" b="1" i="0" u="none" strike="noStrike" kern="1200" cap="none" spc="0" normalizeH="0" baseline="0" noProof="0" dirty="0">
                <a:ln>
                  <a:noFill/>
                </a:ln>
                <a:solidFill>
                  <a:srgbClr val="FFFFFF"/>
                </a:solidFill>
                <a:effectLst/>
                <a:uLnTx/>
                <a:uFillTx/>
                <a:latin typeface="Arial" charset="0"/>
                <a:ea typeface="ＭＳ Ｐゴシック" charset="-128"/>
                <a:cs typeface="+mn-cs"/>
              </a:rPr>
              <a:t>Wer?</a:t>
            </a:r>
          </a:p>
        </p:txBody>
      </p:sp>
      <p:pic>
        <p:nvPicPr>
          <p:cNvPr id="77" name="Grafik 76" descr="Benutzer Silhouette">
            <a:extLst>
              <a:ext uri="{FF2B5EF4-FFF2-40B4-BE49-F238E27FC236}">
                <a16:creationId xmlns:a16="http://schemas.microsoft.com/office/drawing/2014/main" id="{D4911530-B962-46EA-AF1A-A4B89B51F808}"/>
              </a:ext>
            </a:extLst>
          </p:cNvPr>
          <p:cNvPicPr>
            <a:picLocks noChangeAspect="1"/>
          </p:cNvPicPr>
          <p:nvPr/>
        </p:nvPicPr>
        <p:blipFill>
          <a:blip r:embed="rId5" cstate="print">
            <a:duotone>
              <a:prstClr val="black"/>
              <a:schemeClr val="accent1">
                <a:tint val="45000"/>
                <a:satMod val="400000"/>
              </a:schemeClr>
            </a:duotone>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407369" y="5189823"/>
            <a:ext cx="657580" cy="657580"/>
          </a:xfrm>
          <a:prstGeom prst="rect">
            <a:avLst/>
          </a:prstGeom>
          <a:solidFill>
            <a:schemeClr val="bg1"/>
          </a:solidFill>
        </p:spPr>
      </p:pic>
      <p:sp>
        <p:nvSpPr>
          <p:cNvPr id="88" name="Textfeld 87">
            <a:extLst>
              <a:ext uri="{FF2B5EF4-FFF2-40B4-BE49-F238E27FC236}">
                <a16:creationId xmlns:a16="http://schemas.microsoft.com/office/drawing/2014/main" id="{98B9CFCA-D9FA-49F2-8F89-D3CC264ED307}"/>
              </a:ext>
            </a:extLst>
          </p:cNvPr>
          <p:cNvSpPr txBox="1"/>
          <p:nvPr/>
        </p:nvSpPr>
        <p:spPr>
          <a:xfrm>
            <a:off x="1139592" y="5211368"/>
            <a:ext cx="4970101" cy="892552"/>
          </a:xfrm>
          <a:prstGeom prst="rect">
            <a:avLst/>
          </a:prstGeom>
          <a:noFill/>
        </p:spPr>
        <p:txBody>
          <a:bodyPr wrap="square" rtlCol="0">
            <a:spAutoFit/>
          </a:bodyPr>
          <a:lstStyle/>
          <a:p>
            <a:pPr marL="0" marR="0" lvl="0" indent="0" algn="l" defTabSz="914377" rtl="0" eaLnBrk="0" fontAlgn="base" latinLnBrk="0" hangingPunct="0">
              <a:lnSpc>
                <a:spcPct val="100000"/>
              </a:lnSpc>
              <a:spcBef>
                <a:spcPct val="0"/>
              </a:spcBef>
              <a:spcAft>
                <a:spcPct val="0"/>
              </a:spcAft>
              <a:buClrTx/>
              <a:buSzTx/>
              <a:buFontTx/>
              <a:buNone/>
              <a:tabLst/>
              <a:defRPr/>
            </a:pPr>
            <a:r>
              <a:rPr kumimoji="0" lang="de-DE" sz="1300" b="0" i="0" u="none" strike="noStrike" kern="1200" cap="none" spc="0" normalizeH="0" baseline="0" noProof="0" dirty="0">
                <a:ln>
                  <a:noFill/>
                </a:ln>
                <a:effectLst/>
                <a:uLnTx/>
                <a:uFillTx/>
                <a:latin typeface="Arial" charset="0"/>
                <a:ea typeface="ＭＳ Ｐゴシック" charset="-128"/>
                <a:cs typeface="+mn-cs"/>
              </a:rPr>
              <a:t>Involvieren Sie im besten Fall </a:t>
            </a:r>
            <a:r>
              <a:rPr kumimoji="0" lang="de-DE" sz="1300" b="0" i="0" u="none" strike="noStrike" kern="1200" cap="none" spc="0" normalizeH="0" baseline="0" noProof="0" dirty="0">
                <a:ln>
                  <a:noFill/>
                </a:ln>
                <a:effectLst/>
                <a:uLnTx/>
                <a:uFillTx/>
                <a:latin typeface="Arial" charset="0"/>
                <a:ea typeface="ＭＳ Ｐゴシック" charset="-128"/>
                <a:cs typeface="+mn-cs"/>
                <a:hlinkClick r:id="rId7" action="ppaction://hlinksldjump">
                  <a:extLst>
                    <a:ext uri="{A12FA001-AC4F-418D-AE19-62706E023703}">
                      <ahyp:hlinkClr xmlns:ahyp="http://schemas.microsoft.com/office/drawing/2018/hyperlinkcolor" val="tx"/>
                    </a:ext>
                  </a:extLst>
                </a:hlinkClick>
              </a:rPr>
              <a:t>Vertreter und Vertreterinnen </a:t>
            </a:r>
            <a:r>
              <a:rPr kumimoji="0" lang="de-DE" sz="1300" b="0" i="0" u="none" strike="noStrike" kern="1200" cap="none" spc="0" normalizeH="0" baseline="0" noProof="0" dirty="0">
                <a:ln>
                  <a:noFill/>
                </a:ln>
                <a:effectLst/>
                <a:uLnTx/>
                <a:uFillTx/>
                <a:latin typeface="Arial" charset="0"/>
                <a:ea typeface="ＭＳ Ｐゴシック" charset="-128"/>
                <a:cs typeface="+mn-cs"/>
              </a:rPr>
              <a:t>aus den jeweiligen Verantwortungsbereichen, die die Lage am</a:t>
            </a:r>
            <a:r>
              <a:rPr kumimoji="0" lang="de-DE" sz="1300" b="0" i="0" u="none" strike="noStrike" kern="1200" cap="none" spc="0" normalizeH="0" baseline="0" noProof="0" dirty="0">
                <a:ln>
                  <a:noFill/>
                </a:ln>
                <a:solidFill>
                  <a:srgbClr val="000000"/>
                </a:solidFill>
                <a:effectLst/>
                <a:uLnTx/>
                <a:uFillTx/>
                <a:latin typeface="Arial" charset="0"/>
                <a:ea typeface="ＭＳ Ｐゴシック" charset="-128"/>
                <a:cs typeface="+mn-cs"/>
              </a:rPr>
              <a:t> besten einschätzen können. Dazu gehören Einkauf, Logistik, Personal, Facility Management, Vertrieb und Produktion.</a:t>
            </a:r>
            <a:endParaRPr kumimoji="0" lang="en-AU" sz="1300" b="0" i="0" u="none" strike="noStrike" kern="1200" cap="none" spc="0" normalizeH="0" baseline="0" noProof="0" dirty="0">
              <a:ln>
                <a:noFill/>
              </a:ln>
              <a:solidFill>
                <a:srgbClr val="000000"/>
              </a:solidFill>
              <a:effectLst/>
              <a:uLnTx/>
              <a:uFillTx/>
              <a:latin typeface="Arial" charset="0"/>
              <a:ea typeface="ＭＳ Ｐゴシック" charset="-128"/>
              <a:cs typeface="+mn-cs"/>
            </a:endParaRPr>
          </a:p>
        </p:txBody>
      </p:sp>
      <p:sp>
        <p:nvSpPr>
          <p:cNvPr id="45" name="Textfeld 44">
            <a:extLst>
              <a:ext uri="{FF2B5EF4-FFF2-40B4-BE49-F238E27FC236}">
                <a16:creationId xmlns:a16="http://schemas.microsoft.com/office/drawing/2014/main" id="{E107033D-BFED-4FF9-91A3-09945ECD3D07}"/>
              </a:ext>
            </a:extLst>
          </p:cNvPr>
          <p:cNvSpPr txBox="1"/>
          <p:nvPr/>
        </p:nvSpPr>
        <p:spPr>
          <a:xfrm>
            <a:off x="403177" y="3148615"/>
            <a:ext cx="5681240" cy="397201"/>
          </a:xfrm>
          <a:prstGeom prst="rect">
            <a:avLst/>
          </a:prstGeom>
          <a:solidFill>
            <a:srgbClr val="5C8395"/>
          </a:solidFill>
        </p:spPr>
        <p:txBody>
          <a:bodyPr wrap="square" lIns="90000" tIns="90000" bIns="90000" rtlCol="0">
            <a:spAutoFit/>
          </a:bodyPr>
          <a:lstStyle/>
          <a:p>
            <a:pPr marL="0" marR="0" lvl="0" indent="0" algn="ctr" defTabSz="914377" rtl="0" eaLnBrk="0" fontAlgn="base" latinLnBrk="0" hangingPunct="0">
              <a:lnSpc>
                <a:spcPct val="100000"/>
              </a:lnSpc>
              <a:spcBef>
                <a:spcPct val="0"/>
              </a:spcBef>
              <a:spcAft>
                <a:spcPct val="0"/>
              </a:spcAft>
              <a:buClrTx/>
              <a:buSzTx/>
              <a:buFontTx/>
              <a:buNone/>
              <a:tabLst/>
              <a:defRPr/>
            </a:pPr>
            <a:r>
              <a:rPr kumimoji="0" lang="de-DE" sz="1400" b="1" i="0" u="none" strike="noStrike" kern="1200" cap="none" spc="0" normalizeH="0" baseline="0" noProof="0" dirty="0">
                <a:ln>
                  <a:noFill/>
                </a:ln>
                <a:solidFill>
                  <a:srgbClr val="FFFFFF"/>
                </a:solidFill>
                <a:effectLst/>
                <a:uLnTx/>
                <a:uFillTx/>
                <a:latin typeface="Arial" charset="0"/>
                <a:ea typeface="ＭＳ Ｐゴシック" charset="-128"/>
                <a:cs typeface="+mn-cs"/>
              </a:rPr>
              <a:t>Wofür?</a:t>
            </a:r>
          </a:p>
        </p:txBody>
      </p:sp>
      <p:sp>
        <p:nvSpPr>
          <p:cNvPr id="9" name="Rechteck 8">
            <a:extLst>
              <a:ext uri="{FF2B5EF4-FFF2-40B4-BE49-F238E27FC236}">
                <a16:creationId xmlns:a16="http://schemas.microsoft.com/office/drawing/2014/main" id="{32A7A7FC-C4B4-435A-AA72-274C5D45BF5C}"/>
              </a:ext>
            </a:extLst>
          </p:cNvPr>
          <p:cNvSpPr/>
          <p:nvPr/>
        </p:nvSpPr>
        <p:spPr bwMode="auto">
          <a:xfrm>
            <a:off x="6600056" y="1829025"/>
            <a:ext cx="5132336" cy="4119823"/>
          </a:xfrm>
          <a:prstGeom prst="rect">
            <a:avLst/>
          </a:prstGeom>
          <a:solidFill>
            <a:srgbClr val="DEE5EA"/>
          </a:solidFill>
          <a:ln w="12700" cap="flat" cmpd="sng" algn="ctr">
            <a:solidFill>
              <a:srgbClr val="5C8395"/>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ctr" defTabSz="914354" rtl="0" eaLnBrk="0" fontAlgn="base" latinLnBrk="0" hangingPunct="0">
              <a:lnSpc>
                <a:spcPct val="100000"/>
              </a:lnSpc>
              <a:spcBef>
                <a:spcPct val="0"/>
              </a:spcBef>
              <a:spcAft>
                <a:spcPct val="0"/>
              </a:spcAft>
              <a:buClrTx/>
              <a:buSzTx/>
              <a:buFontTx/>
              <a:buNone/>
              <a:tabLst/>
              <a:defRPr/>
            </a:pPr>
            <a:endParaRPr kumimoji="0" lang="de-DE" sz="1300" b="1" i="0" u="none" strike="noStrike" kern="1200" cap="none" spc="0" normalizeH="0" baseline="0" noProof="0" dirty="0">
              <a:ln>
                <a:noFill/>
              </a:ln>
              <a:solidFill>
                <a:srgbClr val="000000"/>
              </a:solidFill>
              <a:effectLst/>
              <a:uLnTx/>
              <a:uFillTx/>
              <a:latin typeface="Arial" panose="020B0604020202020204" pitchFamily="34" charset="0"/>
              <a:ea typeface="ＭＳ Ｐゴシック" charset="-128"/>
              <a:cs typeface="Arial" panose="020B0604020202020204" pitchFamily="34" charset="0"/>
            </a:endParaRPr>
          </a:p>
          <a:p>
            <a:pPr marL="0" marR="0" lvl="0" indent="0" algn="ctr" defTabSz="914354" rtl="0" eaLnBrk="0" fontAlgn="base" latinLnBrk="0" hangingPunct="0">
              <a:lnSpc>
                <a:spcPct val="100000"/>
              </a:lnSpc>
              <a:spcBef>
                <a:spcPct val="0"/>
              </a:spcBef>
              <a:spcAft>
                <a:spcPct val="0"/>
              </a:spcAft>
              <a:buClrTx/>
              <a:buSzTx/>
              <a:buFontTx/>
              <a:buNone/>
              <a:tabLst/>
              <a:defRPr/>
            </a:pPr>
            <a:r>
              <a:rPr kumimoji="0" lang="de-DE" sz="1300" b="1" i="0" u="none" strike="noStrike" kern="1200" cap="none" spc="0" normalizeH="0" baseline="0" noProof="0" dirty="0">
                <a:ln>
                  <a:noFill/>
                </a:ln>
                <a:solidFill>
                  <a:srgbClr val="000000"/>
                </a:solidFill>
                <a:effectLst/>
                <a:uLnTx/>
                <a:uFillTx/>
                <a:latin typeface="Arial" panose="020B0604020202020204" pitchFamily="34" charset="0"/>
                <a:ea typeface="ＭＳ Ｐゴシック" charset="-128"/>
                <a:cs typeface="Arial" panose="020B0604020202020204" pitchFamily="34" charset="0"/>
              </a:rPr>
              <a:t>Vorgehensweise beim Risikobarometer</a:t>
            </a:r>
          </a:p>
          <a:p>
            <a:pPr marL="0" marR="0" lvl="0" indent="0" algn="r" defTabSz="914354" rtl="0" eaLnBrk="0" fontAlgn="base" latinLnBrk="0" hangingPunct="0">
              <a:lnSpc>
                <a:spcPct val="100000"/>
              </a:lnSpc>
              <a:spcBef>
                <a:spcPct val="0"/>
              </a:spcBef>
              <a:spcAft>
                <a:spcPct val="0"/>
              </a:spcAft>
              <a:buClrTx/>
              <a:buSzTx/>
              <a:buFontTx/>
              <a:buNone/>
              <a:tabLst/>
              <a:defRPr/>
            </a:pPr>
            <a:endParaRPr kumimoji="0" lang="de-DE" sz="1300" b="0" i="0" u="none" strike="noStrike" kern="1200" cap="none" spc="0" normalizeH="0" baseline="0" noProof="0" dirty="0">
              <a:ln>
                <a:noFill/>
              </a:ln>
              <a:solidFill>
                <a:srgbClr val="000000"/>
              </a:solidFill>
              <a:effectLst/>
              <a:uLnTx/>
              <a:uFillTx/>
              <a:latin typeface="Arial" charset="0"/>
              <a:ea typeface="ＭＳ Ｐゴシック" charset="-128"/>
              <a:cs typeface="+mn-cs"/>
            </a:endParaRPr>
          </a:p>
          <a:p>
            <a:pPr marL="285744" marR="0" lvl="0" indent="-285744" algn="l" defTabSz="914377" rtl="0" eaLnBrk="0" fontAlgn="base" latinLnBrk="0" hangingPunct="0">
              <a:lnSpc>
                <a:spcPct val="100000"/>
              </a:lnSpc>
              <a:spcBef>
                <a:spcPct val="0"/>
              </a:spcBef>
              <a:spcAft>
                <a:spcPct val="0"/>
              </a:spcAft>
              <a:buClrTx/>
              <a:buSzTx/>
              <a:buFont typeface="Arial" panose="020B0604020202020204" pitchFamily="34" charset="0"/>
              <a:buChar char="•"/>
              <a:tabLst/>
              <a:defRPr/>
            </a:pPr>
            <a:r>
              <a:rPr kumimoji="0" lang="de-DE" sz="1300" b="0" i="0" u="none" strike="noStrike" kern="1200" cap="none" spc="0" normalizeH="0" baseline="0" noProof="0" dirty="0">
                <a:ln>
                  <a:noFill/>
                </a:ln>
                <a:solidFill>
                  <a:srgbClr val="000000"/>
                </a:solidFill>
                <a:effectLst/>
                <a:uLnTx/>
                <a:uFillTx/>
                <a:latin typeface="Arial" charset="0"/>
                <a:ea typeface="ＭＳ Ｐゴシック" charset="-128"/>
                <a:cs typeface="+mn-cs"/>
              </a:rPr>
              <a:t>Gehen Sie zunächst die Risikofaktoren durch und besprechen Sie diese in der Gruppe. Evaluieren Sie die Wesentlichkeit der verschiedenen Kategorien. </a:t>
            </a:r>
          </a:p>
          <a:p>
            <a:pPr marL="285744" marR="0" lvl="0" indent="-285744" algn="l" defTabSz="914377" rtl="0" eaLnBrk="0" fontAlgn="base" latinLnBrk="0" hangingPunct="0">
              <a:lnSpc>
                <a:spcPct val="100000"/>
              </a:lnSpc>
              <a:spcBef>
                <a:spcPct val="0"/>
              </a:spcBef>
              <a:spcAft>
                <a:spcPct val="0"/>
              </a:spcAft>
              <a:buClrTx/>
              <a:buSzTx/>
              <a:buFont typeface="Arial" panose="020B0604020202020204" pitchFamily="34" charset="0"/>
              <a:buChar char="•"/>
              <a:tabLst/>
              <a:defRPr/>
            </a:pPr>
            <a:r>
              <a:rPr kumimoji="0" lang="de-DE" sz="1300" b="0" i="0" u="none" strike="noStrike" kern="1200" cap="none" spc="0" normalizeH="0" baseline="0" noProof="0" dirty="0">
                <a:ln>
                  <a:noFill/>
                </a:ln>
                <a:solidFill>
                  <a:srgbClr val="000000"/>
                </a:solidFill>
                <a:effectLst/>
                <a:uLnTx/>
                <a:uFillTx/>
                <a:latin typeface="Arial" charset="0"/>
                <a:ea typeface="ＭＳ Ｐゴシック" charset="-128"/>
                <a:cs typeface="+mn-cs"/>
              </a:rPr>
              <a:t>Verorten Sie dafür das Standort-Icon Ihrer Einschätzung entsprechend auf der Leiste (unrelevant –  gering – mittel – hoch).</a:t>
            </a:r>
          </a:p>
          <a:p>
            <a:pPr marL="285744" marR="0" lvl="0" indent="-285744" algn="l" defTabSz="914377" rtl="0" eaLnBrk="0" fontAlgn="base" latinLnBrk="0" hangingPunct="0">
              <a:lnSpc>
                <a:spcPct val="100000"/>
              </a:lnSpc>
              <a:spcBef>
                <a:spcPct val="0"/>
              </a:spcBef>
              <a:spcAft>
                <a:spcPct val="0"/>
              </a:spcAft>
              <a:buClrTx/>
              <a:buSzTx/>
              <a:buFont typeface="Arial" panose="020B0604020202020204" pitchFamily="34" charset="0"/>
              <a:buChar char="•"/>
              <a:tabLst/>
              <a:defRPr/>
            </a:pPr>
            <a:r>
              <a:rPr kumimoji="0" lang="de-DE" sz="1300" b="0" i="0" u="none" strike="noStrike" kern="1200" cap="none" spc="0" normalizeH="0" baseline="0" noProof="0" dirty="0">
                <a:ln>
                  <a:noFill/>
                </a:ln>
                <a:solidFill>
                  <a:srgbClr val="000000"/>
                </a:solidFill>
                <a:effectLst/>
                <a:uLnTx/>
                <a:uFillTx/>
                <a:latin typeface="Arial" charset="0"/>
                <a:ea typeface="ＭＳ Ｐゴシック" charset="-128"/>
                <a:cs typeface="+mn-cs"/>
              </a:rPr>
              <a:t>Nachdem Sie die Icons verortet haben, können Sie gemeinsam die vorgeschlagenen Risiken in der rechten Spalte besprechen und diskutieren, </a:t>
            </a:r>
          </a:p>
          <a:p>
            <a:pPr marL="895328" marR="0" lvl="1" indent="-285744" algn="l" defTabSz="914377" rtl="0" eaLnBrk="0" fontAlgn="base" latinLnBrk="0" hangingPunct="0">
              <a:lnSpc>
                <a:spcPct val="100000"/>
              </a:lnSpc>
              <a:spcBef>
                <a:spcPct val="0"/>
              </a:spcBef>
              <a:spcAft>
                <a:spcPct val="0"/>
              </a:spcAft>
              <a:buClrTx/>
              <a:buSzTx/>
              <a:buFont typeface="Arial" panose="020B0604020202020204" pitchFamily="34" charset="0"/>
              <a:buChar char="•"/>
              <a:tabLst/>
              <a:defRPr/>
            </a:pPr>
            <a:r>
              <a:rPr kumimoji="0" lang="de-DE" sz="1300" b="0" i="0" u="none" strike="noStrike" kern="1200" cap="none" spc="0" normalizeH="0" baseline="0" noProof="0" dirty="0">
                <a:ln>
                  <a:noFill/>
                </a:ln>
                <a:solidFill>
                  <a:srgbClr val="000000"/>
                </a:solidFill>
                <a:effectLst/>
                <a:uLnTx/>
                <a:uFillTx/>
                <a:latin typeface="Arial" charset="0"/>
                <a:ea typeface="ＭＳ Ｐゴシック" charset="-128"/>
                <a:cs typeface="+mn-cs"/>
              </a:rPr>
              <a:t>inwiefern diese Risiken auf das Unternehmen zutreffen</a:t>
            </a:r>
          </a:p>
          <a:p>
            <a:pPr marL="895328" marR="0" lvl="1" indent="-285744" algn="l" defTabSz="914377" rtl="0" eaLnBrk="0" fontAlgn="base" latinLnBrk="0" hangingPunct="0">
              <a:lnSpc>
                <a:spcPct val="100000"/>
              </a:lnSpc>
              <a:spcBef>
                <a:spcPct val="0"/>
              </a:spcBef>
              <a:spcAft>
                <a:spcPct val="0"/>
              </a:spcAft>
              <a:buClrTx/>
              <a:buSzTx/>
              <a:buFont typeface="Arial" panose="020B0604020202020204" pitchFamily="34" charset="0"/>
              <a:buChar char="•"/>
              <a:tabLst/>
              <a:defRPr/>
            </a:pPr>
            <a:r>
              <a:rPr kumimoji="0" lang="de-DE" sz="1300" b="0" i="0" u="none" strike="noStrike" kern="1200" cap="none" spc="0" normalizeH="0" baseline="0" noProof="0" dirty="0">
                <a:ln>
                  <a:noFill/>
                </a:ln>
                <a:solidFill>
                  <a:srgbClr val="000000"/>
                </a:solidFill>
                <a:effectLst/>
                <a:uLnTx/>
                <a:uFillTx/>
                <a:latin typeface="Arial" charset="0"/>
                <a:ea typeface="ＭＳ Ｐゴシック" charset="-128"/>
                <a:cs typeface="+mn-cs"/>
              </a:rPr>
              <a:t>ob diese vielleicht sogar schon aufgetreten sind.</a:t>
            </a:r>
          </a:p>
          <a:p>
            <a:pPr marL="285744" marR="0" lvl="0" indent="-285744" algn="l" defTabSz="914377" rtl="0" eaLnBrk="0" fontAlgn="base" latinLnBrk="0" hangingPunct="0">
              <a:lnSpc>
                <a:spcPct val="100000"/>
              </a:lnSpc>
              <a:spcBef>
                <a:spcPct val="0"/>
              </a:spcBef>
              <a:spcAft>
                <a:spcPct val="0"/>
              </a:spcAft>
              <a:buClrTx/>
              <a:buSzTx/>
              <a:buFont typeface="Arial" panose="020B0604020202020204" pitchFamily="34" charset="0"/>
              <a:buChar char="•"/>
              <a:tabLst/>
              <a:defRPr/>
            </a:pPr>
            <a:r>
              <a:rPr kumimoji="0" lang="de-DE" sz="1300" b="0" i="0" u="none" strike="noStrike" kern="1200" cap="none" spc="0" normalizeH="0" baseline="0" noProof="0" dirty="0">
                <a:ln>
                  <a:noFill/>
                </a:ln>
                <a:solidFill>
                  <a:srgbClr val="000000"/>
                </a:solidFill>
                <a:effectLst/>
                <a:uLnTx/>
                <a:uFillTx/>
                <a:latin typeface="Arial" charset="0"/>
                <a:ea typeface="ＭＳ Ｐゴシック" charset="-128"/>
                <a:cs typeface="+mn-cs"/>
              </a:rPr>
              <a:t>Ergänzen Sie in der Gruppe weitere Risiken, die Ihnen einfallen. Lassen Sie dabei alle Bereiche zu Wort kommen. Alle Anwesenden haben eine andere Perspektive. </a:t>
            </a:r>
          </a:p>
        </p:txBody>
      </p:sp>
      <p:pic>
        <p:nvPicPr>
          <p:cNvPr id="47" name="Grafik 46" descr="Zahnräder Silhouette">
            <a:extLst>
              <a:ext uri="{FF2B5EF4-FFF2-40B4-BE49-F238E27FC236}">
                <a16:creationId xmlns:a16="http://schemas.microsoft.com/office/drawing/2014/main" id="{0B4ED117-F32B-42CE-8360-6545EF10F90E}"/>
              </a:ext>
            </a:extLst>
          </p:cNvPr>
          <p:cNvPicPr>
            <a:picLocks noChangeAspect="1"/>
          </p:cNvPicPr>
          <p:nvPr/>
        </p:nvPicPr>
        <p:blipFill>
          <a:blip r:embed="rId8" cstate="print">
            <a:duotone>
              <a:prstClr val="black"/>
              <a:schemeClr val="accent1">
                <a:tint val="45000"/>
                <a:satMod val="400000"/>
              </a:schemeClr>
            </a:duotone>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10844267" y="5085185"/>
            <a:ext cx="801596" cy="801596"/>
          </a:xfrm>
          <a:prstGeom prst="rect">
            <a:avLst/>
          </a:prstGeom>
          <a:noFill/>
          <a:ln>
            <a:noFill/>
          </a:ln>
        </p:spPr>
      </p:pic>
      <p:sp>
        <p:nvSpPr>
          <p:cNvPr id="48" name="Textfeld 47">
            <a:extLst>
              <a:ext uri="{FF2B5EF4-FFF2-40B4-BE49-F238E27FC236}">
                <a16:creationId xmlns:a16="http://schemas.microsoft.com/office/drawing/2014/main" id="{4B0ED65E-010C-4777-A1DF-4461EF583773}"/>
              </a:ext>
            </a:extLst>
          </p:cNvPr>
          <p:cNvSpPr txBox="1"/>
          <p:nvPr/>
        </p:nvSpPr>
        <p:spPr>
          <a:xfrm>
            <a:off x="1139593" y="3635878"/>
            <a:ext cx="4944825" cy="892552"/>
          </a:xfrm>
          <a:prstGeom prst="rect">
            <a:avLst/>
          </a:prstGeom>
          <a:noFill/>
        </p:spPr>
        <p:txBody>
          <a:bodyPr wrap="square" rtlCol="0">
            <a:spAutoFit/>
          </a:bodyPr>
          <a:lstStyle/>
          <a:p>
            <a:pPr marL="0" marR="0" lvl="0" indent="0" algn="l" defTabSz="914377" rtl="0" eaLnBrk="0" fontAlgn="base" latinLnBrk="0" hangingPunct="0">
              <a:lnSpc>
                <a:spcPct val="100000"/>
              </a:lnSpc>
              <a:spcBef>
                <a:spcPct val="0"/>
              </a:spcBef>
              <a:spcAft>
                <a:spcPct val="0"/>
              </a:spcAft>
              <a:buClrTx/>
              <a:buSzTx/>
              <a:buFontTx/>
              <a:buNone/>
              <a:tabLst/>
              <a:defRPr/>
            </a:pPr>
            <a:r>
              <a:rPr kumimoji="0" lang="de-DE" sz="1300" b="0" i="0" u="none" strike="noStrike" kern="1200" cap="none" spc="0" normalizeH="0" baseline="0" noProof="0" dirty="0">
                <a:ln>
                  <a:noFill/>
                </a:ln>
                <a:solidFill>
                  <a:srgbClr val="000000"/>
                </a:solidFill>
                <a:effectLst/>
                <a:uLnTx/>
                <a:uFillTx/>
                <a:latin typeface="Arial" charset="0"/>
                <a:ea typeface="ＭＳ Ｐゴシック" charset="-128"/>
                <a:cs typeface="+mn-cs"/>
              </a:rPr>
              <a:t>Anhand </a:t>
            </a:r>
            <a:r>
              <a:rPr lang="de-DE" sz="1300" dirty="0">
                <a:solidFill>
                  <a:srgbClr val="000000"/>
                </a:solidFill>
              </a:rPr>
              <a:t>von 13 </a:t>
            </a:r>
            <a:r>
              <a:rPr kumimoji="0" lang="de-DE" sz="1300" b="1" i="0" u="none" strike="noStrike" kern="1200" cap="none" spc="0" normalizeH="0" baseline="0" noProof="0" dirty="0">
                <a:ln>
                  <a:noFill/>
                </a:ln>
                <a:solidFill>
                  <a:srgbClr val="000000"/>
                </a:solidFill>
                <a:effectLst/>
                <a:uLnTx/>
                <a:uFillTx/>
                <a:latin typeface="Arial" charset="0"/>
                <a:ea typeface="ＭＳ Ｐゴシック" charset="-128"/>
                <a:cs typeface="+mn-cs"/>
              </a:rPr>
              <a:t>Risikofaktoren</a:t>
            </a:r>
            <a:r>
              <a:rPr kumimoji="0" lang="de-DE" sz="1300" b="0" i="0" u="none" strike="noStrike" kern="1200" cap="none" spc="0" normalizeH="0" baseline="0" noProof="0" dirty="0">
                <a:ln>
                  <a:noFill/>
                </a:ln>
                <a:solidFill>
                  <a:srgbClr val="000000"/>
                </a:solidFill>
                <a:effectLst/>
                <a:uLnTx/>
                <a:uFillTx/>
                <a:latin typeface="Arial" charset="0"/>
                <a:ea typeface="ＭＳ Ｐゴシック" charset="-128"/>
                <a:cs typeface="+mn-cs"/>
              </a:rPr>
              <a:t> sollen erste Einschätzungen getroffen und einhergehende Risiken ermittelt werden. Dies soll Ihnen dabei helfen herauszufinden, welchen Themen besondere Aufmerksamkeit geschenkt werden sollte.</a:t>
            </a:r>
          </a:p>
        </p:txBody>
      </p:sp>
      <p:pic>
        <p:nvPicPr>
          <p:cNvPr id="20" name="Grafik 19" descr="Markierung mit einfarbiger Füllung">
            <a:extLst>
              <a:ext uri="{FF2B5EF4-FFF2-40B4-BE49-F238E27FC236}">
                <a16:creationId xmlns:a16="http://schemas.microsoft.com/office/drawing/2014/main" id="{479DB446-CA1F-4F43-B361-3918D72EA17F}"/>
              </a:ext>
            </a:extLst>
          </p:cNvPr>
          <p:cNvPicPr>
            <a:picLocks noChangeAspect="1"/>
          </p:cNvPicPr>
          <p:nvPr/>
        </p:nvPicPr>
        <p:blipFill>
          <a:blip r:embed="rId10" cstate="print">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5009302" y="940345"/>
            <a:ext cx="471985" cy="471985"/>
          </a:xfrm>
          <a:prstGeom prst="rect">
            <a:avLst/>
          </a:prstGeom>
        </p:spPr>
      </p:pic>
      <p:sp>
        <p:nvSpPr>
          <p:cNvPr id="21" name="Fußzeilenplatzhalter 2">
            <a:extLst>
              <a:ext uri="{FF2B5EF4-FFF2-40B4-BE49-F238E27FC236}">
                <a16:creationId xmlns:a16="http://schemas.microsoft.com/office/drawing/2014/main" id="{129A5BA0-FD22-496F-A324-D95D6D262F4B}"/>
              </a:ext>
            </a:extLst>
          </p:cNvPr>
          <p:cNvSpPr>
            <a:spLocks noGrp="1"/>
          </p:cNvSpPr>
          <p:nvPr>
            <p:ph type="ftr" sz="quarter" idx="10"/>
          </p:nvPr>
        </p:nvSpPr>
        <p:spPr>
          <a:xfrm>
            <a:off x="5992940" y="6477000"/>
            <a:ext cx="5815060" cy="279400"/>
          </a:xfrm>
        </p:spPr>
        <p:txBody>
          <a:bodyPr/>
          <a:lstStyle/>
          <a:p>
            <a:r>
              <a:rPr lang="de-DE" b="1" dirty="0">
                <a:solidFill>
                  <a:srgbClr val="7B9C2A"/>
                </a:solidFill>
              </a:rPr>
              <a:t>UMWELT. </a:t>
            </a:r>
            <a:r>
              <a:rPr lang="de-DE" b="1" dirty="0">
                <a:solidFill>
                  <a:srgbClr val="F9AA00"/>
                </a:solidFill>
              </a:rPr>
              <a:t>RISIKO. </a:t>
            </a:r>
            <a:r>
              <a:rPr lang="de-DE" b="1" dirty="0"/>
              <a:t>MANAGEMENT. </a:t>
            </a:r>
            <a:r>
              <a:rPr lang="de-DE" dirty="0"/>
              <a:t>| © LfU | IZU Infozentrum UmweltWirtschaft</a:t>
            </a:r>
          </a:p>
        </p:txBody>
      </p:sp>
      <p:pic>
        <p:nvPicPr>
          <p:cNvPr id="18" name="Grafik 17" descr="Wecker Silhouette">
            <a:extLst>
              <a:ext uri="{FF2B5EF4-FFF2-40B4-BE49-F238E27FC236}">
                <a16:creationId xmlns:a16="http://schemas.microsoft.com/office/drawing/2014/main" id="{F3A9A52B-D8F6-4052-802C-69D5C2958B37}"/>
              </a:ext>
            </a:extLst>
          </p:cNvPr>
          <p:cNvPicPr>
            <a:picLocks noChangeAspect="1"/>
          </p:cNvPicPr>
          <p:nvPr/>
        </p:nvPicPr>
        <p:blipFill>
          <a:blip r:embed="rId12" cstate="print">
            <a:extLst>
              <a:ext uri="{28A0092B-C50C-407E-A947-70E740481C1C}">
                <a14:useLocalDpi xmlns:a14="http://schemas.microsoft.com/office/drawing/2010/main" val="0"/>
              </a:ext>
              <a:ext uri="{96DAC541-7B7A-43D3-8B79-37D633B846F1}">
                <asvg:svgBlip xmlns:asvg="http://schemas.microsoft.com/office/drawing/2016/SVG/main" r:embed="rId13"/>
              </a:ext>
            </a:extLst>
          </a:blip>
          <a:stretch>
            <a:fillRect/>
          </a:stretch>
        </p:blipFill>
        <p:spPr>
          <a:xfrm>
            <a:off x="10241015" y="920611"/>
            <a:ext cx="500063" cy="500063"/>
          </a:xfrm>
          <a:prstGeom prst="rect">
            <a:avLst/>
          </a:prstGeom>
          <a:noFill/>
        </p:spPr>
      </p:pic>
      <p:sp>
        <p:nvSpPr>
          <p:cNvPr id="19" name="Textfeld 18">
            <a:extLst>
              <a:ext uri="{FF2B5EF4-FFF2-40B4-BE49-F238E27FC236}">
                <a16:creationId xmlns:a16="http://schemas.microsoft.com/office/drawing/2014/main" id="{51863325-1EF9-40E3-A698-E5D6BD8E0DB7}"/>
              </a:ext>
            </a:extLst>
          </p:cNvPr>
          <p:cNvSpPr txBox="1"/>
          <p:nvPr/>
        </p:nvSpPr>
        <p:spPr>
          <a:xfrm>
            <a:off x="10741078" y="1143675"/>
            <a:ext cx="1152127" cy="276999"/>
          </a:xfrm>
          <a:prstGeom prst="rect">
            <a:avLst/>
          </a:prstGeom>
          <a:noFill/>
        </p:spPr>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de-DE" sz="1200" b="0" i="0" u="none" strike="noStrike" kern="1200" cap="none" spc="0" normalizeH="0" baseline="0" noProof="0" dirty="0">
                <a:ln>
                  <a:noFill/>
                </a:ln>
                <a:solidFill>
                  <a:srgbClr val="000000"/>
                </a:solidFill>
                <a:effectLst/>
                <a:uLnTx/>
                <a:uFillTx/>
                <a:latin typeface="Arial" charset="0"/>
                <a:ea typeface="ＭＳ Ｐゴシック" charset="-128"/>
                <a:cs typeface="+mn-cs"/>
              </a:rPr>
              <a:t>ca. 60 min.</a:t>
            </a:r>
            <a:endParaRPr kumimoji="0" lang="en-AU" sz="1200" b="0" i="0" u="none" strike="noStrike" kern="1200" cap="none" spc="0" normalizeH="0" baseline="0" noProof="0" dirty="0">
              <a:ln>
                <a:noFill/>
              </a:ln>
              <a:solidFill>
                <a:srgbClr val="000000"/>
              </a:solidFill>
              <a:effectLst/>
              <a:uLnTx/>
              <a:uFillTx/>
              <a:latin typeface="Arial" charset="0"/>
              <a:ea typeface="ＭＳ Ｐゴシック" charset="-128"/>
              <a:cs typeface="+mn-cs"/>
            </a:endParaRPr>
          </a:p>
        </p:txBody>
      </p:sp>
    </p:spTree>
    <p:extLst>
      <p:ext uri="{BB962C8B-B14F-4D97-AF65-F5344CB8AC3E}">
        <p14:creationId xmlns:p14="http://schemas.microsoft.com/office/powerpoint/2010/main" val="340020832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C163886-A34D-4845-96D9-2BFD3E9ABF14}"/>
              </a:ext>
            </a:extLst>
          </p:cNvPr>
          <p:cNvSpPr>
            <a:spLocks noGrp="1"/>
          </p:cNvSpPr>
          <p:nvPr>
            <p:ph type="title"/>
          </p:nvPr>
        </p:nvSpPr>
        <p:spPr/>
        <p:txBody>
          <a:bodyPr/>
          <a:lstStyle/>
          <a:p>
            <a:r>
              <a:rPr lang="de-DE" dirty="0"/>
              <a:t>Risikobarometer für ein Unternehmen der Elektronikbranche (1)</a:t>
            </a:r>
            <a:endParaRPr lang="en-AU" dirty="0"/>
          </a:p>
        </p:txBody>
      </p:sp>
      <p:sp>
        <p:nvSpPr>
          <p:cNvPr id="50" name="Fußzeilenplatzhalter 2">
            <a:extLst>
              <a:ext uri="{FF2B5EF4-FFF2-40B4-BE49-F238E27FC236}">
                <a16:creationId xmlns:a16="http://schemas.microsoft.com/office/drawing/2014/main" id="{14FD4664-B06C-4AC2-AEDA-6C45D9FE31C2}"/>
              </a:ext>
            </a:extLst>
          </p:cNvPr>
          <p:cNvSpPr>
            <a:spLocks noGrp="1"/>
          </p:cNvSpPr>
          <p:nvPr>
            <p:ph type="ftr"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de-DE" sz="1000" b="1" i="0" u="none" strike="noStrike" kern="1200" cap="none" spc="0" normalizeH="0" baseline="0" noProof="0" dirty="0">
                <a:ln>
                  <a:noFill/>
                </a:ln>
                <a:solidFill>
                  <a:srgbClr val="7B9C2A"/>
                </a:solidFill>
                <a:effectLst/>
                <a:uLnTx/>
                <a:uFillTx/>
                <a:latin typeface="Arial" charset="0"/>
                <a:ea typeface="ＭＳ Ｐゴシック" charset="-128"/>
                <a:cs typeface="+mn-cs"/>
              </a:rPr>
              <a:t>UMWELT. </a:t>
            </a:r>
            <a:r>
              <a:rPr kumimoji="0" lang="de-DE" sz="1000" b="1" i="0" u="none" strike="noStrike" kern="1200" cap="none" spc="0" normalizeH="0" baseline="0" noProof="0" dirty="0">
                <a:ln>
                  <a:noFill/>
                </a:ln>
                <a:solidFill>
                  <a:srgbClr val="F9AA00"/>
                </a:solidFill>
                <a:effectLst/>
                <a:uLnTx/>
                <a:uFillTx/>
                <a:latin typeface="Arial" charset="0"/>
                <a:ea typeface="ＭＳ Ｐゴシック" charset="-128"/>
                <a:cs typeface="+mn-cs"/>
              </a:rPr>
              <a:t>RISIKO. </a:t>
            </a:r>
            <a:r>
              <a:rPr kumimoji="0" lang="de-DE" sz="1000" b="1" i="0" u="none" strike="noStrike" kern="1200" cap="none" spc="0" normalizeH="0" baseline="0" noProof="0" dirty="0">
                <a:ln>
                  <a:noFill/>
                </a:ln>
                <a:solidFill>
                  <a:srgbClr val="3B687F"/>
                </a:solidFill>
                <a:effectLst/>
                <a:uLnTx/>
                <a:uFillTx/>
                <a:latin typeface="Arial" charset="0"/>
                <a:ea typeface="ＭＳ Ｐゴシック" charset="-128"/>
                <a:cs typeface="+mn-cs"/>
              </a:rPr>
              <a:t>MANAGEMENT. </a:t>
            </a:r>
            <a:r>
              <a:rPr kumimoji="0" lang="de-DE" sz="1000" b="0" i="0" u="none" strike="noStrike" kern="1200" cap="none" spc="0" normalizeH="0" baseline="0" noProof="0" dirty="0">
                <a:ln>
                  <a:noFill/>
                </a:ln>
                <a:solidFill>
                  <a:srgbClr val="3B687F"/>
                </a:solidFill>
                <a:effectLst/>
                <a:uLnTx/>
                <a:uFillTx/>
                <a:latin typeface="Arial" charset="0"/>
                <a:ea typeface="ＭＳ Ｐゴシック" charset="-128"/>
                <a:cs typeface="+mn-cs"/>
              </a:rPr>
              <a:t>| © LfU | IZU Infozentrum UmweltWirtschaft</a:t>
            </a:r>
          </a:p>
        </p:txBody>
      </p:sp>
      <p:sp>
        <p:nvSpPr>
          <p:cNvPr id="7" name="Foliennummernplatzhalter 6">
            <a:extLst>
              <a:ext uri="{FF2B5EF4-FFF2-40B4-BE49-F238E27FC236}">
                <a16:creationId xmlns:a16="http://schemas.microsoft.com/office/drawing/2014/main" id="{4F80046B-6CA4-44F3-8A0C-130950225E65}"/>
              </a:ext>
            </a:extLst>
          </p:cNvPr>
          <p:cNvSpPr>
            <a:spLocks noGrp="1"/>
          </p:cNvSpPr>
          <p:nvPr>
            <p:ph type="sldNum" sz="quarter" idx="4"/>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fld id="{894680D0-7A83-433A-9719-C4143F27F647}" type="slidenum">
              <a:rPr kumimoji="0" lang="de-DE" sz="1000" b="0" i="0" u="none" strike="noStrike" kern="1200" cap="none" spc="0" normalizeH="0" baseline="0" noProof="0" smtClean="0">
                <a:ln>
                  <a:noFill/>
                </a:ln>
                <a:solidFill>
                  <a:srgbClr val="3B687F"/>
                </a:solidFill>
                <a:effectLst/>
                <a:uLnTx/>
                <a:uFillTx/>
                <a:latin typeface="Arial" charset="0"/>
                <a:ea typeface="ＭＳ Ｐゴシック" charset="-128"/>
                <a:cs typeface="+mn-cs"/>
              </a:rPr>
              <a:pPr marL="0" marR="0" lvl="0" indent="0" algn="l" defTabSz="914400" rtl="0" eaLnBrk="0" fontAlgn="base" latinLnBrk="0" hangingPunct="0">
                <a:lnSpc>
                  <a:spcPct val="100000"/>
                </a:lnSpc>
                <a:spcBef>
                  <a:spcPct val="0"/>
                </a:spcBef>
                <a:spcAft>
                  <a:spcPct val="0"/>
                </a:spcAft>
                <a:buClrTx/>
                <a:buSzTx/>
                <a:buFontTx/>
                <a:buNone/>
                <a:tabLst/>
                <a:defRPr/>
              </a:pPr>
              <a:t>14</a:t>
            </a:fld>
            <a:endParaRPr kumimoji="0" lang="de-DE" sz="1000" b="0" i="0" u="none" strike="noStrike" kern="1200" cap="none" spc="0" normalizeH="0" baseline="0" noProof="0" dirty="0">
              <a:ln>
                <a:noFill/>
              </a:ln>
              <a:solidFill>
                <a:srgbClr val="3B687F"/>
              </a:solidFill>
              <a:effectLst/>
              <a:uLnTx/>
              <a:uFillTx/>
              <a:latin typeface="Arial" charset="0"/>
              <a:ea typeface="ＭＳ Ｐゴシック" charset="-128"/>
              <a:cs typeface="+mn-cs"/>
            </a:endParaRPr>
          </a:p>
        </p:txBody>
      </p:sp>
      <p:grpSp>
        <p:nvGrpSpPr>
          <p:cNvPr id="5" name="Gruppieren 4">
            <a:extLst>
              <a:ext uri="{FF2B5EF4-FFF2-40B4-BE49-F238E27FC236}">
                <a16:creationId xmlns:a16="http://schemas.microsoft.com/office/drawing/2014/main" id="{5C5A2CF7-56E4-4EC2-8399-7FCE533CDD07}"/>
              </a:ext>
            </a:extLst>
          </p:cNvPr>
          <p:cNvGrpSpPr/>
          <p:nvPr/>
        </p:nvGrpSpPr>
        <p:grpSpPr>
          <a:xfrm>
            <a:off x="570898" y="1499682"/>
            <a:ext cx="11280648" cy="4741792"/>
            <a:chOff x="539368" y="1510192"/>
            <a:chExt cx="11280648" cy="4741792"/>
          </a:xfrm>
        </p:grpSpPr>
        <p:sp>
          <p:nvSpPr>
            <p:cNvPr id="61" name="Textfeld 60">
              <a:extLst>
                <a:ext uri="{FF2B5EF4-FFF2-40B4-BE49-F238E27FC236}">
                  <a16:creationId xmlns:a16="http://schemas.microsoft.com/office/drawing/2014/main" id="{8AF59F7F-E796-4BAD-A7BF-EAE97258ADDA}"/>
                </a:ext>
              </a:extLst>
            </p:cNvPr>
            <p:cNvSpPr txBox="1"/>
            <p:nvPr/>
          </p:nvSpPr>
          <p:spPr>
            <a:xfrm>
              <a:off x="2919647" y="5990374"/>
              <a:ext cx="4248472" cy="261610"/>
            </a:xfrm>
            <a:prstGeom prst="rect">
              <a:avLst/>
            </a:prstGeom>
            <a:noFill/>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de-DE" sz="1050" b="0" i="0" u="none" strike="noStrike" kern="1200" cap="none" spc="0" normalizeH="0" baseline="0" noProof="0" dirty="0">
                  <a:ln>
                    <a:noFill/>
                  </a:ln>
                  <a:solidFill>
                    <a:srgbClr val="3B687F"/>
                  </a:solidFill>
                  <a:effectLst/>
                  <a:uLnTx/>
                  <a:uFillTx/>
                  <a:latin typeface="Arial" charset="0"/>
                  <a:ea typeface="ＭＳ Ｐゴシック" charset="-128"/>
                  <a:cs typeface="+mn-cs"/>
                </a:rPr>
                <a:t>gering		mittel		hoch</a:t>
              </a:r>
            </a:p>
          </p:txBody>
        </p:sp>
        <p:graphicFrame>
          <p:nvGraphicFramePr>
            <p:cNvPr id="53" name="Tabelle 6">
              <a:extLst>
                <a:ext uri="{FF2B5EF4-FFF2-40B4-BE49-F238E27FC236}">
                  <a16:creationId xmlns:a16="http://schemas.microsoft.com/office/drawing/2014/main" id="{6F88DE86-DD2D-4388-A839-BE0F98AFB104}"/>
                </a:ext>
              </a:extLst>
            </p:cNvPr>
            <p:cNvGraphicFramePr>
              <a:graphicFrameLocks/>
            </p:cNvGraphicFramePr>
            <p:nvPr>
              <p:extLst>
                <p:ext uri="{D42A27DB-BD31-4B8C-83A1-F6EECF244321}">
                  <p14:modId xmlns:p14="http://schemas.microsoft.com/office/powerpoint/2010/main" val="3414878935"/>
                </p:ext>
              </p:extLst>
            </p:nvPr>
          </p:nvGraphicFramePr>
          <p:xfrm>
            <a:off x="539368" y="1510192"/>
            <a:ext cx="11280648" cy="4598205"/>
          </p:xfrm>
          <a:graphic>
            <a:graphicData uri="http://schemas.openxmlformats.org/drawingml/2006/table">
              <a:tbl>
                <a:tblPr firstRow="1" bandRow="1">
                  <a:tableStyleId>{5940675A-B579-460E-94D1-54222C63F5DA}</a:tableStyleId>
                </a:tblPr>
                <a:tblGrid>
                  <a:gridCol w="2207640">
                    <a:extLst>
                      <a:ext uri="{9D8B030D-6E8A-4147-A177-3AD203B41FA5}">
                        <a16:colId xmlns:a16="http://schemas.microsoft.com/office/drawing/2014/main" val="1737925271"/>
                      </a:ext>
                    </a:extLst>
                  </a:gridCol>
                  <a:gridCol w="4248472">
                    <a:extLst>
                      <a:ext uri="{9D8B030D-6E8A-4147-A177-3AD203B41FA5}">
                        <a16:colId xmlns:a16="http://schemas.microsoft.com/office/drawing/2014/main" val="1392339187"/>
                      </a:ext>
                    </a:extLst>
                  </a:gridCol>
                  <a:gridCol w="4824536">
                    <a:extLst>
                      <a:ext uri="{9D8B030D-6E8A-4147-A177-3AD203B41FA5}">
                        <a16:colId xmlns:a16="http://schemas.microsoft.com/office/drawing/2014/main" val="4127525855"/>
                      </a:ext>
                    </a:extLst>
                  </a:gridCol>
                </a:tblGrid>
                <a:tr h="329299">
                  <a:tc>
                    <a:txBody>
                      <a:bodyPr/>
                      <a:lstStyle/>
                      <a:p>
                        <a:r>
                          <a:rPr lang="de-DE" sz="1200" b="1" dirty="0">
                            <a:solidFill>
                              <a:schemeClr val="bg1"/>
                            </a:solidFill>
                          </a:rPr>
                          <a:t>Risikofaktoren</a:t>
                        </a:r>
                      </a:p>
                    </a:txBody>
                    <a:tcPr marL="121920" marR="121920" marT="60960" marB="60960">
                      <a:lnL w="12700" cmpd="sng">
                        <a:noFill/>
                      </a:lnL>
                      <a:lnR w="12700" cmpd="sng">
                        <a:noFill/>
                      </a:lnR>
                      <a:lnT w="12700" cmpd="sng">
                        <a:noFill/>
                      </a:lnT>
                      <a:lnB w="12700" cap="flat" cmpd="sng" algn="ctr">
                        <a:solidFill>
                          <a:srgbClr val="3B687F"/>
                        </a:solidFill>
                        <a:prstDash val="solid"/>
                        <a:round/>
                        <a:headEnd type="none" w="med" len="med"/>
                        <a:tailEnd type="none" w="med" len="med"/>
                      </a:lnB>
                      <a:lnTlToBr w="12700" cmpd="sng">
                        <a:noFill/>
                        <a:prstDash val="solid"/>
                      </a:lnTlToBr>
                      <a:lnBlToTr w="12700" cmpd="sng">
                        <a:noFill/>
                        <a:prstDash val="solid"/>
                      </a:lnBlToTr>
                      <a:solidFill>
                        <a:srgbClr val="5C8395"/>
                      </a:solidFill>
                    </a:tcPr>
                  </a:tc>
                  <a:tc>
                    <a:txBody>
                      <a:bodyPr/>
                      <a:lstStyle/>
                      <a:p>
                        <a:r>
                          <a:rPr lang="de-DE" sz="1200" b="1" dirty="0">
                            <a:solidFill>
                              <a:schemeClr val="bg1"/>
                            </a:solidFill>
                          </a:rPr>
                          <a:t>Einschätzung</a:t>
                        </a:r>
                      </a:p>
                    </a:txBody>
                    <a:tcPr marL="121920" marR="121920" marT="60960" marB="60960">
                      <a:lnL w="12700" cmpd="sng">
                        <a:noFill/>
                      </a:lnL>
                      <a:lnR w="12700" cmpd="sng">
                        <a:noFill/>
                      </a:lnR>
                      <a:lnT w="12700" cmpd="sng">
                        <a:noFill/>
                      </a:lnT>
                      <a:lnB w="12700" cap="flat" cmpd="sng" algn="ctr">
                        <a:solidFill>
                          <a:srgbClr val="3B687F"/>
                        </a:solidFill>
                        <a:prstDash val="solid"/>
                        <a:round/>
                        <a:headEnd type="none" w="med" len="med"/>
                        <a:tailEnd type="none" w="med" len="med"/>
                      </a:lnB>
                      <a:lnTlToBr w="12700" cmpd="sng">
                        <a:noFill/>
                        <a:prstDash val="solid"/>
                      </a:lnTlToBr>
                      <a:lnBlToTr w="12700" cmpd="sng">
                        <a:noFill/>
                        <a:prstDash val="solid"/>
                      </a:lnBlToTr>
                      <a:solidFill>
                        <a:srgbClr val="3B687F"/>
                      </a:solidFill>
                    </a:tcPr>
                  </a:tc>
                  <a:tc>
                    <a:txBody>
                      <a:bodyPr/>
                      <a:lstStyle/>
                      <a:p>
                        <a:r>
                          <a:rPr lang="de-DE" sz="1200" b="1" dirty="0">
                            <a:solidFill>
                              <a:schemeClr val="bg1"/>
                            </a:solidFill>
                          </a:rPr>
                          <a:t>Einhergehende Risiken</a:t>
                        </a:r>
                      </a:p>
                    </a:txBody>
                    <a:tcPr marL="121920" marR="121920" marT="60960" marB="60960">
                      <a:lnL w="12700" cmpd="sng">
                        <a:noFill/>
                      </a:lnL>
                      <a:lnR w="12700" cmpd="sng">
                        <a:noFill/>
                      </a:lnR>
                      <a:lnT w="12700" cmpd="sng">
                        <a:noFill/>
                      </a:lnT>
                      <a:lnB w="12700" cap="flat" cmpd="sng" algn="ctr">
                        <a:solidFill>
                          <a:srgbClr val="3B687F"/>
                        </a:solidFill>
                        <a:prstDash val="solid"/>
                        <a:round/>
                        <a:headEnd type="none" w="med" len="med"/>
                        <a:tailEnd type="none" w="med" len="med"/>
                      </a:lnB>
                      <a:lnTlToBr w="12700" cmpd="sng">
                        <a:noFill/>
                        <a:prstDash val="solid"/>
                      </a:lnTlToBr>
                      <a:lnBlToTr w="12700" cmpd="sng">
                        <a:noFill/>
                        <a:prstDash val="solid"/>
                      </a:lnBlToTr>
                      <a:solidFill>
                        <a:srgbClr val="5C8395"/>
                      </a:solidFill>
                    </a:tcPr>
                  </a:tc>
                  <a:extLst>
                    <a:ext uri="{0D108BD9-81ED-4DB2-BD59-A6C34878D82A}">
                      <a16:rowId xmlns:a16="http://schemas.microsoft.com/office/drawing/2014/main" val="1477273594"/>
                    </a:ext>
                  </a:extLst>
                </a:tr>
                <a:tr h="658598">
                  <a:tc>
                    <a:txBody>
                      <a:bodyPr/>
                      <a:lstStyle/>
                      <a:p>
                        <a:pPr marL="0" marR="0" lvl="0" indent="0" algn="l" defTabSz="914400" rtl="0" eaLnBrk="1" fontAlgn="auto" latinLnBrk="0" hangingPunct="1">
                          <a:lnSpc>
                            <a:spcPts val="1600"/>
                          </a:lnSpc>
                          <a:spcBef>
                            <a:spcPts val="0"/>
                          </a:spcBef>
                          <a:spcAft>
                            <a:spcPts val="0"/>
                          </a:spcAft>
                          <a:buClrTx/>
                          <a:buSzTx/>
                          <a:buFontTx/>
                          <a:buNone/>
                          <a:tabLst/>
                          <a:defRPr/>
                        </a:pPr>
                        <a:r>
                          <a:rPr lang="de-DE" sz="1200" dirty="0">
                            <a:solidFill>
                              <a:srgbClr val="000000"/>
                            </a:solidFill>
                          </a:rPr>
                          <a:t>Energieintensität</a:t>
                        </a:r>
                        <a:endParaRPr lang="en-US" sz="1200" dirty="0">
                          <a:solidFill>
                            <a:srgbClr val="000000"/>
                          </a:solidFill>
                        </a:endParaRPr>
                      </a:p>
                    </a:txBody>
                    <a:tcPr marL="121920" marR="121920" marT="60960" marB="60960">
                      <a:lnL w="12700" cmpd="sng">
                        <a:noFill/>
                      </a:lnL>
                      <a:lnR w="12700" cmpd="sng">
                        <a:noFill/>
                      </a:lnR>
                      <a:lnT w="12700" cap="flat" cmpd="sng" algn="ctr">
                        <a:solidFill>
                          <a:srgbClr val="3B687F"/>
                        </a:solidFill>
                        <a:prstDash val="solid"/>
                        <a:round/>
                        <a:headEnd type="none" w="med" len="med"/>
                        <a:tailEnd type="none" w="med" len="med"/>
                      </a:lnT>
                      <a:lnB w="12700" cap="flat" cmpd="sng" algn="ctr">
                        <a:solidFill>
                          <a:srgbClr val="3B687F"/>
                        </a:solid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ts val="1600"/>
                          </a:lnSpc>
                        </a:pPr>
                        <a:endParaRPr lang="de-DE" sz="1200" dirty="0">
                          <a:solidFill>
                            <a:srgbClr val="000000"/>
                          </a:solidFill>
                        </a:endParaRPr>
                      </a:p>
                    </a:txBody>
                    <a:tcPr marL="121920" marR="121920" marT="60960" marB="60960">
                      <a:lnL w="12700" cmpd="sng">
                        <a:noFill/>
                      </a:lnL>
                      <a:lnR w="12700" cmpd="sng">
                        <a:noFill/>
                      </a:lnR>
                      <a:lnT w="12700" cap="flat" cmpd="sng" algn="ctr">
                        <a:solidFill>
                          <a:srgbClr val="3B687F"/>
                        </a:solidFill>
                        <a:prstDash val="solid"/>
                        <a:round/>
                        <a:headEnd type="none" w="med" len="med"/>
                        <a:tailEnd type="none" w="med" len="med"/>
                      </a:lnT>
                      <a:lnB w="12700" cap="flat" cmpd="sng" algn="ctr">
                        <a:solidFill>
                          <a:srgbClr val="3B687F"/>
                        </a:solidFill>
                        <a:prstDash val="solid"/>
                        <a:round/>
                        <a:headEnd type="none" w="med" len="med"/>
                        <a:tailEnd type="none" w="med" len="med"/>
                      </a:lnB>
                      <a:lnTlToBr w="12700" cmpd="sng">
                        <a:noFill/>
                        <a:prstDash val="solid"/>
                      </a:lnTlToBr>
                      <a:lnBlToTr w="12700" cmpd="sng">
                        <a:noFill/>
                        <a:prstDash val="solid"/>
                      </a:lnBlToTr>
                      <a:solidFill>
                        <a:srgbClr val="DEE5EA"/>
                      </a:solidFill>
                    </a:tcPr>
                  </a:tc>
                  <a:tc>
                    <a:txBody>
                      <a:bodyPr/>
                      <a:lstStyle/>
                      <a:p>
                        <a:pPr algn="l"/>
                        <a:r>
                          <a:rPr lang="de-DE" sz="1200" dirty="0">
                            <a:solidFill>
                              <a:srgbClr val="000000"/>
                            </a:solidFill>
                          </a:rPr>
                          <a:t>Steigende Kosten durch CO</a:t>
                        </a:r>
                        <a:r>
                          <a:rPr lang="de-DE" sz="1200" baseline="-25000" dirty="0">
                            <a:solidFill>
                              <a:srgbClr val="000000"/>
                            </a:solidFill>
                          </a:rPr>
                          <a:t>2</a:t>
                        </a:r>
                        <a:r>
                          <a:rPr lang="de-DE" sz="1200" dirty="0">
                            <a:solidFill>
                              <a:srgbClr val="000000"/>
                            </a:solidFill>
                          </a:rPr>
                          <a:t>-Bepreisung, steigende Kundenanforderung z.B. CDP Listung, Steigende Transparenzpflicht, abnehmende Netzstabilität, Stromausfälle</a:t>
                        </a:r>
                      </a:p>
                    </a:txBody>
                    <a:tcPr marL="121920" marR="121920" marT="60960" marB="60960">
                      <a:lnL w="12700" cmpd="sng">
                        <a:noFill/>
                      </a:lnL>
                      <a:lnR w="12700" cmpd="sng">
                        <a:noFill/>
                      </a:lnR>
                      <a:lnT w="12700" cap="flat" cmpd="sng" algn="ctr">
                        <a:solidFill>
                          <a:srgbClr val="3B687F"/>
                        </a:solidFill>
                        <a:prstDash val="solid"/>
                        <a:round/>
                        <a:headEnd type="none" w="med" len="med"/>
                        <a:tailEnd type="none" w="med" len="med"/>
                      </a:lnT>
                      <a:lnB w="12700" cap="flat" cmpd="sng" algn="ctr">
                        <a:solidFill>
                          <a:srgbClr val="3B687F"/>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86767398"/>
                    </a:ext>
                  </a:extLst>
                </a:tr>
                <a:tr h="535096">
                  <a:tc>
                    <a:txBody>
                      <a:bodyPr/>
                      <a:lstStyle/>
                      <a:p>
                        <a:pPr lvl="0">
                          <a:lnSpc>
                            <a:spcPts val="1600"/>
                          </a:lnSpc>
                        </a:pPr>
                        <a:r>
                          <a:rPr lang="de-DE" sz="1200" dirty="0">
                            <a:solidFill>
                              <a:srgbClr val="000000"/>
                            </a:solidFill>
                          </a:rPr>
                          <a:t>Wasserintensität</a:t>
                        </a:r>
                        <a:endParaRPr lang="en-AU" sz="1200" dirty="0">
                          <a:solidFill>
                            <a:srgbClr val="000000"/>
                          </a:solidFill>
                        </a:endParaRPr>
                      </a:p>
                    </a:txBody>
                    <a:tcPr marL="121920" marR="121920" marT="60960" marB="60960">
                      <a:lnL w="12700" cmpd="sng">
                        <a:noFill/>
                      </a:lnL>
                      <a:lnR w="12700" cmpd="sng">
                        <a:noFill/>
                      </a:lnR>
                      <a:lnT w="12700" cap="flat" cmpd="sng" algn="ctr">
                        <a:solidFill>
                          <a:srgbClr val="3B687F"/>
                        </a:solidFill>
                        <a:prstDash val="solid"/>
                        <a:round/>
                        <a:headEnd type="none" w="med" len="med"/>
                        <a:tailEnd type="none" w="med" len="med"/>
                      </a:lnT>
                      <a:lnB w="12700" cap="flat" cmpd="sng" algn="ctr">
                        <a:solidFill>
                          <a:srgbClr val="3B687F"/>
                        </a:solid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ts val="1600"/>
                          </a:lnSpc>
                        </a:pPr>
                        <a:endParaRPr lang="de-DE" sz="1200" dirty="0">
                          <a:solidFill>
                            <a:srgbClr val="000000"/>
                          </a:solidFill>
                        </a:endParaRPr>
                      </a:p>
                    </a:txBody>
                    <a:tcPr marL="121920" marR="121920" marT="60960" marB="60960">
                      <a:lnL w="12700" cmpd="sng">
                        <a:noFill/>
                      </a:lnL>
                      <a:lnR w="12700" cmpd="sng">
                        <a:noFill/>
                      </a:lnR>
                      <a:lnT w="12700" cap="flat" cmpd="sng" algn="ctr">
                        <a:solidFill>
                          <a:srgbClr val="3B687F"/>
                        </a:solidFill>
                        <a:prstDash val="solid"/>
                        <a:round/>
                        <a:headEnd type="none" w="med" len="med"/>
                        <a:tailEnd type="none" w="med" len="med"/>
                      </a:lnT>
                      <a:lnB w="12700" cap="flat" cmpd="sng" algn="ctr">
                        <a:solidFill>
                          <a:srgbClr val="3B687F"/>
                        </a:solidFill>
                        <a:prstDash val="solid"/>
                        <a:round/>
                        <a:headEnd type="none" w="med" len="med"/>
                        <a:tailEnd type="none" w="med" len="med"/>
                      </a:lnB>
                      <a:lnTlToBr w="12700" cmpd="sng">
                        <a:noFill/>
                        <a:prstDash val="solid"/>
                      </a:lnTlToBr>
                      <a:lnBlToTr w="12700" cmpd="sng">
                        <a:noFill/>
                        <a:prstDash val="solid"/>
                      </a:lnBlToTr>
                      <a:solidFill>
                        <a:srgbClr val="DEE5EA"/>
                      </a:solidFill>
                    </a:tcPr>
                  </a:tc>
                  <a:tc>
                    <a:txBody>
                      <a:bodyPr/>
                      <a:lstStyle/>
                      <a:p>
                        <a:pPr marL="0" marR="0" lvl="0" indent="0" algn="l" defTabSz="914400" rtl="0" eaLnBrk="1" fontAlgn="auto" latinLnBrk="0" hangingPunct="1">
                          <a:lnSpc>
                            <a:spcPts val="1600"/>
                          </a:lnSpc>
                          <a:spcBef>
                            <a:spcPts val="0"/>
                          </a:spcBef>
                          <a:spcAft>
                            <a:spcPts val="0"/>
                          </a:spcAft>
                          <a:buClrTx/>
                          <a:buSzTx/>
                          <a:buFontTx/>
                          <a:buNone/>
                          <a:tabLst/>
                          <a:defRPr/>
                        </a:pPr>
                        <a:r>
                          <a:rPr lang="de-DE" sz="1200" dirty="0">
                            <a:solidFill>
                              <a:srgbClr val="000000"/>
                            </a:solidFill>
                          </a:rPr>
                          <a:t>Reduzierte Verfügbarkeit, Anforderung Einleitung steigen, steigende Kundenanforderung, z.B. CDP Listung &amp; Berichterstattung</a:t>
                        </a:r>
                      </a:p>
                    </a:txBody>
                    <a:tcPr marL="121920" marR="121920" marT="60960" marB="60960">
                      <a:lnL w="12700" cmpd="sng">
                        <a:noFill/>
                      </a:lnL>
                      <a:lnR w="12700" cmpd="sng">
                        <a:noFill/>
                      </a:lnR>
                      <a:lnT w="12700" cap="flat" cmpd="sng" algn="ctr">
                        <a:solidFill>
                          <a:srgbClr val="3B687F"/>
                        </a:solidFill>
                        <a:prstDash val="solid"/>
                        <a:round/>
                        <a:headEnd type="none" w="med" len="med"/>
                        <a:tailEnd type="none" w="med" len="med"/>
                      </a:lnT>
                      <a:lnB w="12700" cap="flat" cmpd="sng" algn="ctr">
                        <a:solidFill>
                          <a:srgbClr val="3B687F"/>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520283057"/>
                    </a:ext>
                  </a:extLst>
                </a:tr>
                <a:tr h="535169">
                  <a:tc>
                    <a:txBody>
                      <a:bodyPr/>
                      <a:lstStyle/>
                      <a:p>
                        <a:pPr marL="0" marR="0" lvl="0" indent="0" algn="l" defTabSz="914400" rtl="0" eaLnBrk="1" fontAlgn="auto" latinLnBrk="0" hangingPunct="1">
                          <a:lnSpc>
                            <a:spcPts val="1600"/>
                          </a:lnSpc>
                          <a:spcBef>
                            <a:spcPts val="0"/>
                          </a:spcBef>
                          <a:spcAft>
                            <a:spcPts val="0"/>
                          </a:spcAft>
                          <a:buClrTx/>
                          <a:buSzTx/>
                          <a:buFontTx/>
                          <a:buNone/>
                          <a:tabLst/>
                          <a:defRPr/>
                        </a:pPr>
                        <a:r>
                          <a:rPr lang="de-DE" sz="1200" dirty="0">
                            <a:solidFill>
                              <a:srgbClr val="000000"/>
                            </a:solidFill>
                          </a:rPr>
                          <a:t>Gefahrstoffintensität</a:t>
                        </a:r>
                        <a:r>
                          <a:rPr lang="de-DE" sz="1200" dirty="0">
                            <a:solidFill>
                              <a:schemeClr val="tx1"/>
                            </a:solidFill>
                          </a:rPr>
                          <a:t> </a:t>
                        </a:r>
                        <a:endParaRPr lang="en-AU" sz="1200" dirty="0">
                          <a:solidFill>
                            <a:schemeClr val="tx1"/>
                          </a:solidFill>
                        </a:endParaRPr>
                      </a:p>
                    </a:txBody>
                    <a:tcPr marL="121920" marR="121920" marT="60960" marB="60960">
                      <a:lnL w="12700" cmpd="sng">
                        <a:noFill/>
                      </a:lnL>
                      <a:lnR w="12700" cmpd="sng">
                        <a:noFill/>
                      </a:lnR>
                      <a:lnT w="12700" cap="flat" cmpd="sng" algn="ctr">
                        <a:solidFill>
                          <a:srgbClr val="3B687F"/>
                        </a:solidFill>
                        <a:prstDash val="solid"/>
                        <a:round/>
                        <a:headEnd type="none" w="med" len="med"/>
                        <a:tailEnd type="none" w="med" len="med"/>
                      </a:lnT>
                      <a:lnB w="12700" cap="flat" cmpd="sng" algn="ctr">
                        <a:solidFill>
                          <a:srgbClr val="3B687F"/>
                        </a:solid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ts val="1600"/>
                          </a:lnSpc>
                        </a:pPr>
                        <a:endParaRPr lang="de-DE" sz="1200" dirty="0">
                          <a:solidFill>
                            <a:srgbClr val="000000"/>
                          </a:solidFill>
                        </a:endParaRPr>
                      </a:p>
                    </a:txBody>
                    <a:tcPr marL="121920" marR="121920" marT="60960" marB="60960">
                      <a:lnL w="12700" cmpd="sng">
                        <a:noFill/>
                      </a:lnL>
                      <a:lnR w="12700" cmpd="sng">
                        <a:noFill/>
                      </a:lnR>
                      <a:lnT w="12700" cap="flat" cmpd="sng" algn="ctr">
                        <a:solidFill>
                          <a:srgbClr val="3B687F"/>
                        </a:solidFill>
                        <a:prstDash val="solid"/>
                        <a:round/>
                        <a:headEnd type="none" w="med" len="med"/>
                        <a:tailEnd type="none" w="med" len="med"/>
                      </a:lnT>
                      <a:lnB w="12700" cap="flat" cmpd="sng" algn="ctr">
                        <a:solidFill>
                          <a:srgbClr val="3B687F"/>
                        </a:solidFill>
                        <a:prstDash val="solid"/>
                        <a:round/>
                        <a:headEnd type="none" w="med" len="med"/>
                        <a:tailEnd type="none" w="med" len="med"/>
                      </a:lnB>
                      <a:lnTlToBr w="12700" cmpd="sng">
                        <a:noFill/>
                        <a:prstDash val="solid"/>
                      </a:lnTlToBr>
                      <a:lnBlToTr w="12700" cmpd="sng">
                        <a:noFill/>
                        <a:prstDash val="solid"/>
                      </a:lnBlToTr>
                      <a:solidFill>
                        <a:srgbClr val="DEE5EA"/>
                      </a:solidFill>
                    </a:tcPr>
                  </a:tc>
                  <a:tc>
                    <a:txBody>
                      <a:bodyPr/>
                      <a:lstStyle/>
                      <a:p>
                        <a:pPr marL="0" marR="0" lvl="0" indent="0" algn="l" defTabSz="914400" rtl="0" eaLnBrk="1" fontAlgn="auto" latinLnBrk="0" hangingPunct="1">
                          <a:lnSpc>
                            <a:spcPts val="1600"/>
                          </a:lnSpc>
                          <a:spcBef>
                            <a:spcPts val="0"/>
                          </a:spcBef>
                          <a:spcAft>
                            <a:spcPts val="0"/>
                          </a:spcAft>
                          <a:buClrTx/>
                          <a:buSzTx/>
                          <a:buFontTx/>
                          <a:buNone/>
                          <a:tabLst/>
                          <a:defRPr/>
                        </a:pPr>
                        <a:r>
                          <a:rPr lang="de-DE" sz="1200" dirty="0">
                            <a:solidFill>
                              <a:schemeClr val="tx1"/>
                            </a:solidFill>
                          </a:rPr>
                          <a:t>Fehlendes Bewusstsein, Risiko Non-Compliance, Imagerisiko, Umweltschäden durch Unfälle, Lagerrisiken, Gefahrgut, Batterien</a:t>
                        </a:r>
                      </a:p>
                    </a:txBody>
                    <a:tcPr marL="121920" marR="121920" marT="60960" marB="60960">
                      <a:lnL w="12700" cmpd="sng">
                        <a:noFill/>
                      </a:lnL>
                      <a:lnR w="12700" cmpd="sng">
                        <a:noFill/>
                      </a:lnR>
                      <a:lnT w="12700" cap="flat" cmpd="sng" algn="ctr">
                        <a:solidFill>
                          <a:srgbClr val="3B687F"/>
                        </a:solidFill>
                        <a:prstDash val="solid"/>
                        <a:round/>
                        <a:headEnd type="none" w="med" len="med"/>
                        <a:tailEnd type="none" w="med" len="med"/>
                      </a:lnT>
                      <a:lnB w="12700" cap="flat" cmpd="sng" algn="ctr">
                        <a:solidFill>
                          <a:srgbClr val="3B687F"/>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390354635"/>
                    </a:ext>
                  </a:extLst>
                </a:tr>
                <a:tr h="536721">
                  <a:tc>
                    <a:txBody>
                      <a:bodyPr/>
                      <a:lstStyle/>
                      <a:p>
                        <a:pPr marL="0" marR="0" lvl="0" indent="0" algn="l" defTabSz="914400" rtl="0" eaLnBrk="1" fontAlgn="auto" latinLnBrk="0" hangingPunct="1">
                          <a:lnSpc>
                            <a:spcPts val="1600"/>
                          </a:lnSpc>
                          <a:spcBef>
                            <a:spcPts val="0"/>
                          </a:spcBef>
                          <a:spcAft>
                            <a:spcPts val="0"/>
                          </a:spcAft>
                          <a:buClrTx/>
                          <a:buSzTx/>
                          <a:buFontTx/>
                          <a:buNone/>
                          <a:tabLst/>
                          <a:defRPr/>
                        </a:pPr>
                        <a:r>
                          <a:rPr lang="de-DE" sz="1200" dirty="0">
                            <a:solidFill>
                              <a:srgbClr val="000000"/>
                            </a:solidFill>
                          </a:rPr>
                          <a:t>Materialintensität*</a:t>
                        </a:r>
                      </a:p>
                    </a:txBody>
                    <a:tcPr marL="121920" marR="121920" marT="60960" marB="60960">
                      <a:lnL w="12700" cmpd="sng">
                        <a:noFill/>
                      </a:lnL>
                      <a:lnR w="12700" cmpd="sng">
                        <a:noFill/>
                      </a:lnR>
                      <a:lnT w="12700" cap="flat" cmpd="sng" algn="ctr">
                        <a:solidFill>
                          <a:srgbClr val="3B687F"/>
                        </a:solidFill>
                        <a:prstDash val="solid"/>
                        <a:round/>
                        <a:headEnd type="none" w="med" len="med"/>
                        <a:tailEnd type="none" w="med" len="med"/>
                      </a:lnT>
                      <a:lnB w="12700" cap="flat" cmpd="sng" algn="ctr">
                        <a:solidFill>
                          <a:srgbClr val="3B687F"/>
                        </a:solid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ts val="1600"/>
                          </a:lnSpc>
                        </a:pPr>
                        <a:endParaRPr lang="de-DE" sz="1200" dirty="0">
                          <a:solidFill>
                            <a:srgbClr val="000000"/>
                          </a:solidFill>
                        </a:endParaRPr>
                      </a:p>
                    </a:txBody>
                    <a:tcPr marL="121920" marR="121920" marT="60960" marB="60960">
                      <a:lnL w="12700" cmpd="sng">
                        <a:noFill/>
                      </a:lnL>
                      <a:lnR w="12700" cmpd="sng">
                        <a:noFill/>
                      </a:lnR>
                      <a:lnT w="12700" cap="flat" cmpd="sng" algn="ctr">
                        <a:solidFill>
                          <a:srgbClr val="3B687F"/>
                        </a:solidFill>
                        <a:prstDash val="solid"/>
                        <a:round/>
                        <a:headEnd type="none" w="med" len="med"/>
                        <a:tailEnd type="none" w="med" len="med"/>
                      </a:lnT>
                      <a:lnB w="12700" cap="flat" cmpd="sng" algn="ctr">
                        <a:solidFill>
                          <a:srgbClr val="3B687F"/>
                        </a:solidFill>
                        <a:prstDash val="solid"/>
                        <a:round/>
                        <a:headEnd type="none" w="med" len="med"/>
                        <a:tailEnd type="none" w="med" len="med"/>
                      </a:lnB>
                      <a:lnTlToBr w="12700" cmpd="sng">
                        <a:noFill/>
                        <a:prstDash val="solid"/>
                      </a:lnTlToBr>
                      <a:lnBlToTr w="12700" cmpd="sng">
                        <a:noFill/>
                        <a:prstDash val="solid"/>
                      </a:lnBlToTr>
                      <a:solidFill>
                        <a:srgbClr val="DEE5EA"/>
                      </a:solidFill>
                    </a:tcPr>
                  </a:tc>
                  <a:tc>
                    <a:txBody>
                      <a:bodyPr/>
                      <a:lstStyle/>
                      <a:p>
                        <a:pPr marL="0" marR="0" lvl="0" indent="0" algn="l" defTabSz="914400" rtl="0" eaLnBrk="1" fontAlgn="auto" latinLnBrk="0" hangingPunct="1">
                          <a:lnSpc>
                            <a:spcPts val="1600"/>
                          </a:lnSpc>
                          <a:spcBef>
                            <a:spcPts val="0"/>
                          </a:spcBef>
                          <a:spcAft>
                            <a:spcPts val="0"/>
                          </a:spcAft>
                          <a:buClrTx/>
                          <a:buSzTx/>
                          <a:buFontTx/>
                          <a:buNone/>
                          <a:tabLst/>
                          <a:defRPr/>
                        </a:pPr>
                        <a:r>
                          <a:rPr lang="de-DE" sz="1200" dirty="0">
                            <a:solidFill>
                              <a:srgbClr val="000000"/>
                            </a:solidFill>
                          </a:rPr>
                          <a:t>Risiken für Lagerlogistik, Beschaffungsrisiken durch Rohstoffknapp- heit (z.B. Elektronikkomponenten), Preis- &amp; Qualitätsschwankungen</a:t>
                        </a:r>
                      </a:p>
                    </a:txBody>
                    <a:tcPr marL="121920" marR="121920" marT="60960" marB="60960">
                      <a:lnL w="12700" cmpd="sng">
                        <a:noFill/>
                      </a:lnL>
                      <a:lnR w="12700" cmpd="sng">
                        <a:noFill/>
                      </a:lnR>
                      <a:lnT w="12700" cap="flat" cmpd="sng" algn="ctr">
                        <a:solidFill>
                          <a:srgbClr val="3B687F"/>
                        </a:solidFill>
                        <a:prstDash val="solid"/>
                        <a:round/>
                        <a:headEnd type="none" w="med" len="med"/>
                        <a:tailEnd type="none" w="med" len="med"/>
                      </a:lnT>
                      <a:lnB w="12700" cap="flat" cmpd="sng" algn="ctr">
                        <a:solidFill>
                          <a:srgbClr val="3B687F"/>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777496012"/>
                    </a:ext>
                  </a:extLst>
                </a:tr>
                <a:tr h="527010">
                  <a:tc>
                    <a:txBody>
                      <a:bodyPr/>
                      <a:lstStyle/>
                      <a:p>
                        <a:pPr>
                          <a:lnSpc>
                            <a:spcPts val="1600"/>
                          </a:lnSpc>
                        </a:pPr>
                        <a:r>
                          <a:rPr lang="de-DE" sz="1200" dirty="0">
                            <a:solidFill>
                              <a:srgbClr val="000000"/>
                            </a:solidFill>
                          </a:rPr>
                          <a:t>Abfallintensität</a:t>
                        </a:r>
                      </a:p>
                    </a:txBody>
                    <a:tcPr marL="121920" marR="121920" marT="60960" marB="60960">
                      <a:lnL w="12700" cmpd="sng">
                        <a:noFill/>
                      </a:lnL>
                      <a:lnR w="12700" cmpd="sng">
                        <a:noFill/>
                      </a:lnR>
                      <a:lnT w="12700" cap="flat" cmpd="sng" algn="ctr">
                        <a:solidFill>
                          <a:srgbClr val="3B687F"/>
                        </a:solidFill>
                        <a:prstDash val="solid"/>
                        <a:round/>
                        <a:headEnd type="none" w="med" len="med"/>
                        <a:tailEnd type="none" w="med" len="med"/>
                      </a:lnT>
                      <a:lnB w="12700" cap="flat" cmpd="sng" algn="ctr">
                        <a:solidFill>
                          <a:srgbClr val="3B687F"/>
                        </a:solid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ts val="1600"/>
                          </a:lnSpc>
                        </a:pPr>
                        <a:endParaRPr lang="de-DE" sz="1200" dirty="0">
                          <a:solidFill>
                            <a:srgbClr val="000000"/>
                          </a:solidFill>
                        </a:endParaRPr>
                      </a:p>
                    </a:txBody>
                    <a:tcPr marL="121920" marR="121920" marT="60960" marB="60960">
                      <a:lnL w="12700" cmpd="sng">
                        <a:noFill/>
                      </a:lnL>
                      <a:lnR w="12700" cmpd="sng">
                        <a:noFill/>
                      </a:lnR>
                      <a:lnT w="12700" cap="flat" cmpd="sng" algn="ctr">
                        <a:solidFill>
                          <a:srgbClr val="3B687F"/>
                        </a:solidFill>
                        <a:prstDash val="solid"/>
                        <a:round/>
                        <a:headEnd type="none" w="med" len="med"/>
                        <a:tailEnd type="none" w="med" len="med"/>
                      </a:lnT>
                      <a:lnB w="12700" cap="flat" cmpd="sng" algn="ctr">
                        <a:solidFill>
                          <a:srgbClr val="3B687F"/>
                        </a:solidFill>
                        <a:prstDash val="solid"/>
                        <a:round/>
                        <a:headEnd type="none" w="med" len="med"/>
                        <a:tailEnd type="none" w="med" len="med"/>
                      </a:lnB>
                      <a:lnTlToBr w="12700" cmpd="sng">
                        <a:noFill/>
                        <a:prstDash val="solid"/>
                      </a:lnTlToBr>
                      <a:lnBlToTr w="12700" cmpd="sng">
                        <a:noFill/>
                        <a:prstDash val="solid"/>
                      </a:lnBlToTr>
                      <a:solidFill>
                        <a:srgbClr val="DEE5EA"/>
                      </a:solidFill>
                    </a:tcPr>
                  </a:tc>
                  <a:tc>
                    <a:txBody>
                      <a:bodyPr/>
                      <a:lstStyle/>
                      <a:p>
                        <a:pPr>
                          <a:lnSpc>
                            <a:spcPts val="1600"/>
                          </a:lnSpc>
                        </a:pPr>
                        <a:r>
                          <a:rPr lang="de-DE" sz="1200" dirty="0">
                            <a:solidFill>
                              <a:schemeClr val="tx1"/>
                            </a:solidFill>
                          </a:rPr>
                          <a:t>Reputationsrisiken bei Non-Compliance, regulatorische Risiken z.B. durch Ökodesign-RL, steigende Anforderungen Kreislaufwirtschaft</a:t>
                        </a:r>
                      </a:p>
                    </a:txBody>
                    <a:tcPr marL="121920" marR="121920" marT="60960" marB="60960">
                      <a:lnL w="12700" cmpd="sng">
                        <a:noFill/>
                      </a:lnL>
                      <a:lnR w="12700" cmpd="sng">
                        <a:noFill/>
                      </a:lnR>
                      <a:lnT w="12700" cap="flat" cmpd="sng" algn="ctr">
                        <a:solidFill>
                          <a:srgbClr val="3B687F"/>
                        </a:solidFill>
                        <a:prstDash val="solid"/>
                        <a:round/>
                        <a:headEnd type="none" w="med" len="med"/>
                        <a:tailEnd type="none" w="med" len="med"/>
                      </a:lnT>
                      <a:lnB w="12700" cap="flat" cmpd="sng" algn="ctr">
                        <a:solidFill>
                          <a:srgbClr val="3B687F"/>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403641647"/>
                    </a:ext>
                  </a:extLst>
                </a:tr>
                <a:tr h="702071">
                  <a:tc>
                    <a:txBody>
                      <a:bodyPr/>
                      <a:lstStyle/>
                      <a:p>
                        <a:pPr>
                          <a:lnSpc>
                            <a:spcPts val="1600"/>
                          </a:lnSpc>
                        </a:pPr>
                        <a:r>
                          <a:rPr lang="de-DE" sz="1200" u="none" dirty="0">
                            <a:solidFill>
                              <a:srgbClr val="000000"/>
                            </a:solidFill>
                          </a:rPr>
                          <a:t>Personalintensität</a:t>
                        </a:r>
                      </a:p>
                    </a:txBody>
                    <a:tcPr marL="121920" marR="121920" marT="60960" marB="60960">
                      <a:lnL w="12700" cmpd="sng">
                        <a:noFill/>
                      </a:lnL>
                      <a:lnR w="12700" cmpd="sng">
                        <a:noFill/>
                      </a:lnR>
                      <a:lnT w="12700" cap="flat" cmpd="sng" algn="ctr">
                        <a:solidFill>
                          <a:srgbClr val="3B687F"/>
                        </a:solidFill>
                        <a:prstDash val="solid"/>
                        <a:round/>
                        <a:headEnd type="none" w="med" len="med"/>
                        <a:tailEnd type="none" w="med" len="med"/>
                      </a:lnT>
                      <a:lnB w="12700" cap="flat" cmpd="sng" algn="ctr">
                        <a:solidFill>
                          <a:srgbClr val="3B687F"/>
                        </a:solid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ts val="1600"/>
                          </a:lnSpc>
                        </a:pPr>
                        <a:endParaRPr lang="de-DE" sz="1200" dirty="0">
                          <a:solidFill>
                            <a:srgbClr val="000000"/>
                          </a:solidFill>
                        </a:endParaRPr>
                      </a:p>
                    </a:txBody>
                    <a:tcPr marL="121920" marR="121920" marT="60960" marB="60960">
                      <a:lnL w="12700" cmpd="sng">
                        <a:noFill/>
                      </a:lnL>
                      <a:lnR w="12700" cmpd="sng">
                        <a:noFill/>
                      </a:lnR>
                      <a:lnT w="12700" cap="flat" cmpd="sng" algn="ctr">
                        <a:solidFill>
                          <a:srgbClr val="3B687F"/>
                        </a:solidFill>
                        <a:prstDash val="solid"/>
                        <a:round/>
                        <a:headEnd type="none" w="med" len="med"/>
                        <a:tailEnd type="none" w="med" len="med"/>
                      </a:lnT>
                      <a:lnB w="12700" cap="flat" cmpd="sng" algn="ctr">
                        <a:solidFill>
                          <a:srgbClr val="3B687F"/>
                        </a:solidFill>
                        <a:prstDash val="solid"/>
                        <a:round/>
                        <a:headEnd type="none" w="med" len="med"/>
                        <a:tailEnd type="none" w="med" len="med"/>
                      </a:lnB>
                      <a:lnTlToBr w="12700" cmpd="sng">
                        <a:noFill/>
                        <a:prstDash val="solid"/>
                      </a:lnTlToBr>
                      <a:lnBlToTr w="12700" cmpd="sng">
                        <a:noFill/>
                        <a:prstDash val="solid"/>
                      </a:lnBlToTr>
                      <a:solidFill>
                        <a:srgbClr val="DEE5EA"/>
                      </a:solidFill>
                    </a:tcPr>
                  </a:tc>
                  <a:tc>
                    <a:txBody>
                      <a:bodyPr/>
                      <a:lstStyle/>
                      <a:p>
                        <a:pPr marL="0" marR="0" lvl="0" indent="0" algn="l" defTabSz="914400" rtl="0" eaLnBrk="1" fontAlgn="auto" latinLnBrk="0" hangingPunct="1">
                          <a:lnSpc>
                            <a:spcPts val="1600"/>
                          </a:lnSpc>
                          <a:spcBef>
                            <a:spcPts val="0"/>
                          </a:spcBef>
                          <a:spcAft>
                            <a:spcPts val="0"/>
                          </a:spcAft>
                          <a:buClrTx/>
                          <a:buSzTx/>
                          <a:buFontTx/>
                          <a:buNone/>
                          <a:tabLst/>
                          <a:defRPr/>
                        </a:pPr>
                        <a:r>
                          <a:rPr lang="de-DE" sz="1200" dirty="0">
                            <a:solidFill>
                              <a:srgbClr val="000000"/>
                            </a:solidFill>
                          </a:rPr>
                          <a:t>Hitzebedingter Verlust an Mitarbeiterproduktivität, Zunahme krankheitsbedingter Ausfälle (Infektionen, Allergien), fehlende Attraktivität für neue Mitarbeitende im Zuge Fachkräftemangel</a:t>
                        </a:r>
                      </a:p>
                    </a:txBody>
                    <a:tcPr marL="121920" marR="121920" marT="60960" marB="60960">
                      <a:lnL w="12700" cmpd="sng">
                        <a:noFill/>
                      </a:lnL>
                      <a:lnR w="12700" cmpd="sng">
                        <a:noFill/>
                      </a:lnR>
                      <a:lnT w="12700" cap="flat" cmpd="sng" algn="ctr">
                        <a:solidFill>
                          <a:srgbClr val="3B687F"/>
                        </a:solidFill>
                        <a:prstDash val="solid"/>
                        <a:round/>
                        <a:headEnd type="none" w="med" len="med"/>
                        <a:tailEnd type="none" w="med" len="med"/>
                      </a:lnT>
                      <a:lnB w="12700" cap="flat" cmpd="sng" algn="ctr">
                        <a:solidFill>
                          <a:srgbClr val="3B687F"/>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562354703"/>
                    </a:ext>
                  </a:extLst>
                </a:tr>
                <a:tr h="557735">
                  <a:tc>
                    <a:txBody>
                      <a:bodyPr/>
                      <a:lstStyle/>
                      <a:p>
                        <a:pPr marL="0" marR="0" lvl="0" indent="0" algn="l" defTabSz="914400" rtl="0" eaLnBrk="1" fontAlgn="auto" latinLnBrk="0" hangingPunct="1">
                          <a:lnSpc>
                            <a:spcPts val="1600"/>
                          </a:lnSpc>
                          <a:spcBef>
                            <a:spcPts val="0"/>
                          </a:spcBef>
                          <a:spcAft>
                            <a:spcPts val="0"/>
                          </a:spcAft>
                          <a:buClrTx/>
                          <a:buSzTx/>
                          <a:buFontTx/>
                          <a:buNone/>
                          <a:tabLst/>
                          <a:defRPr/>
                        </a:pPr>
                        <a:r>
                          <a:rPr lang="en-US" sz="1200" dirty="0">
                            <a:solidFill>
                              <a:srgbClr val="000000"/>
                            </a:solidFill>
                          </a:rPr>
                          <a:t>Reise- und Transport-</a:t>
                        </a:r>
                      </a:p>
                      <a:p>
                        <a:pPr marL="0" marR="0" lvl="0" indent="0" algn="l" defTabSz="914400" rtl="0" eaLnBrk="1" fontAlgn="auto" latinLnBrk="0" hangingPunct="1">
                          <a:lnSpc>
                            <a:spcPts val="1600"/>
                          </a:lnSpc>
                          <a:spcBef>
                            <a:spcPts val="0"/>
                          </a:spcBef>
                          <a:spcAft>
                            <a:spcPts val="0"/>
                          </a:spcAft>
                          <a:buClrTx/>
                          <a:buSzTx/>
                          <a:buFontTx/>
                          <a:buNone/>
                          <a:tabLst/>
                          <a:defRPr/>
                        </a:pPr>
                        <a:r>
                          <a:rPr lang="en-US" sz="1200" dirty="0">
                            <a:solidFill>
                              <a:srgbClr val="000000"/>
                            </a:solidFill>
                          </a:rPr>
                          <a:t>intensität</a:t>
                        </a:r>
                      </a:p>
                    </a:txBody>
                    <a:tcPr marL="121920" marR="121920" marT="60960" marB="60960">
                      <a:lnL w="12700" cmpd="sng">
                        <a:noFill/>
                      </a:lnL>
                      <a:lnR w="12700" cmpd="sng">
                        <a:noFill/>
                      </a:lnR>
                      <a:lnT w="12700" cap="flat" cmpd="sng" algn="ctr">
                        <a:solidFill>
                          <a:srgbClr val="3B687F"/>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nSpc>
                            <a:spcPts val="1600"/>
                          </a:lnSpc>
                        </a:pPr>
                        <a:endParaRPr lang="de-DE" sz="1200" dirty="0">
                          <a:solidFill>
                            <a:srgbClr val="000000"/>
                          </a:solidFill>
                        </a:endParaRPr>
                      </a:p>
                    </a:txBody>
                    <a:tcPr marL="121920" marR="121920" marT="60960" marB="60960">
                      <a:lnL w="12700" cmpd="sng">
                        <a:noFill/>
                      </a:lnL>
                      <a:lnR w="12700" cmpd="sng">
                        <a:noFill/>
                      </a:lnR>
                      <a:lnT w="12700" cap="flat" cmpd="sng" algn="ctr">
                        <a:solidFill>
                          <a:srgbClr val="3B687F"/>
                        </a:solidFill>
                        <a:prstDash val="solid"/>
                        <a:round/>
                        <a:headEnd type="none" w="med" len="med"/>
                        <a:tailEnd type="none" w="med" len="med"/>
                      </a:lnT>
                      <a:lnB w="12700" cmpd="sng">
                        <a:noFill/>
                      </a:lnB>
                      <a:lnTlToBr w="12700" cmpd="sng">
                        <a:noFill/>
                        <a:prstDash val="solid"/>
                      </a:lnTlToBr>
                      <a:lnBlToTr w="12700" cmpd="sng">
                        <a:noFill/>
                        <a:prstDash val="solid"/>
                      </a:lnBlToTr>
                      <a:solidFill>
                        <a:srgbClr val="DEE5EA"/>
                      </a:solidFill>
                    </a:tcPr>
                  </a:tc>
                  <a:tc>
                    <a:txBody>
                      <a:bodyPr/>
                      <a:lstStyle/>
                      <a:p>
                        <a:pPr marL="0" marR="0" lvl="0" indent="0" algn="l" defTabSz="914400" rtl="0" eaLnBrk="1" fontAlgn="auto" latinLnBrk="0" hangingPunct="1">
                          <a:lnSpc>
                            <a:spcPts val="1600"/>
                          </a:lnSpc>
                          <a:spcBef>
                            <a:spcPts val="0"/>
                          </a:spcBef>
                          <a:spcAft>
                            <a:spcPts val="0"/>
                          </a:spcAft>
                          <a:buClrTx/>
                          <a:buSzTx/>
                          <a:buFontTx/>
                          <a:buNone/>
                          <a:tabLst/>
                          <a:defRPr/>
                        </a:pPr>
                        <a:r>
                          <a:rPr lang="de-DE" sz="1200" dirty="0">
                            <a:solidFill>
                              <a:srgbClr val="000000"/>
                            </a:solidFill>
                          </a:rPr>
                          <a:t>Verzögerungen durch Extremwetterereignisse, Reputationsrisiken durch steigende Erwartungshaltung der Interessensgruppen, </a:t>
                        </a:r>
                        <a:r>
                          <a:rPr lang="de-DE" sz="1200" dirty="0">
                            <a:solidFill>
                              <a:schemeClr val="tx1"/>
                            </a:solidFill>
                          </a:rPr>
                          <a:t>Potentielle Fahrverbote in Städten, Mobilitätswende</a:t>
                        </a:r>
                      </a:p>
                    </a:txBody>
                    <a:tcPr marL="121920" marR="121920" marT="60960" marB="60960">
                      <a:lnL w="12700" cmpd="sng">
                        <a:noFill/>
                      </a:lnL>
                      <a:lnR w="12700" cmpd="sng">
                        <a:noFill/>
                      </a:lnR>
                      <a:lnT w="12700" cap="flat" cmpd="sng" algn="ctr">
                        <a:solidFill>
                          <a:srgbClr val="3B687F"/>
                        </a:solidFill>
                        <a:prstDash val="solid"/>
                        <a:round/>
                        <a:headEnd type="none" w="med" len="med"/>
                        <a:tailEnd type="none" w="med" len="med"/>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873354958"/>
                    </a:ext>
                  </a:extLst>
                </a:tr>
              </a:tbl>
            </a:graphicData>
          </a:graphic>
        </p:graphicFrame>
        <p:grpSp>
          <p:nvGrpSpPr>
            <p:cNvPr id="4" name="Gruppieren 3">
              <a:extLst>
                <a:ext uri="{FF2B5EF4-FFF2-40B4-BE49-F238E27FC236}">
                  <a16:creationId xmlns:a16="http://schemas.microsoft.com/office/drawing/2014/main" id="{1DB6FF6A-B523-4B82-826A-847A29FADE0E}"/>
                </a:ext>
              </a:extLst>
            </p:cNvPr>
            <p:cNvGrpSpPr/>
            <p:nvPr/>
          </p:nvGrpSpPr>
          <p:grpSpPr>
            <a:xfrm>
              <a:off x="3085600" y="5095694"/>
              <a:ext cx="3767466" cy="144016"/>
              <a:chOff x="3276163" y="5544583"/>
              <a:chExt cx="3767466" cy="144016"/>
            </a:xfrm>
          </p:grpSpPr>
          <p:sp>
            <p:nvSpPr>
              <p:cNvPr id="51" name="Pfeil: Chevron 50">
                <a:extLst>
                  <a:ext uri="{FF2B5EF4-FFF2-40B4-BE49-F238E27FC236}">
                    <a16:creationId xmlns:a16="http://schemas.microsoft.com/office/drawing/2014/main" id="{6FB15B52-E823-4544-BAB8-0B3B655B3774}"/>
                  </a:ext>
                </a:extLst>
              </p:cNvPr>
              <p:cNvSpPr/>
              <p:nvPr/>
            </p:nvSpPr>
            <p:spPr bwMode="auto">
              <a:xfrm>
                <a:off x="3276163" y="5544583"/>
                <a:ext cx="1019637" cy="144016"/>
              </a:xfrm>
              <a:prstGeom prst="chevron">
                <a:avLst/>
              </a:prstGeom>
              <a:solidFill>
                <a:srgbClr val="6DA03A"/>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AU" sz="900" b="0" i="0" u="none" strike="noStrike" kern="1200" cap="none" spc="0" normalizeH="0" baseline="0" noProof="0" dirty="0">
                  <a:ln>
                    <a:noFill/>
                  </a:ln>
                  <a:solidFill>
                    <a:srgbClr val="000000"/>
                  </a:solidFill>
                  <a:effectLst/>
                  <a:uLnTx/>
                  <a:uFillTx/>
                  <a:latin typeface="Arial" charset="0"/>
                  <a:ea typeface="ＭＳ Ｐゴシック" charset="-128"/>
                  <a:cs typeface="+mn-cs"/>
                </a:endParaRPr>
              </a:p>
            </p:txBody>
          </p:sp>
          <p:sp>
            <p:nvSpPr>
              <p:cNvPr id="52" name="Pfeil: Chevron 51">
                <a:extLst>
                  <a:ext uri="{FF2B5EF4-FFF2-40B4-BE49-F238E27FC236}">
                    <a16:creationId xmlns:a16="http://schemas.microsoft.com/office/drawing/2014/main" id="{FDFBC3EF-BF2D-4334-8BCF-39E914C43E47}"/>
                  </a:ext>
                </a:extLst>
              </p:cNvPr>
              <p:cNvSpPr/>
              <p:nvPr/>
            </p:nvSpPr>
            <p:spPr bwMode="auto">
              <a:xfrm>
                <a:off x="4223792" y="5544583"/>
                <a:ext cx="1019637" cy="144016"/>
              </a:xfrm>
              <a:prstGeom prst="chevron">
                <a:avLst/>
              </a:prstGeom>
              <a:solidFill>
                <a:srgbClr val="F7D529"/>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r" defTabSz="914400" rtl="0" eaLnBrk="0" fontAlgn="base" latinLnBrk="0" hangingPunct="0">
                  <a:lnSpc>
                    <a:spcPct val="100000"/>
                  </a:lnSpc>
                  <a:spcBef>
                    <a:spcPct val="0"/>
                  </a:spcBef>
                  <a:spcAft>
                    <a:spcPct val="0"/>
                  </a:spcAft>
                  <a:buClrTx/>
                  <a:buSzTx/>
                  <a:buFontTx/>
                  <a:buNone/>
                  <a:tabLst/>
                  <a:defRPr/>
                </a:pPr>
                <a:endParaRPr kumimoji="0" lang="en-AU" sz="2400" b="0" i="0" u="none" strike="noStrike" kern="1200" cap="none" spc="0" normalizeH="0" baseline="0" noProof="0" dirty="0">
                  <a:ln>
                    <a:noFill/>
                  </a:ln>
                  <a:solidFill>
                    <a:srgbClr val="000000"/>
                  </a:solidFill>
                  <a:effectLst/>
                  <a:uLnTx/>
                  <a:uFillTx/>
                  <a:latin typeface="Arial" charset="0"/>
                  <a:ea typeface="ＭＳ Ｐゴシック" charset="-128"/>
                  <a:cs typeface="+mn-cs"/>
                </a:endParaRPr>
              </a:p>
            </p:txBody>
          </p:sp>
          <p:sp>
            <p:nvSpPr>
              <p:cNvPr id="59" name="Pfeil: Chevron 58">
                <a:extLst>
                  <a:ext uri="{FF2B5EF4-FFF2-40B4-BE49-F238E27FC236}">
                    <a16:creationId xmlns:a16="http://schemas.microsoft.com/office/drawing/2014/main" id="{785E9504-8722-48A1-9EB2-9E3E5E516E3A}"/>
                  </a:ext>
                </a:extLst>
              </p:cNvPr>
              <p:cNvSpPr/>
              <p:nvPr/>
            </p:nvSpPr>
            <p:spPr bwMode="auto">
              <a:xfrm>
                <a:off x="5159896" y="5544583"/>
                <a:ext cx="1019637" cy="144016"/>
              </a:xfrm>
              <a:prstGeom prst="chevron">
                <a:avLst/>
              </a:prstGeom>
              <a:solidFill>
                <a:srgbClr val="F9AA00"/>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r" defTabSz="914400" rtl="0" eaLnBrk="0" fontAlgn="base" latinLnBrk="0" hangingPunct="0">
                  <a:lnSpc>
                    <a:spcPct val="100000"/>
                  </a:lnSpc>
                  <a:spcBef>
                    <a:spcPct val="0"/>
                  </a:spcBef>
                  <a:spcAft>
                    <a:spcPct val="0"/>
                  </a:spcAft>
                  <a:buClrTx/>
                  <a:buSzTx/>
                  <a:buFontTx/>
                  <a:buNone/>
                  <a:tabLst/>
                  <a:defRPr/>
                </a:pPr>
                <a:endParaRPr kumimoji="0" lang="en-AU" sz="2400" b="0" i="0" u="none" strike="noStrike" kern="1200" cap="none" spc="0" normalizeH="0" baseline="0" noProof="0" dirty="0">
                  <a:ln>
                    <a:noFill/>
                  </a:ln>
                  <a:solidFill>
                    <a:srgbClr val="000000"/>
                  </a:solidFill>
                  <a:effectLst/>
                  <a:uLnTx/>
                  <a:uFillTx/>
                  <a:latin typeface="Arial" charset="0"/>
                  <a:ea typeface="ＭＳ Ｐゴシック" charset="-128"/>
                  <a:cs typeface="+mn-cs"/>
                </a:endParaRPr>
              </a:p>
            </p:txBody>
          </p:sp>
          <p:sp>
            <p:nvSpPr>
              <p:cNvPr id="60" name="Pfeil: Chevron 59">
                <a:extLst>
                  <a:ext uri="{FF2B5EF4-FFF2-40B4-BE49-F238E27FC236}">
                    <a16:creationId xmlns:a16="http://schemas.microsoft.com/office/drawing/2014/main" id="{B5AB4B08-FD39-4E4B-90B2-E87A6A4648AF}"/>
                  </a:ext>
                </a:extLst>
              </p:cNvPr>
              <p:cNvSpPr/>
              <p:nvPr/>
            </p:nvSpPr>
            <p:spPr bwMode="auto">
              <a:xfrm>
                <a:off x="6023992" y="5544583"/>
                <a:ext cx="1019637" cy="144016"/>
              </a:xfrm>
              <a:prstGeom prst="chevron">
                <a:avLst/>
              </a:prstGeom>
              <a:solidFill>
                <a:srgbClr val="C73426"/>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r" defTabSz="914400" rtl="0" eaLnBrk="0" fontAlgn="base" latinLnBrk="0" hangingPunct="0">
                  <a:lnSpc>
                    <a:spcPct val="100000"/>
                  </a:lnSpc>
                  <a:spcBef>
                    <a:spcPct val="0"/>
                  </a:spcBef>
                  <a:spcAft>
                    <a:spcPct val="0"/>
                  </a:spcAft>
                  <a:buClrTx/>
                  <a:buSzTx/>
                  <a:buFontTx/>
                  <a:buNone/>
                  <a:tabLst/>
                  <a:defRPr/>
                </a:pPr>
                <a:endParaRPr kumimoji="0" lang="en-AU" sz="2400" b="0" i="0" u="none" strike="noStrike" kern="1200" cap="none" spc="0" normalizeH="0" baseline="0" noProof="0" dirty="0">
                  <a:ln>
                    <a:noFill/>
                  </a:ln>
                  <a:solidFill>
                    <a:srgbClr val="000000"/>
                  </a:solidFill>
                  <a:effectLst/>
                  <a:uLnTx/>
                  <a:uFillTx/>
                  <a:latin typeface="Arial" charset="0"/>
                  <a:ea typeface="ＭＳ Ｐゴシック" charset="-128"/>
                  <a:cs typeface="+mn-cs"/>
                </a:endParaRPr>
              </a:p>
            </p:txBody>
          </p:sp>
        </p:grpSp>
        <p:grpSp>
          <p:nvGrpSpPr>
            <p:cNvPr id="72" name="Gruppieren 71">
              <a:extLst>
                <a:ext uri="{FF2B5EF4-FFF2-40B4-BE49-F238E27FC236}">
                  <a16:creationId xmlns:a16="http://schemas.microsoft.com/office/drawing/2014/main" id="{F24A1336-5A20-4DBF-8894-7B7851B79C9A}"/>
                </a:ext>
              </a:extLst>
            </p:cNvPr>
            <p:cNvGrpSpPr/>
            <p:nvPr/>
          </p:nvGrpSpPr>
          <p:grpSpPr>
            <a:xfrm>
              <a:off x="3076617" y="3943566"/>
              <a:ext cx="3767466" cy="144016"/>
              <a:chOff x="3276163" y="5541611"/>
              <a:chExt cx="3767466" cy="144016"/>
            </a:xfrm>
          </p:grpSpPr>
          <p:sp>
            <p:nvSpPr>
              <p:cNvPr id="73" name="Pfeil: Chevron 72">
                <a:extLst>
                  <a:ext uri="{FF2B5EF4-FFF2-40B4-BE49-F238E27FC236}">
                    <a16:creationId xmlns:a16="http://schemas.microsoft.com/office/drawing/2014/main" id="{D33D0409-9D77-4069-B108-ED351B07422D}"/>
                  </a:ext>
                </a:extLst>
              </p:cNvPr>
              <p:cNvSpPr/>
              <p:nvPr/>
            </p:nvSpPr>
            <p:spPr bwMode="auto">
              <a:xfrm>
                <a:off x="3276163" y="5541611"/>
                <a:ext cx="1019637" cy="144016"/>
              </a:xfrm>
              <a:prstGeom prst="chevron">
                <a:avLst/>
              </a:prstGeom>
              <a:solidFill>
                <a:srgbClr val="6DA03A"/>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AU" sz="900" b="0" i="0" u="none" strike="noStrike" kern="1200" cap="none" spc="0" normalizeH="0" baseline="0" noProof="0" dirty="0">
                  <a:ln>
                    <a:noFill/>
                  </a:ln>
                  <a:solidFill>
                    <a:srgbClr val="000000"/>
                  </a:solidFill>
                  <a:effectLst/>
                  <a:uLnTx/>
                  <a:uFillTx/>
                  <a:latin typeface="Arial" charset="0"/>
                  <a:ea typeface="ＭＳ Ｐゴシック" charset="-128"/>
                  <a:cs typeface="+mn-cs"/>
                </a:endParaRPr>
              </a:p>
            </p:txBody>
          </p:sp>
          <p:sp>
            <p:nvSpPr>
              <p:cNvPr id="74" name="Pfeil: Chevron 73">
                <a:extLst>
                  <a:ext uri="{FF2B5EF4-FFF2-40B4-BE49-F238E27FC236}">
                    <a16:creationId xmlns:a16="http://schemas.microsoft.com/office/drawing/2014/main" id="{FB9CAB45-ECC4-4073-B128-DD2D266864E1}"/>
                  </a:ext>
                </a:extLst>
              </p:cNvPr>
              <p:cNvSpPr/>
              <p:nvPr/>
            </p:nvSpPr>
            <p:spPr bwMode="auto">
              <a:xfrm>
                <a:off x="4223792" y="5541611"/>
                <a:ext cx="1019637" cy="144016"/>
              </a:xfrm>
              <a:prstGeom prst="chevron">
                <a:avLst/>
              </a:prstGeom>
              <a:solidFill>
                <a:srgbClr val="F7D529"/>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r" defTabSz="914400" rtl="0" eaLnBrk="0" fontAlgn="base" latinLnBrk="0" hangingPunct="0">
                  <a:lnSpc>
                    <a:spcPct val="100000"/>
                  </a:lnSpc>
                  <a:spcBef>
                    <a:spcPct val="0"/>
                  </a:spcBef>
                  <a:spcAft>
                    <a:spcPct val="0"/>
                  </a:spcAft>
                  <a:buClrTx/>
                  <a:buSzTx/>
                  <a:buFontTx/>
                  <a:buNone/>
                  <a:tabLst/>
                  <a:defRPr/>
                </a:pPr>
                <a:endParaRPr kumimoji="0" lang="en-AU" sz="2400" b="0" i="0" u="none" strike="noStrike" kern="1200" cap="none" spc="0" normalizeH="0" baseline="0" noProof="0" dirty="0">
                  <a:ln>
                    <a:noFill/>
                  </a:ln>
                  <a:solidFill>
                    <a:srgbClr val="000000"/>
                  </a:solidFill>
                  <a:effectLst/>
                  <a:uLnTx/>
                  <a:uFillTx/>
                  <a:latin typeface="Arial" charset="0"/>
                  <a:ea typeface="ＭＳ Ｐゴシック" charset="-128"/>
                  <a:cs typeface="+mn-cs"/>
                </a:endParaRPr>
              </a:p>
            </p:txBody>
          </p:sp>
          <p:sp>
            <p:nvSpPr>
              <p:cNvPr id="75" name="Pfeil: Chevron 74">
                <a:extLst>
                  <a:ext uri="{FF2B5EF4-FFF2-40B4-BE49-F238E27FC236}">
                    <a16:creationId xmlns:a16="http://schemas.microsoft.com/office/drawing/2014/main" id="{EE54FDC4-18EC-4565-99CA-6EA6EF500B20}"/>
                  </a:ext>
                </a:extLst>
              </p:cNvPr>
              <p:cNvSpPr/>
              <p:nvPr/>
            </p:nvSpPr>
            <p:spPr bwMode="auto">
              <a:xfrm>
                <a:off x="5159896" y="5541611"/>
                <a:ext cx="1019637" cy="144016"/>
              </a:xfrm>
              <a:prstGeom prst="chevron">
                <a:avLst/>
              </a:prstGeom>
              <a:solidFill>
                <a:srgbClr val="F9AA00"/>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r" defTabSz="914400" rtl="0" eaLnBrk="0" fontAlgn="base" latinLnBrk="0" hangingPunct="0">
                  <a:lnSpc>
                    <a:spcPct val="100000"/>
                  </a:lnSpc>
                  <a:spcBef>
                    <a:spcPct val="0"/>
                  </a:spcBef>
                  <a:spcAft>
                    <a:spcPct val="0"/>
                  </a:spcAft>
                  <a:buClrTx/>
                  <a:buSzTx/>
                  <a:buFontTx/>
                  <a:buNone/>
                  <a:tabLst/>
                  <a:defRPr/>
                </a:pPr>
                <a:endParaRPr kumimoji="0" lang="en-AU" sz="2400" b="0" i="0" u="none" strike="noStrike" kern="1200" cap="none" spc="0" normalizeH="0" baseline="0" noProof="0" dirty="0">
                  <a:ln>
                    <a:noFill/>
                  </a:ln>
                  <a:solidFill>
                    <a:srgbClr val="000000"/>
                  </a:solidFill>
                  <a:effectLst/>
                  <a:uLnTx/>
                  <a:uFillTx/>
                  <a:latin typeface="Arial" charset="0"/>
                  <a:ea typeface="ＭＳ Ｐゴシック" charset="-128"/>
                  <a:cs typeface="+mn-cs"/>
                </a:endParaRPr>
              </a:p>
            </p:txBody>
          </p:sp>
          <p:sp>
            <p:nvSpPr>
              <p:cNvPr id="76" name="Pfeil: Chevron 75">
                <a:extLst>
                  <a:ext uri="{FF2B5EF4-FFF2-40B4-BE49-F238E27FC236}">
                    <a16:creationId xmlns:a16="http://schemas.microsoft.com/office/drawing/2014/main" id="{034DBEB8-A7E1-4288-A6BC-2022A28F8D21}"/>
                  </a:ext>
                </a:extLst>
              </p:cNvPr>
              <p:cNvSpPr/>
              <p:nvPr/>
            </p:nvSpPr>
            <p:spPr bwMode="auto">
              <a:xfrm>
                <a:off x="6023992" y="5541611"/>
                <a:ext cx="1019637" cy="144016"/>
              </a:xfrm>
              <a:prstGeom prst="chevron">
                <a:avLst/>
              </a:prstGeom>
              <a:solidFill>
                <a:srgbClr val="C73426"/>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r" defTabSz="914400" rtl="0" eaLnBrk="0" fontAlgn="base" latinLnBrk="0" hangingPunct="0">
                  <a:lnSpc>
                    <a:spcPct val="100000"/>
                  </a:lnSpc>
                  <a:spcBef>
                    <a:spcPct val="0"/>
                  </a:spcBef>
                  <a:spcAft>
                    <a:spcPct val="0"/>
                  </a:spcAft>
                  <a:buClrTx/>
                  <a:buSzTx/>
                  <a:buFontTx/>
                  <a:buNone/>
                  <a:tabLst/>
                  <a:defRPr/>
                </a:pPr>
                <a:endParaRPr kumimoji="0" lang="en-AU" sz="2400" b="0" i="0" u="none" strike="noStrike" kern="1200" cap="none" spc="0" normalizeH="0" baseline="0" noProof="0" dirty="0">
                  <a:ln>
                    <a:noFill/>
                  </a:ln>
                  <a:solidFill>
                    <a:srgbClr val="000000"/>
                  </a:solidFill>
                  <a:effectLst/>
                  <a:uLnTx/>
                  <a:uFillTx/>
                  <a:latin typeface="Arial" charset="0"/>
                  <a:ea typeface="ＭＳ Ｐゴシック" charset="-128"/>
                  <a:cs typeface="+mn-cs"/>
                </a:endParaRPr>
              </a:p>
            </p:txBody>
          </p:sp>
        </p:grpSp>
        <p:grpSp>
          <p:nvGrpSpPr>
            <p:cNvPr id="77" name="Gruppieren 76">
              <a:extLst>
                <a:ext uri="{FF2B5EF4-FFF2-40B4-BE49-F238E27FC236}">
                  <a16:creationId xmlns:a16="http://schemas.microsoft.com/office/drawing/2014/main" id="{12B36781-4902-4D1E-8249-B24F55F27166}"/>
                </a:ext>
              </a:extLst>
            </p:cNvPr>
            <p:cNvGrpSpPr/>
            <p:nvPr/>
          </p:nvGrpSpPr>
          <p:grpSpPr>
            <a:xfrm>
              <a:off x="3076617" y="4519630"/>
              <a:ext cx="3767466" cy="144016"/>
              <a:chOff x="3276163" y="5561823"/>
              <a:chExt cx="3767466" cy="144016"/>
            </a:xfrm>
          </p:grpSpPr>
          <p:sp>
            <p:nvSpPr>
              <p:cNvPr id="78" name="Pfeil: Chevron 77">
                <a:extLst>
                  <a:ext uri="{FF2B5EF4-FFF2-40B4-BE49-F238E27FC236}">
                    <a16:creationId xmlns:a16="http://schemas.microsoft.com/office/drawing/2014/main" id="{BA333A79-8FC4-46EB-9334-DED5270A45C9}"/>
                  </a:ext>
                </a:extLst>
              </p:cNvPr>
              <p:cNvSpPr/>
              <p:nvPr/>
            </p:nvSpPr>
            <p:spPr bwMode="auto">
              <a:xfrm>
                <a:off x="3276163" y="5561823"/>
                <a:ext cx="1019637" cy="144016"/>
              </a:xfrm>
              <a:prstGeom prst="chevron">
                <a:avLst/>
              </a:prstGeom>
              <a:solidFill>
                <a:srgbClr val="6DA03A"/>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AU" sz="900" b="0" i="0" u="none" strike="noStrike" kern="1200" cap="none" spc="0" normalizeH="0" baseline="0" noProof="0" dirty="0">
                  <a:ln>
                    <a:noFill/>
                  </a:ln>
                  <a:solidFill>
                    <a:srgbClr val="000000"/>
                  </a:solidFill>
                  <a:effectLst/>
                  <a:uLnTx/>
                  <a:uFillTx/>
                  <a:latin typeface="Arial" charset="0"/>
                  <a:ea typeface="ＭＳ Ｐゴシック" charset="-128"/>
                  <a:cs typeface="+mn-cs"/>
                </a:endParaRPr>
              </a:p>
            </p:txBody>
          </p:sp>
          <p:sp>
            <p:nvSpPr>
              <p:cNvPr id="79" name="Pfeil: Chevron 78">
                <a:extLst>
                  <a:ext uri="{FF2B5EF4-FFF2-40B4-BE49-F238E27FC236}">
                    <a16:creationId xmlns:a16="http://schemas.microsoft.com/office/drawing/2014/main" id="{C5B9CAB7-2A68-4F6F-A484-81D21CB8B43F}"/>
                  </a:ext>
                </a:extLst>
              </p:cNvPr>
              <p:cNvSpPr/>
              <p:nvPr/>
            </p:nvSpPr>
            <p:spPr bwMode="auto">
              <a:xfrm>
                <a:off x="4223792" y="5561823"/>
                <a:ext cx="1019637" cy="144016"/>
              </a:xfrm>
              <a:prstGeom prst="chevron">
                <a:avLst/>
              </a:prstGeom>
              <a:solidFill>
                <a:srgbClr val="F7D529"/>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r" defTabSz="914400" rtl="0" eaLnBrk="0" fontAlgn="base" latinLnBrk="0" hangingPunct="0">
                  <a:lnSpc>
                    <a:spcPct val="100000"/>
                  </a:lnSpc>
                  <a:spcBef>
                    <a:spcPct val="0"/>
                  </a:spcBef>
                  <a:spcAft>
                    <a:spcPct val="0"/>
                  </a:spcAft>
                  <a:buClrTx/>
                  <a:buSzTx/>
                  <a:buFontTx/>
                  <a:buNone/>
                  <a:tabLst/>
                  <a:defRPr/>
                </a:pPr>
                <a:endParaRPr kumimoji="0" lang="en-AU" sz="2400" b="0" i="0" u="none" strike="noStrike" kern="1200" cap="none" spc="0" normalizeH="0" baseline="0" noProof="0" dirty="0">
                  <a:ln>
                    <a:noFill/>
                  </a:ln>
                  <a:solidFill>
                    <a:srgbClr val="000000"/>
                  </a:solidFill>
                  <a:effectLst/>
                  <a:uLnTx/>
                  <a:uFillTx/>
                  <a:latin typeface="Arial" charset="0"/>
                  <a:ea typeface="ＭＳ Ｐゴシック" charset="-128"/>
                  <a:cs typeface="+mn-cs"/>
                </a:endParaRPr>
              </a:p>
            </p:txBody>
          </p:sp>
          <p:sp>
            <p:nvSpPr>
              <p:cNvPr id="80" name="Pfeil: Chevron 79">
                <a:extLst>
                  <a:ext uri="{FF2B5EF4-FFF2-40B4-BE49-F238E27FC236}">
                    <a16:creationId xmlns:a16="http://schemas.microsoft.com/office/drawing/2014/main" id="{6C80DF3D-FC24-45B8-BC69-6065BCFEF35E}"/>
                  </a:ext>
                </a:extLst>
              </p:cNvPr>
              <p:cNvSpPr/>
              <p:nvPr/>
            </p:nvSpPr>
            <p:spPr bwMode="auto">
              <a:xfrm>
                <a:off x="5159896" y="5561823"/>
                <a:ext cx="1019637" cy="144016"/>
              </a:xfrm>
              <a:prstGeom prst="chevron">
                <a:avLst/>
              </a:prstGeom>
              <a:solidFill>
                <a:srgbClr val="F9AA00"/>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r" defTabSz="914400" rtl="0" eaLnBrk="0" fontAlgn="base" latinLnBrk="0" hangingPunct="0">
                  <a:lnSpc>
                    <a:spcPct val="100000"/>
                  </a:lnSpc>
                  <a:spcBef>
                    <a:spcPct val="0"/>
                  </a:spcBef>
                  <a:spcAft>
                    <a:spcPct val="0"/>
                  </a:spcAft>
                  <a:buClrTx/>
                  <a:buSzTx/>
                  <a:buFontTx/>
                  <a:buNone/>
                  <a:tabLst/>
                  <a:defRPr/>
                </a:pPr>
                <a:endParaRPr kumimoji="0" lang="en-AU" sz="2400" b="0" i="0" u="none" strike="noStrike" kern="1200" cap="none" spc="0" normalizeH="0" baseline="0" noProof="0" dirty="0">
                  <a:ln>
                    <a:noFill/>
                  </a:ln>
                  <a:solidFill>
                    <a:srgbClr val="000000"/>
                  </a:solidFill>
                  <a:effectLst/>
                  <a:uLnTx/>
                  <a:uFillTx/>
                  <a:latin typeface="Arial" charset="0"/>
                  <a:ea typeface="ＭＳ Ｐゴシック" charset="-128"/>
                  <a:cs typeface="+mn-cs"/>
                </a:endParaRPr>
              </a:p>
            </p:txBody>
          </p:sp>
          <p:sp>
            <p:nvSpPr>
              <p:cNvPr id="81" name="Pfeil: Chevron 80">
                <a:extLst>
                  <a:ext uri="{FF2B5EF4-FFF2-40B4-BE49-F238E27FC236}">
                    <a16:creationId xmlns:a16="http://schemas.microsoft.com/office/drawing/2014/main" id="{B4344E5E-DDA9-48C6-9E17-2C02733396AB}"/>
                  </a:ext>
                </a:extLst>
              </p:cNvPr>
              <p:cNvSpPr/>
              <p:nvPr/>
            </p:nvSpPr>
            <p:spPr bwMode="auto">
              <a:xfrm>
                <a:off x="6023992" y="5561823"/>
                <a:ext cx="1019637" cy="144016"/>
              </a:xfrm>
              <a:prstGeom prst="chevron">
                <a:avLst/>
              </a:prstGeom>
              <a:solidFill>
                <a:srgbClr val="C73426"/>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r" defTabSz="914400" rtl="0" eaLnBrk="0" fontAlgn="base" latinLnBrk="0" hangingPunct="0">
                  <a:lnSpc>
                    <a:spcPct val="100000"/>
                  </a:lnSpc>
                  <a:spcBef>
                    <a:spcPct val="0"/>
                  </a:spcBef>
                  <a:spcAft>
                    <a:spcPct val="0"/>
                  </a:spcAft>
                  <a:buClrTx/>
                  <a:buSzTx/>
                  <a:buFontTx/>
                  <a:buNone/>
                  <a:tabLst/>
                  <a:defRPr/>
                </a:pPr>
                <a:endParaRPr kumimoji="0" lang="en-AU" sz="2400" b="0" i="0" u="none" strike="noStrike" kern="1200" cap="none" spc="0" normalizeH="0" baseline="0" noProof="0" dirty="0">
                  <a:ln>
                    <a:noFill/>
                  </a:ln>
                  <a:solidFill>
                    <a:srgbClr val="000000"/>
                  </a:solidFill>
                  <a:effectLst/>
                  <a:uLnTx/>
                  <a:uFillTx/>
                  <a:latin typeface="Arial" charset="0"/>
                  <a:ea typeface="ＭＳ Ｐゴシック" charset="-128"/>
                  <a:cs typeface="+mn-cs"/>
                </a:endParaRPr>
              </a:p>
            </p:txBody>
          </p:sp>
        </p:grpSp>
        <p:grpSp>
          <p:nvGrpSpPr>
            <p:cNvPr id="82" name="Gruppieren 81">
              <a:extLst>
                <a:ext uri="{FF2B5EF4-FFF2-40B4-BE49-F238E27FC236}">
                  <a16:creationId xmlns:a16="http://schemas.microsoft.com/office/drawing/2014/main" id="{04DAB06A-AB55-4BC0-88CA-1BAF6CF15456}"/>
                </a:ext>
              </a:extLst>
            </p:cNvPr>
            <p:cNvGrpSpPr/>
            <p:nvPr/>
          </p:nvGrpSpPr>
          <p:grpSpPr>
            <a:xfrm>
              <a:off x="3076617" y="3278187"/>
              <a:ext cx="3767466" cy="144016"/>
              <a:chOff x="3276163" y="5445224"/>
              <a:chExt cx="3767466" cy="144016"/>
            </a:xfrm>
          </p:grpSpPr>
          <p:sp>
            <p:nvSpPr>
              <p:cNvPr id="83" name="Pfeil: Chevron 82">
                <a:extLst>
                  <a:ext uri="{FF2B5EF4-FFF2-40B4-BE49-F238E27FC236}">
                    <a16:creationId xmlns:a16="http://schemas.microsoft.com/office/drawing/2014/main" id="{6484D0CB-C65F-4D32-ACBB-B9007C5330A9}"/>
                  </a:ext>
                </a:extLst>
              </p:cNvPr>
              <p:cNvSpPr/>
              <p:nvPr/>
            </p:nvSpPr>
            <p:spPr bwMode="auto">
              <a:xfrm>
                <a:off x="3276163" y="5445224"/>
                <a:ext cx="1019637" cy="144016"/>
              </a:xfrm>
              <a:prstGeom prst="chevron">
                <a:avLst/>
              </a:prstGeom>
              <a:solidFill>
                <a:srgbClr val="6DA03A"/>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AU" sz="900" b="0" i="0" u="none" strike="noStrike" kern="1200" cap="none" spc="0" normalizeH="0" baseline="0" noProof="0" dirty="0">
                  <a:ln>
                    <a:noFill/>
                  </a:ln>
                  <a:solidFill>
                    <a:srgbClr val="000000"/>
                  </a:solidFill>
                  <a:effectLst/>
                  <a:uLnTx/>
                  <a:uFillTx/>
                  <a:latin typeface="Arial" charset="0"/>
                  <a:ea typeface="ＭＳ Ｐゴシック" charset="-128"/>
                  <a:cs typeface="+mn-cs"/>
                </a:endParaRPr>
              </a:p>
            </p:txBody>
          </p:sp>
          <p:sp>
            <p:nvSpPr>
              <p:cNvPr id="84" name="Pfeil: Chevron 83">
                <a:extLst>
                  <a:ext uri="{FF2B5EF4-FFF2-40B4-BE49-F238E27FC236}">
                    <a16:creationId xmlns:a16="http://schemas.microsoft.com/office/drawing/2014/main" id="{656CA15C-CA9B-4475-BEF8-DC6B5C37B273}"/>
                  </a:ext>
                </a:extLst>
              </p:cNvPr>
              <p:cNvSpPr/>
              <p:nvPr/>
            </p:nvSpPr>
            <p:spPr bwMode="auto">
              <a:xfrm>
                <a:off x="4223792" y="5445224"/>
                <a:ext cx="1019637" cy="144016"/>
              </a:xfrm>
              <a:prstGeom prst="chevron">
                <a:avLst/>
              </a:prstGeom>
              <a:solidFill>
                <a:srgbClr val="F7D529"/>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r" defTabSz="914400" rtl="0" eaLnBrk="0" fontAlgn="base" latinLnBrk="0" hangingPunct="0">
                  <a:lnSpc>
                    <a:spcPct val="100000"/>
                  </a:lnSpc>
                  <a:spcBef>
                    <a:spcPct val="0"/>
                  </a:spcBef>
                  <a:spcAft>
                    <a:spcPct val="0"/>
                  </a:spcAft>
                  <a:buClrTx/>
                  <a:buSzTx/>
                  <a:buFontTx/>
                  <a:buNone/>
                  <a:tabLst/>
                  <a:defRPr/>
                </a:pPr>
                <a:endParaRPr kumimoji="0" lang="en-AU" sz="2400" b="0" i="0" u="none" strike="noStrike" kern="1200" cap="none" spc="0" normalizeH="0" baseline="0" noProof="0" dirty="0">
                  <a:ln>
                    <a:noFill/>
                  </a:ln>
                  <a:solidFill>
                    <a:srgbClr val="000000"/>
                  </a:solidFill>
                  <a:effectLst/>
                  <a:uLnTx/>
                  <a:uFillTx/>
                  <a:latin typeface="Arial" charset="0"/>
                  <a:ea typeface="ＭＳ Ｐゴシック" charset="-128"/>
                  <a:cs typeface="+mn-cs"/>
                </a:endParaRPr>
              </a:p>
            </p:txBody>
          </p:sp>
          <p:sp>
            <p:nvSpPr>
              <p:cNvPr id="85" name="Pfeil: Chevron 84">
                <a:extLst>
                  <a:ext uri="{FF2B5EF4-FFF2-40B4-BE49-F238E27FC236}">
                    <a16:creationId xmlns:a16="http://schemas.microsoft.com/office/drawing/2014/main" id="{ADDF23C3-9463-4EB6-84EB-C9D68CB2C2A0}"/>
                  </a:ext>
                </a:extLst>
              </p:cNvPr>
              <p:cNvSpPr/>
              <p:nvPr/>
            </p:nvSpPr>
            <p:spPr bwMode="auto">
              <a:xfrm>
                <a:off x="5159896" y="5445224"/>
                <a:ext cx="1019637" cy="144016"/>
              </a:xfrm>
              <a:prstGeom prst="chevron">
                <a:avLst/>
              </a:prstGeom>
              <a:solidFill>
                <a:srgbClr val="F9AA00"/>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r" defTabSz="914400" rtl="0" eaLnBrk="0" fontAlgn="base" latinLnBrk="0" hangingPunct="0">
                  <a:lnSpc>
                    <a:spcPct val="100000"/>
                  </a:lnSpc>
                  <a:spcBef>
                    <a:spcPct val="0"/>
                  </a:spcBef>
                  <a:spcAft>
                    <a:spcPct val="0"/>
                  </a:spcAft>
                  <a:buClrTx/>
                  <a:buSzTx/>
                  <a:buFontTx/>
                  <a:buNone/>
                  <a:tabLst/>
                  <a:defRPr/>
                </a:pPr>
                <a:endParaRPr kumimoji="0" lang="en-AU" sz="2400" b="0" i="0" u="none" strike="noStrike" kern="1200" cap="none" spc="0" normalizeH="0" baseline="0" noProof="0" dirty="0">
                  <a:ln>
                    <a:noFill/>
                  </a:ln>
                  <a:solidFill>
                    <a:srgbClr val="000000"/>
                  </a:solidFill>
                  <a:effectLst/>
                  <a:uLnTx/>
                  <a:uFillTx/>
                  <a:latin typeface="Arial" charset="0"/>
                  <a:ea typeface="ＭＳ Ｐゴシック" charset="-128"/>
                  <a:cs typeface="+mn-cs"/>
                </a:endParaRPr>
              </a:p>
            </p:txBody>
          </p:sp>
          <p:sp>
            <p:nvSpPr>
              <p:cNvPr id="86" name="Pfeil: Chevron 85">
                <a:extLst>
                  <a:ext uri="{FF2B5EF4-FFF2-40B4-BE49-F238E27FC236}">
                    <a16:creationId xmlns:a16="http://schemas.microsoft.com/office/drawing/2014/main" id="{C2AB5B56-D078-41E1-9CAD-0FA941E5699A}"/>
                  </a:ext>
                </a:extLst>
              </p:cNvPr>
              <p:cNvSpPr/>
              <p:nvPr/>
            </p:nvSpPr>
            <p:spPr bwMode="auto">
              <a:xfrm>
                <a:off x="6023992" y="5445224"/>
                <a:ext cx="1019637" cy="144016"/>
              </a:xfrm>
              <a:prstGeom prst="chevron">
                <a:avLst/>
              </a:prstGeom>
              <a:solidFill>
                <a:srgbClr val="C73426"/>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r" defTabSz="914400" rtl="0" eaLnBrk="0" fontAlgn="base" latinLnBrk="0" hangingPunct="0">
                  <a:lnSpc>
                    <a:spcPct val="100000"/>
                  </a:lnSpc>
                  <a:spcBef>
                    <a:spcPct val="0"/>
                  </a:spcBef>
                  <a:spcAft>
                    <a:spcPct val="0"/>
                  </a:spcAft>
                  <a:buClrTx/>
                  <a:buSzTx/>
                  <a:buFontTx/>
                  <a:buNone/>
                  <a:tabLst/>
                  <a:defRPr/>
                </a:pPr>
                <a:endParaRPr kumimoji="0" lang="en-AU" sz="2400" b="0" i="0" u="none" strike="noStrike" kern="1200" cap="none" spc="0" normalizeH="0" baseline="0" noProof="0" dirty="0">
                  <a:ln>
                    <a:noFill/>
                  </a:ln>
                  <a:solidFill>
                    <a:srgbClr val="000000"/>
                  </a:solidFill>
                  <a:effectLst/>
                  <a:uLnTx/>
                  <a:uFillTx/>
                  <a:latin typeface="Arial" charset="0"/>
                  <a:ea typeface="ＭＳ Ｐゴシック" charset="-128"/>
                  <a:cs typeface="+mn-cs"/>
                </a:endParaRPr>
              </a:p>
            </p:txBody>
          </p:sp>
        </p:grpSp>
        <p:grpSp>
          <p:nvGrpSpPr>
            <p:cNvPr id="87" name="Gruppieren 86">
              <a:extLst>
                <a:ext uri="{FF2B5EF4-FFF2-40B4-BE49-F238E27FC236}">
                  <a16:creationId xmlns:a16="http://schemas.microsoft.com/office/drawing/2014/main" id="{FAF4EB61-F102-4657-8E4B-479DC5F8DBAC}"/>
                </a:ext>
              </a:extLst>
            </p:cNvPr>
            <p:cNvGrpSpPr/>
            <p:nvPr/>
          </p:nvGrpSpPr>
          <p:grpSpPr>
            <a:xfrm>
              <a:off x="3088827" y="2153641"/>
              <a:ext cx="3755256" cy="144016"/>
              <a:chOff x="3288373" y="5445224"/>
              <a:chExt cx="3755256" cy="144016"/>
            </a:xfrm>
          </p:grpSpPr>
          <p:sp>
            <p:nvSpPr>
              <p:cNvPr id="88" name="Pfeil: Chevron 87">
                <a:extLst>
                  <a:ext uri="{FF2B5EF4-FFF2-40B4-BE49-F238E27FC236}">
                    <a16:creationId xmlns:a16="http://schemas.microsoft.com/office/drawing/2014/main" id="{55AE35E4-C0EB-40E8-95A0-1577C6A6ABC2}"/>
                  </a:ext>
                </a:extLst>
              </p:cNvPr>
              <p:cNvSpPr/>
              <p:nvPr/>
            </p:nvSpPr>
            <p:spPr bwMode="auto">
              <a:xfrm>
                <a:off x="3288373" y="5445224"/>
                <a:ext cx="1019637" cy="144016"/>
              </a:xfrm>
              <a:prstGeom prst="chevron">
                <a:avLst/>
              </a:prstGeom>
              <a:solidFill>
                <a:srgbClr val="6DA03A"/>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AU" sz="900" b="0" i="0" u="none" strike="noStrike" kern="1200" cap="none" spc="0" normalizeH="0" baseline="0" noProof="0" dirty="0">
                  <a:ln>
                    <a:noFill/>
                  </a:ln>
                  <a:solidFill>
                    <a:srgbClr val="000000"/>
                  </a:solidFill>
                  <a:effectLst/>
                  <a:uLnTx/>
                  <a:uFillTx/>
                  <a:latin typeface="Arial" charset="0"/>
                  <a:ea typeface="ＭＳ Ｐゴシック" charset="-128"/>
                  <a:cs typeface="+mn-cs"/>
                </a:endParaRPr>
              </a:p>
            </p:txBody>
          </p:sp>
          <p:sp>
            <p:nvSpPr>
              <p:cNvPr id="89" name="Pfeil: Chevron 88">
                <a:extLst>
                  <a:ext uri="{FF2B5EF4-FFF2-40B4-BE49-F238E27FC236}">
                    <a16:creationId xmlns:a16="http://schemas.microsoft.com/office/drawing/2014/main" id="{87F6CB2C-28C3-4D88-8740-58FBFE77C1AA}"/>
                  </a:ext>
                </a:extLst>
              </p:cNvPr>
              <p:cNvSpPr/>
              <p:nvPr/>
            </p:nvSpPr>
            <p:spPr bwMode="auto">
              <a:xfrm>
                <a:off x="4223792" y="5445224"/>
                <a:ext cx="1019637" cy="144016"/>
              </a:xfrm>
              <a:prstGeom prst="chevron">
                <a:avLst/>
              </a:prstGeom>
              <a:solidFill>
                <a:srgbClr val="F7D529"/>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r" defTabSz="914400" rtl="0" eaLnBrk="0" fontAlgn="base" latinLnBrk="0" hangingPunct="0">
                  <a:lnSpc>
                    <a:spcPct val="100000"/>
                  </a:lnSpc>
                  <a:spcBef>
                    <a:spcPct val="0"/>
                  </a:spcBef>
                  <a:spcAft>
                    <a:spcPct val="0"/>
                  </a:spcAft>
                  <a:buClrTx/>
                  <a:buSzTx/>
                  <a:buFontTx/>
                  <a:buNone/>
                  <a:tabLst/>
                  <a:defRPr/>
                </a:pPr>
                <a:endParaRPr kumimoji="0" lang="en-AU" sz="2400" b="0" i="0" u="none" strike="noStrike" kern="1200" cap="none" spc="0" normalizeH="0" baseline="0" noProof="0" dirty="0">
                  <a:ln>
                    <a:noFill/>
                  </a:ln>
                  <a:solidFill>
                    <a:srgbClr val="000000"/>
                  </a:solidFill>
                  <a:effectLst/>
                  <a:uLnTx/>
                  <a:uFillTx/>
                  <a:latin typeface="Arial" charset="0"/>
                  <a:ea typeface="ＭＳ Ｐゴシック" charset="-128"/>
                  <a:cs typeface="+mn-cs"/>
                </a:endParaRPr>
              </a:p>
            </p:txBody>
          </p:sp>
          <p:sp>
            <p:nvSpPr>
              <p:cNvPr id="90" name="Pfeil: Chevron 89">
                <a:extLst>
                  <a:ext uri="{FF2B5EF4-FFF2-40B4-BE49-F238E27FC236}">
                    <a16:creationId xmlns:a16="http://schemas.microsoft.com/office/drawing/2014/main" id="{4A2C5236-4D35-4DB2-9B5B-61F7F2EC6C71}"/>
                  </a:ext>
                </a:extLst>
              </p:cNvPr>
              <p:cNvSpPr/>
              <p:nvPr/>
            </p:nvSpPr>
            <p:spPr bwMode="auto">
              <a:xfrm>
                <a:off x="5159896" y="5445224"/>
                <a:ext cx="1019637" cy="144016"/>
              </a:xfrm>
              <a:prstGeom prst="chevron">
                <a:avLst/>
              </a:prstGeom>
              <a:solidFill>
                <a:srgbClr val="F9AA00"/>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r" defTabSz="914400" rtl="0" eaLnBrk="0" fontAlgn="base" latinLnBrk="0" hangingPunct="0">
                  <a:lnSpc>
                    <a:spcPct val="100000"/>
                  </a:lnSpc>
                  <a:spcBef>
                    <a:spcPct val="0"/>
                  </a:spcBef>
                  <a:spcAft>
                    <a:spcPct val="0"/>
                  </a:spcAft>
                  <a:buClrTx/>
                  <a:buSzTx/>
                  <a:buFontTx/>
                  <a:buNone/>
                  <a:tabLst/>
                  <a:defRPr/>
                </a:pPr>
                <a:endParaRPr kumimoji="0" lang="en-AU" sz="2400" b="0" i="0" u="none" strike="noStrike" kern="1200" cap="none" spc="0" normalizeH="0" baseline="0" noProof="0" dirty="0">
                  <a:ln>
                    <a:noFill/>
                  </a:ln>
                  <a:solidFill>
                    <a:srgbClr val="000000"/>
                  </a:solidFill>
                  <a:effectLst/>
                  <a:uLnTx/>
                  <a:uFillTx/>
                  <a:latin typeface="Arial" charset="0"/>
                  <a:ea typeface="ＭＳ Ｐゴシック" charset="-128"/>
                  <a:cs typeface="+mn-cs"/>
                </a:endParaRPr>
              </a:p>
            </p:txBody>
          </p:sp>
          <p:sp>
            <p:nvSpPr>
              <p:cNvPr id="91" name="Pfeil: Chevron 90">
                <a:extLst>
                  <a:ext uri="{FF2B5EF4-FFF2-40B4-BE49-F238E27FC236}">
                    <a16:creationId xmlns:a16="http://schemas.microsoft.com/office/drawing/2014/main" id="{CCE9C515-60DB-476D-BC00-E20FB23CAD31}"/>
                  </a:ext>
                </a:extLst>
              </p:cNvPr>
              <p:cNvSpPr/>
              <p:nvPr/>
            </p:nvSpPr>
            <p:spPr bwMode="auto">
              <a:xfrm>
                <a:off x="6023992" y="5445224"/>
                <a:ext cx="1019637" cy="144016"/>
              </a:xfrm>
              <a:prstGeom prst="chevron">
                <a:avLst/>
              </a:prstGeom>
              <a:solidFill>
                <a:srgbClr val="C73426"/>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r" defTabSz="914400" rtl="0" eaLnBrk="0" fontAlgn="base" latinLnBrk="0" hangingPunct="0">
                  <a:lnSpc>
                    <a:spcPct val="100000"/>
                  </a:lnSpc>
                  <a:spcBef>
                    <a:spcPct val="0"/>
                  </a:spcBef>
                  <a:spcAft>
                    <a:spcPct val="0"/>
                  </a:spcAft>
                  <a:buClrTx/>
                  <a:buSzTx/>
                  <a:buFontTx/>
                  <a:buNone/>
                  <a:tabLst/>
                  <a:defRPr/>
                </a:pPr>
                <a:endParaRPr kumimoji="0" lang="en-AU" sz="2400" b="0" i="0" u="none" strike="noStrike" kern="1200" cap="none" spc="0" normalizeH="0" baseline="0" noProof="0" dirty="0">
                  <a:ln>
                    <a:noFill/>
                  </a:ln>
                  <a:solidFill>
                    <a:srgbClr val="000000"/>
                  </a:solidFill>
                  <a:effectLst/>
                  <a:uLnTx/>
                  <a:uFillTx/>
                  <a:latin typeface="Arial" charset="0"/>
                  <a:ea typeface="ＭＳ Ｐゴシック" charset="-128"/>
                  <a:cs typeface="+mn-cs"/>
                </a:endParaRPr>
              </a:p>
            </p:txBody>
          </p:sp>
        </p:grpSp>
        <p:grpSp>
          <p:nvGrpSpPr>
            <p:cNvPr id="92" name="Gruppieren 91">
              <a:extLst>
                <a:ext uri="{FF2B5EF4-FFF2-40B4-BE49-F238E27FC236}">
                  <a16:creationId xmlns:a16="http://schemas.microsoft.com/office/drawing/2014/main" id="{1FEE3073-2019-4EAA-945E-09D58529B50D}"/>
                </a:ext>
              </a:extLst>
            </p:cNvPr>
            <p:cNvGrpSpPr/>
            <p:nvPr/>
          </p:nvGrpSpPr>
          <p:grpSpPr>
            <a:xfrm>
              <a:off x="3085600" y="2741034"/>
              <a:ext cx="3767466" cy="144016"/>
              <a:chOff x="3276163" y="5445224"/>
              <a:chExt cx="3767466" cy="144016"/>
            </a:xfrm>
          </p:grpSpPr>
          <p:sp>
            <p:nvSpPr>
              <p:cNvPr id="93" name="Pfeil: Chevron 92">
                <a:extLst>
                  <a:ext uri="{FF2B5EF4-FFF2-40B4-BE49-F238E27FC236}">
                    <a16:creationId xmlns:a16="http://schemas.microsoft.com/office/drawing/2014/main" id="{45D1582C-7BA6-40AF-8A50-1C66D60C7B0E}"/>
                  </a:ext>
                </a:extLst>
              </p:cNvPr>
              <p:cNvSpPr/>
              <p:nvPr/>
            </p:nvSpPr>
            <p:spPr bwMode="auto">
              <a:xfrm>
                <a:off x="3276163" y="5445224"/>
                <a:ext cx="1019637" cy="144016"/>
              </a:xfrm>
              <a:prstGeom prst="chevron">
                <a:avLst/>
              </a:prstGeom>
              <a:solidFill>
                <a:srgbClr val="6DA03A"/>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AU" sz="900" b="0" i="0" u="none" strike="noStrike" kern="1200" cap="none" spc="0" normalizeH="0" baseline="0" noProof="0" dirty="0">
                  <a:ln>
                    <a:noFill/>
                  </a:ln>
                  <a:solidFill>
                    <a:srgbClr val="000000"/>
                  </a:solidFill>
                  <a:effectLst/>
                  <a:uLnTx/>
                  <a:uFillTx/>
                  <a:latin typeface="Arial" charset="0"/>
                  <a:ea typeface="ＭＳ Ｐゴシック" charset="-128"/>
                  <a:cs typeface="+mn-cs"/>
                </a:endParaRPr>
              </a:p>
            </p:txBody>
          </p:sp>
          <p:sp>
            <p:nvSpPr>
              <p:cNvPr id="94" name="Pfeil: Chevron 93">
                <a:extLst>
                  <a:ext uri="{FF2B5EF4-FFF2-40B4-BE49-F238E27FC236}">
                    <a16:creationId xmlns:a16="http://schemas.microsoft.com/office/drawing/2014/main" id="{BE46985F-EAF8-4F44-B84C-4F776DEADC4E}"/>
                  </a:ext>
                </a:extLst>
              </p:cNvPr>
              <p:cNvSpPr/>
              <p:nvPr/>
            </p:nvSpPr>
            <p:spPr bwMode="auto">
              <a:xfrm>
                <a:off x="4223792" y="5445224"/>
                <a:ext cx="1019637" cy="144016"/>
              </a:xfrm>
              <a:prstGeom prst="chevron">
                <a:avLst/>
              </a:prstGeom>
              <a:solidFill>
                <a:srgbClr val="F7D529"/>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r" defTabSz="914400" rtl="0" eaLnBrk="0" fontAlgn="base" latinLnBrk="0" hangingPunct="0">
                  <a:lnSpc>
                    <a:spcPct val="100000"/>
                  </a:lnSpc>
                  <a:spcBef>
                    <a:spcPct val="0"/>
                  </a:spcBef>
                  <a:spcAft>
                    <a:spcPct val="0"/>
                  </a:spcAft>
                  <a:buClrTx/>
                  <a:buSzTx/>
                  <a:buFontTx/>
                  <a:buNone/>
                  <a:tabLst/>
                  <a:defRPr/>
                </a:pPr>
                <a:endParaRPr kumimoji="0" lang="en-AU" sz="2400" b="0" i="0" u="none" strike="noStrike" kern="1200" cap="none" spc="0" normalizeH="0" baseline="0" noProof="0" dirty="0">
                  <a:ln>
                    <a:noFill/>
                  </a:ln>
                  <a:solidFill>
                    <a:srgbClr val="000000"/>
                  </a:solidFill>
                  <a:effectLst/>
                  <a:uLnTx/>
                  <a:uFillTx/>
                  <a:latin typeface="Arial" charset="0"/>
                  <a:ea typeface="ＭＳ Ｐゴシック" charset="-128"/>
                  <a:cs typeface="+mn-cs"/>
                </a:endParaRPr>
              </a:p>
            </p:txBody>
          </p:sp>
          <p:sp>
            <p:nvSpPr>
              <p:cNvPr id="95" name="Pfeil: Chevron 94">
                <a:extLst>
                  <a:ext uri="{FF2B5EF4-FFF2-40B4-BE49-F238E27FC236}">
                    <a16:creationId xmlns:a16="http://schemas.microsoft.com/office/drawing/2014/main" id="{7C263755-1DF2-41C4-8995-48362AECB218}"/>
                  </a:ext>
                </a:extLst>
              </p:cNvPr>
              <p:cNvSpPr/>
              <p:nvPr/>
            </p:nvSpPr>
            <p:spPr bwMode="auto">
              <a:xfrm>
                <a:off x="5159896" y="5445224"/>
                <a:ext cx="1019637" cy="144016"/>
              </a:xfrm>
              <a:prstGeom prst="chevron">
                <a:avLst/>
              </a:prstGeom>
              <a:solidFill>
                <a:srgbClr val="F9AA00"/>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r" defTabSz="914400" rtl="0" eaLnBrk="0" fontAlgn="base" latinLnBrk="0" hangingPunct="0">
                  <a:lnSpc>
                    <a:spcPct val="100000"/>
                  </a:lnSpc>
                  <a:spcBef>
                    <a:spcPct val="0"/>
                  </a:spcBef>
                  <a:spcAft>
                    <a:spcPct val="0"/>
                  </a:spcAft>
                  <a:buClrTx/>
                  <a:buSzTx/>
                  <a:buFontTx/>
                  <a:buNone/>
                  <a:tabLst/>
                  <a:defRPr/>
                </a:pPr>
                <a:endParaRPr kumimoji="0" lang="en-AU" sz="2400" b="0" i="0" u="none" strike="noStrike" kern="1200" cap="none" spc="0" normalizeH="0" baseline="0" noProof="0" dirty="0">
                  <a:ln>
                    <a:noFill/>
                  </a:ln>
                  <a:solidFill>
                    <a:srgbClr val="000000"/>
                  </a:solidFill>
                  <a:effectLst/>
                  <a:uLnTx/>
                  <a:uFillTx/>
                  <a:latin typeface="Arial" charset="0"/>
                  <a:ea typeface="ＭＳ Ｐゴシック" charset="-128"/>
                  <a:cs typeface="+mn-cs"/>
                </a:endParaRPr>
              </a:p>
            </p:txBody>
          </p:sp>
          <p:sp>
            <p:nvSpPr>
              <p:cNvPr id="96" name="Pfeil: Chevron 95">
                <a:extLst>
                  <a:ext uri="{FF2B5EF4-FFF2-40B4-BE49-F238E27FC236}">
                    <a16:creationId xmlns:a16="http://schemas.microsoft.com/office/drawing/2014/main" id="{4DB433CF-C864-4A2E-A799-AE2F9695EA39}"/>
                  </a:ext>
                </a:extLst>
              </p:cNvPr>
              <p:cNvSpPr/>
              <p:nvPr/>
            </p:nvSpPr>
            <p:spPr bwMode="auto">
              <a:xfrm>
                <a:off x="6023992" y="5445224"/>
                <a:ext cx="1019637" cy="144016"/>
              </a:xfrm>
              <a:prstGeom prst="chevron">
                <a:avLst/>
              </a:prstGeom>
              <a:solidFill>
                <a:srgbClr val="C73426"/>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r" defTabSz="914400" rtl="0" eaLnBrk="0" fontAlgn="base" latinLnBrk="0" hangingPunct="0">
                  <a:lnSpc>
                    <a:spcPct val="100000"/>
                  </a:lnSpc>
                  <a:spcBef>
                    <a:spcPct val="0"/>
                  </a:spcBef>
                  <a:spcAft>
                    <a:spcPct val="0"/>
                  </a:spcAft>
                  <a:buClrTx/>
                  <a:buSzTx/>
                  <a:buFontTx/>
                  <a:buNone/>
                  <a:tabLst/>
                  <a:defRPr/>
                </a:pPr>
                <a:endParaRPr kumimoji="0" lang="en-AU" sz="2400" b="0" i="0" u="none" strike="noStrike" kern="1200" cap="none" spc="0" normalizeH="0" baseline="0" noProof="0" dirty="0">
                  <a:ln>
                    <a:noFill/>
                  </a:ln>
                  <a:solidFill>
                    <a:srgbClr val="000000"/>
                  </a:solidFill>
                  <a:effectLst/>
                  <a:uLnTx/>
                  <a:uFillTx/>
                  <a:latin typeface="Arial" charset="0"/>
                  <a:ea typeface="ＭＳ Ｐゴシック" charset="-128"/>
                  <a:cs typeface="+mn-cs"/>
                </a:endParaRPr>
              </a:p>
            </p:txBody>
          </p:sp>
        </p:grpSp>
        <p:grpSp>
          <p:nvGrpSpPr>
            <p:cNvPr id="98" name="Gruppieren 97">
              <a:extLst>
                <a:ext uri="{FF2B5EF4-FFF2-40B4-BE49-F238E27FC236}">
                  <a16:creationId xmlns:a16="http://schemas.microsoft.com/office/drawing/2014/main" id="{9292DC8B-2796-485B-9C5D-BE843B99B1F7}"/>
                </a:ext>
              </a:extLst>
            </p:cNvPr>
            <p:cNvGrpSpPr/>
            <p:nvPr/>
          </p:nvGrpSpPr>
          <p:grpSpPr>
            <a:xfrm>
              <a:off x="3085600" y="5805264"/>
              <a:ext cx="3767466" cy="144016"/>
              <a:chOff x="3276163" y="5615681"/>
              <a:chExt cx="3767466" cy="144016"/>
            </a:xfrm>
          </p:grpSpPr>
          <p:sp>
            <p:nvSpPr>
              <p:cNvPr id="99" name="Pfeil: Chevron 98">
                <a:extLst>
                  <a:ext uri="{FF2B5EF4-FFF2-40B4-BE49-F238E27FC236}">
                    <a16:creationId xmlns:a16="http://schemas.microsoft.com/office/drawing/2014/main" id="{CFAD52FA-153B-44D0-BD0F-842BEE199983}"/>
                  </a:ext>
                </a:extLst>
              </p:cNvPr>
              <p:cNvSpPr/>
              <p:nvPr/>
            </p:nvSpPr>
            <p:spPr bwMode="auto">
              <a:xfrm>
                <a:off x="3276163" y="5615681"/>
                <a:ext cx="1019637" cy="144016"/>
              </a:xfrm>
              <a:prstGeom prst="chevron">
                <a:avLst/>
              </a:prstGeom>
              <a:solidFill>
                <a:srgbClr val="6DA03A"/>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AU" sz="900" b="0" i="0" u="none" strike="noStrike" kern="1200" cap="none" spc="0" normalizeH="0" baseline="0" noProof="0" dirty="0">
                  <a:ln>
                    <a:noFill/>
                  </a:ln>
                  <a:solidFill>
                    <a:srgbClr val="000000"/>
                  </a:solidFill>
                  <a:effectLst/>
                  <a:uLnTx/>
                  <a:uFillTx/>
                  <a:latin typeface="Arial" charset="0"/>
                  <a:ea typeface="ＭＳ Ｐゴシック" charset="-128"/>
                  <a:cs typeface="+mn-cs"/>
                </a:endParaRPr>
              </a:p>
            </p:txBody>
          </p:sp>
          <p:sp>
            <p:nvSpPr>
              <p:cNvPr id="100" name="Pfeil: Chevron 99">
                <a:extLst>
                  <a:ext uri="{FF2B5EF4-FFF2-40B4-BE49-F238E27FC236}">
                    <a16:creationId xmlns:a16="http://schemas.microsoft.com/office/drawing/2014/main" id="{A47C55DC-D57C-4DC9-91FC-AC9ACAFA1DA7}"/>
                  </a:ext>
                </a:extLst>
              </p:cNvPr>
              <p:cNvSpPr/>
              <p:nvPr/>
            </p:nvSpPr>
            <p:spPr bwMode="auto">
              <a:xfrm>
                <a:off x="4223792" y="5615681"/>
                <a:ext cx="1019637" cy="144016"/>
              </a:xfrm>
              <a:prstGeom prst="chevron">
                <a:avLst/>
              </a:prstGeom>
              <a:solidFill>
                <a:srgbClr val="F7D529"/>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r" defTabSz="914400" rtl="0" eaLnBrk="0" fontAlgn="base" latinLnBrk="0" hangingPunct="0">
                  <a:lnSpc>
                    <a:spcPct val="100000"/>
                  </a:lnSpc>
                  <a:spcBef>
                    <a:spcPct val="0"/>
                  </a:spcBef>
                  <a:spcAft>
                    <a:spcPct val="0"/>
                  </a:spcAft>
                  <a:buClrTx/>
                  <a:buSzTx/>
                  <a:buFontTx/>
                  <a:buNone/>
                  <a:tabLst/>
                  <a:defRPr/>
                </a:pPr>
                <a:endParaRPr kumimoji="0" lang="en-AU" sz="2400" b="0" i="0" u="none" strike="noStrike" kern="1200" cap="none" spc="0" normalizeH="0" baseline="0" noProof="0" dirty="0">
                  <a:ln>
                    <a:noFill/>
                  </a:ln>
                  <a:solidFill>
                    <a:srgbClr val="000000"/>
                  </a:solidFill>
                  <a:effectLst/>
                  <a:uLnTx/>
                  <a:uFillTx/>
                  <a:latin typeface="Arial" charset="0"/>
                  <a:ea typeface="ＭＳ Ｐゴシック" charset="-128"/>
                  <a:cs typeface="+mn-cs"/>
                </a:endParaRPr>
              </a:p>
            </p:txBody>
          </p:sp>
          <p:sp>
            <p:nvSpPr>
              <p:cNvPr id="101" name="Pfeil: Chevron 100">
                <a:extLst>
                  <a:ext uri="{FF2B5EF4-FFF2-40B4-BE49-F238E27FC236}">
                    <a16:creationId xmlns:a16="http://schemas.microsoft.com/office/drawing/2014/main" id="{183DA245-AAC1-425D-ABD6-8D2314543619}"/>
                  </a:ext>
                </a:extLst>
              </p:cNvPr>
              <p:cNvSpPr/>
              <p:nvPr/>
            </p:nvSpPr>
            <p:spPr bwMode="auto">
              <a:xfrm>
                <a:off x="5159896" y="5615681"/>
                <a:ext cx="1019637" cy="144016"/>
              </a:xfrm>
              <a:prstGeom prst="chevron">
                <a:avLst/>
              </a:prstGeom>
              <a:solidFill>
                <a:srgbClr val="F9AA00"/>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r" defTabSz="914400" rtl="0" eaLnBrk="0" fontAlgn="base" latinLnBrk="0" hangingPunct="0">
                  <a:lnSpc>
                    <a:spcPct val="100000"/>
                  </a:lnSpc>
                  <a:spcBef>
                    <a:spcPct val="0"/>
                  </a:spcBef>
                  <a:spcAft>
                    <a:spcPct val="0"/>
                  </a:spcAft>
                  <a:buClrTx/>
                  <a:buSzTx/>
                  <a:buFontTx/>
                  <a:buNone/>
                  <a:tabLst/>
                  <a:defRPr/>
                </a:pPr>
                <a:endParaRPr kumimoji="0" lang="en-AU" sz="2400" b="0" i="0" u="none" strike="noStrike" kern="1200" cap="none" spc="0" normalizeH="0" baseline="0" noProof="0" dirty="0">
                  <a:ln>
                    <a:noFill/>
                  </a:ln>
                  <a:solidFill>
                    <a:srgbClr val="000000"/>
                  </a:solidFill>
                  <a:effectLst/>
                  <a:uLnTx/>
                  <a:uFillTx/>
                  <a:latin typeface="Arial" charset="0"/>
                  <a:ea typeface="ＭＳ Ｐゴシック" charset="-128"/>
                  <a:cs typeface="+mn-cs"/>
                </a:endParaRPr>
              </a:p>
            </p:txBody>
          </p:sp>
          <p:sp>
            <p:nvSpPr>
              <p:cNvPr id="102" name="Pfeil: Chevron 101">
                <a:extLst>
                  <a:ext uri="{FF2B5EF4-FFF2-40B4-BE49-F238E27FC236}">
                    <a16:creationId xmlns:a16="http://schemas.microsoft.com/office/drawing/2014/main" id="{1E7F0287-3E68-42CF-81F4-923A4E4E49D1}"/>
                  </a:ext>
                </a:extLst>
              </p:cNvPr>
              <p:cNvSpPr/>
              <p:nvPr/>
            </p:nvSpPr>
            <p:spPr bwMode="auto">
              <a:xfrm>
                <a:off x="6023992" y="5615681"/>
                <a:ext cx="1019637" cy="144016"/>
              </a:xfrm>
              <a:prstGeom prst="chevron">
                <a:avLst/>
              </a:prstGeom>
              <a:solidFill>
                <a:srgbClr val="C73426"/>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r" defTabSz="914400" rtl="0" eaLnBrk="0" fontAlgn="base" latinLnBrk="0" hangingPunct="0">
                  <a:lnSpc>
                    <a:spcPct val="100000"/>
                  </a:lnSpc>
                  <a:spcBef>
                    <a:spcPct val="0"/>
                  </a:spcBef>
                  <a:spcAft>
                    <a:spcPct val="0"/>
                  </a:spcAft>
                  <a:buClrTx/>
                  <a:buSzTx/>
                  <a:buFontTx/>
                  <a:buNone/>
                  <a:tabLst/>
                  <a:defRPr/>
                </a:pPr>
                <a:endParaRPr kumimoji="0" lang="en-AU" sz="2400" b="0" i="0" u="none" strike="noStrike" kern="1200" cap="none" spc="0" normalizeH="0" baseline="0" noProof="0" dirty="0">
                  <a:ln>
                    <a:noFill/>
                  </a:ln>
                  <a:solidFill>
                    <a:srgbClr val="000000"/>
                  </a:solidFill>
                  <a:effectLst/>
                  <a:uLnTx/>
                  <a:uFillTx/>
                  <a:latin typeface="Arial" charset="0"/>
                  <a:ea typeface="ＭＳ Ｐゴシック" charset="-128"/>
                  <a:cs typeface="+mn-cs"/>
                </a:endParaRPr>
              </a:p>
            </p:txBody>
          </p:sp>
        </p:grpSp>
      </p:grpSp>
      <p:sp>
        <p:nvSpPr>
          <p:cNvPr id="104" name="Textfeld 103">
            <a:extLst>
              <a:ext uri="{FF2B5EF4-FFF2-40B4-BE49-F238E27FC236}">
                <a16:creationId xmlns:a16="http://schemas.microsoft.com/office/drawing/2014/main" id="{143A5909-5393-4974-8041-2A40BB7D79A4}"/>
              </a:ext>
            </a:extLst>
          </p:cNvPr>
          <p:cNvSpPr txBox="1"/>
          <p:nvPr/>
        </p:nvSpPr>
        <p:spPr>
          <a:xfrm>
            <a:off x="944877" y="6443280"/>
            <a:ext cx="6107228" cy="281295"/>
          </a:xfrm>
          <a:prstGeom prst="rect">
            <a:avLst/>
          </a:prstGeom>
          <a:noFill/>
        </p:spPr>
        <p:txBody>
          <a:bodyPr wrap="square">
            <a:spAutoFit/>
          </a:bodyPr>
          <a:lstStyle/>
          <a:p>
            <a:pPr marL="0" marR="0" lvl="0" indent="0" algn="l" defTabSz="914400" rtl="0" eaLnBrk="1" fontAlgn="auto" latinLnBrk="0" hangingPunct="1">
              <a:lnSpc>
                <a:spcPts val="1600"/>
              </a:lnSpc>
              <a:spcBef>
                <a:spcPts val="0"/>
              </a:spcBef>
              <a:spcAft>
                <a:spcPts val="0"/>
              </a:spcAft>
              <a:buClrTx/>
              <a:buSzTx/>
              <a:buFontTx/>
              <a:buNone/>
              <a:tabLst/>
              <a:defRPr/>
            </a:pPr>
            <a:r>
              <a:rPr kumimoji="0" lang="de-DE" sz="1200" b="0" i="0" u="none" strike="noStrike" kern="1200" cap="none" spc="0" normalizeH="0" baseline="0" noProof="0" dirty="0">
                <a:ln>
                  <a:noFill/>
                </a:ln>
                <a:solidFill>
                  <a:srgbClr val="000000"/>
                </a:solidFill>
                <a:effectLst/>
                <a:uLnTx/>
                <a:uFillTx/>
                <a:latin typeface="Arial"/>
                <a:ea typeface="ＭＳ Ｐゴシック" charset="-128"/>
                <a:cs typeface="+mn-cs"/>
              </a:rPr>
              <a:t>*(Rohstoffe, </a:t>
            </a:r>
            <a:r>
              <a:rPr kumimoji="0" lang="de-DE" sz="1200" b="0" i="0" u="none" strike="noStrike" kern="1200" cap="none" spc="0" normalizeH="0" baseline="0" noProof="0" dirty="0">
                <a:ln>
                  <a:noFill/>
                </a:ln>
                <a:solidFill>
                  <a:srgbClr val="000000"/>
                </a:solidFill>
                <a:effectLst/>
                <a:uLnTx/>
                <a:uFillTx/>
                <a:latin typeface="Arial"/>
                <a:ea typeface="ＭＳ Ｐゴシック"/>
                <a:cs typeface="+mn-cs"/>
              </a:rPr>
              <a:t>Ausstattung</a:t>
            </a:r>
            <a:r>
              <a:rPr kumimoji="0" lang="de-DE" sz="1200" b="0" i="0" u="none" strike="noStrike" kern="1200" cap="none" spc="0" normalizeH="0" baseline="0" noProof="0" dirty="0">
                <a:ln>
                  <a:noFill/>
                </a:ln>
                <a:solidFill>
                  <a:srgbClr val="000000"/>
                </a:solidFill>
                <a:effectLst/>
                <a:uLnTx/>
                <a:uFillTx/>
                <a:latin typeface="Arial"/>
                <a:ea typeface="ＭＳ Ｐゴシック" charset="-128"/>
                <a:cs typeface="+mn-cs"/>
              </a:rPr>
              <a:t>, Maschinenpark)</a:t>
            </a:r>
          </a:p>
        </p:txBody>
      </p:sp>
      <p:sp>
        <p:nvSpPr>
          <p:cNvPr id="54" name="Textfeld 53">
            <a:extLst>
              <a:ext uri="{FF2B5EF4-FFF2-40B4-BE49-F238E27FC236}">
                <a16:creationId xmlns:a16="http://schemas.microsoft.com/office/drawing/2014/main" id="{2B9DE21B-33C2-4C9D-A680-8F7202A60464}"/>
              </a:ext>
            </a:extLst>
          </p:cNvPr>
          <p:cNvSpPr txBox="1"/>
          <p:nvPr/>
        </p:nvSpPr>
        <p:spPr>
          <a:xfrm>
            <a:off x="2951177" y="6093296"/>
            <a:ext cx="4248472" cy="261610"/>
          </a:xfrm>
          <a:prstGeom prst="rect">
            <a:avLst/>
          </a:prstGeom>
          <a:solidFill>
            <a:schemeClr val="bg1"/>
          </a:solidFill>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de-DE" sz="1050" b="0" i="0" u="none" strike="noStrike" kern="1200" cap="none" spc="0" normalizeH="0" baseline="0" noProof="0" dirty="0">
                <a:ln>
                  <a:noFill/>
                </a:ln>
                <a:solidFill>
                  <a:srgbClr val="3B687F"/>
                </a:solidFill>
                <a:effectLst/>
                <a:uLnTx/>
                <a:uFillTx/>
                <a:latin typeface="Arial" charset="0"/>
                <a:ea typeface="ＭＳ Ｐゴシック" charset="-128"/>
                <a:cs typeface="+mn-cs"/>
              </a:rPr>
              <a:t>gering		mittel		hoch</a:t>
            </a:r>
          </a:p>
        </p:txBody>
      </p:sp>
      <p:pic>
        <p:nvPicPr>
          <p:cNvPr id="55" name="Grafik 54" descr="Markierung mit einfarbiger Füllung">
            <a:extLst>
              <a:ext uri="{FF2B5EF4-FFF2-40B4-BE49-F238E27FC236}">
                <a16:creationId xmlns:a16="http://schemas.microsoft.com/office/drawing/2014/main" id="{223B95AC-47D1-42C6-BBF6-F4509616668E}"/>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335062" y="1876895"/>
            <a:ext cx="471985" cy="471985"/>
          </a:xfrm>
          <a:prstGeom prst="rect">
            <a:avLst/>
          </a:prstGeom>
        </p:spPr>
      </p:pic>
      <p:pic>
        <p:nvPicPr>
          <p:cNvPr id="56" name="Grafik 55" descr="Markierung mit einfarbiger Füllung">
            <a:extLst>
              <a:ext uri="{FF2B5EF4-FFF2-40B4-BE49-F238E27FC236}">
                <a16:creationId xmlns:a16="http://schemas.microsoft.com/office/drawing/2014/main" id="{41A1DFB4-A886-4153-937B-1D2C2AD69D20}"/>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3669609" y="2452959"/>
            <a:ext cx="471985" cy="471985"/>
          </a:xfrm>
          <a:prstGeom prst="rect">
            <a:avLst/>
          </a:prstGeom>
        </p:spPr>
      </p:pic>
      <p:pic>
        <p:nvPicPr>
          <p:cNvPr id="57" name="Grafik 56" descr="Markierung mit einfarbiger Füllung">
            <a:extLst>
              <a:ext uri="{FF2B5EF4-FFF2-40B4-BE49-F238E27FC236}">
                <a16:creationId xmlns:a16="http://schemas.microsoft.com/office/drawing/2014/main" id="{86EF6F5D-B5F7-410C-AD38-DCC8355B7B63}"/>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3662507" y="2996952"/>
            <a:ext cx="471985" cy="471985"/>
          </a:xfrm>
          <a:prstGeom prst="rect">
            <a:avLst/>
          </a:prstGeom>
        </p:spPr>
      </p:pic>
      <p:pic>
        <p:nvPicPr>
          <p:cNvPr id="58" name="Grafik 57" descr="Markierung mit einfarbiger Füllung">
            <a:extLst>
              <a:ext uri="{FF2B5EF4-FFF2-40B4-BE49-F238E27FC236}">
                <a16:creationId xmlns:a16="http://schemas.microsoft.com/office/drawing/2014/main" id="{D8C73F8E-6CFD-4630-92D2-472FCC56AE1C}"/>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5662253" y="3677095"/>
            <a:ext cx="471985" cy="471985"/>
          </a:xfrm>
          <a:prstGeom prst="rect">
            <a:avLst/>
          </a:prstGeom>
        </p:spPr>
      </p:pic>
      <p:pic>
        <p:nvPicPr>
          <p:cNvPr id="62" name="Grafik 61" descr="Markierung mit einfarbiger Füllung">
            <a:extLst>
              <a:ext uri="{FF2B5EF4-FFF2-40B4-BE49-F238E27FC236}">
                <a16:creationId xmlns:a16="http://schemas.microsoft.com/office/drawing/2014/main" id="{6DACDF98-A096-43CF-8EE6-C4F8B9AB9002}"/>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5265479" y="4253159"/>
            <a:ext cx="471985" cy="471985"/>
          </a:xfrm>
          <a:prstGeom prst="rect">
            <a:avLst/>
          </a:prstGeom>
        </p:spPr>
      </p:pic>
      <p:pic>
        <p:nvPicPr>
          <p:cNvPr id="63" name="Grafik 62" descr="Markierung mit einfarbiger Füllung">
            <a:extLst>
              <a:ext uri="{FF2B5EF4-FFF2-40B4-BE49-F238E27FC236}">
                <a16:creationId xmlns:a16="http://schemas.microsoft.com/office/drawing/2014/main" id="{30EF96E2-9BFF-41CA-8822-47DDBADAF328}"/>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413815" y="4829223"/>
            <a:ext cx="471985" cy="471985"/>
          </a:xfrm>
          <a:prstGeom prst="rect">
            <a:avLst/>
          </a:prstGeom>
        </p:spPr>
      </p:pic>
      <p:pic>
        <p:nvPicPr>
          <p:cNvPr id="64" name="Grafik 63" descr="Markierung mit einfarbiger Füllung">
            <a:extLst>
              <a:ext uri="{FF2B5EF4-FFF2-40B4-BE49-F238E27FC236}">
                <a16:creationId xmlns:a16="http://schemas.microsoft.com/office/drawing/2014/main" id="{91D149FB-EB08-4A6B-9B9C-A94EF7AA0241}"/>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5076282" y="5549303"/>
            <a:ext cx="471985" cy="471985"/>
          </a:xfrm>
          <a:prstGeom prst="rect">
            <a:avLst/>
          </a:prstGeom>
        </p:spPr>
      </p:pic>
    </p:spTree>
    <p:extLst>
      <p:ext uri="{BB962C8B-B14F-4D97-AF65-F5344CB8AC3E}">
        <p14:creationId xmlns:p14="http://schemas.microsoft.com/office/powerpoint/2010/main" val="60729506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C163886-A34D-4845-96D9-2BFD3E9ABF14}"/>
              </a:ext>
            </a:extLst>
          </p:cNvPr>
          <p:cNvSpPr>
            <a:spLocks noGrp="1"/>
          </p:cNvSpPr>
          <p:nvPr>
            <p:ph type="title"/>
          </p:nvPr>
        </p:nvSpPr>
        <p:spPr/>
        <p:txBody>
          <a:bodyPr/>
          <a:lstStyle/>
          <a:p>
            <a:r>
              <a:rPr lang="de-DE" kern="1200" dirty="0"/>
              <a:t>Risikobarometer für ein Unternehmen der Elektronikbranche (2)</a:t>
            </a:r>
            <a:endParaRPr lang="en-AU" dirty="0"/>
          </a:p>
        </p:txBody>
      </p:sp>
      <p:sp>
        <p:nvSpPr>
          <p:cNvPr id="50" name="Fußzeilenplatzhalter 2">
            <a:extLst>
              <a:ext uri="{FF2B5EF4-FFF2-40B4-BE49-F238E27FC236}">
                <a16:creationId xmlns:a16="http://schemas.microsoft.com/office/drawing/2014/main" id="{14FD4664-B06C-4AC2-AEDA-6C45D9FE31C2}"/>
              </a:ext>
            </a:extLst>
          </p:cNvPr>
          <p:cNvSpPr>
            <a:spLocks noGrp="1"/>
          </p:cNvSpPr>
          <p:nvPr>
            <p:ph type="ftr"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de-DE" sz="1000" b="1" i="0" u="none" strike="noStrike" kern="1200" cap="none" spc="0" normalizeH="0" baseline="0" noProof="0" dirty="0">
                <a:ln>
                  <a:noFill/>
                </a:ln>
                <a:solidFill>
                  <a:srgbClr val="7B9C2A"/>
                </a:solidFill>
                <a:effectLst/>
                <a:uLnTx/>
                <a:uFillTx/>
                <a:latin typeface="Arial" charset="0"/>
                <a:ea typeface="ＭＳ Ｐゴシック" charset="-128"/>
                <a:cs typeface="+mn-cs"/>
              </a:rPr>
              <a:t>UMWELT. </a:t>
            </a:r>
            <a:r>
              <a:rPr kumimoji="0" lang="de-DE" sz="1000" b="1" i="0" u="none" strike="noStrike" kern="1200" cap="none" spc="0" normalizeH="0" baseline="0" noProof="0" dirty="0">
                <a:ln>
                  <a:noFill/>
                </a:ln>
                <a:solidFill>
                  <a:srgbClr val="F9AA00"/>
                </a:solidFill>
                <a:effectLst/>
                <a:uLnTx/>
                <a:uFillTx/>
                <a:latin typeface="Arial" charset="0"/>
                <a:ea typeface="ＭＳ Ｐゴシック" charset="-128"/>
                <a:cs typeface="+mn-cs"/>
              </a:rPr>
              <a:t>RISIKO. </a:t>
            </a:r>
            <a:r>
              <a:rPr kumimoji="0" lang="de-DE" sz="1000" b="1" i="0" u="none" strike="noStrike" kern="1200" cap="none" spc="0" normalizeH="0" baseline="0" noProof="0" dirty="0">
                <a:ln>
                  <a:noFill/>
                </a:ln>
                <a:solidFill>
                  <a:srgbClr val="3B687F"/>
                </a:solidFill>
                <a:effectLst/>
                <a:uLnTx/>
                <a:uFillTx/>
                <a:latin typeface="Arial" charset="0"/>
                <a:ea typeface="ＭＳ Ｐゴシック" charset="-128"/>
                <a:cs typeface="+mn-cs"/>
              </a:rPr>
              <a:t>MANAGEMENT. </a:t>
            </a:r>
            <a:r>
              <a:rPr kumimoji="0" lang="de-DE" sz="1000" b="0" i="0" u="none" strike="noStrike" kern="1200" cap="none" spc="0" normalizeH="0" baseline="0" noProof="0" dirty="0">
                <a:ln>
                  <a:noFill/>
                </a:ln>
                <a:solidFill>
                  <a:srgbClr val="3B687F"/>
                </a:solidFill>
                <a:effectLst/>
                <a:uLnTx/>
                <a:uFillTx/>
                <a:latin typeface="Arial" charset="0"/>
                <a:ea typeface="ＭＳ Ｐゴシック" charset="-128"/>
                <a:cs typeface="+mn-cs"/>
              </a:rPr>
              <a:t>| © LfU | IZU Infozentrum UmweltWirtschaft</a:t>
            </a:r>
          </a:p>
        </p:txBody>
      </p:sp>
      <p:sp>
        <p:nvSpPr>
          <p:cNvPr id="7" name="Foliennummernplatzhalter 6">
            <a:extLst>
              <a:ext uri="{FF2B5EF4-FFF2-40B4-BE49-F238E27FC236}">
                <a16:creationId xmlns:a16="http://schemas.microsoft.com/office/drawing/2014/main" id="{4F80046B-6CA4-44F3-8A0C-130950225E65}"/>
              </a:ext>
            </a:extLst>
          </p:cNvPr>
          <p:cNvSpPr>
            <a:spLocks noGrp="1"/>
          </p:cNvSpPr>
          <p:nvPr>
            <p:ph type="sldNum" sz="quarter" idx="4"/>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fld id="{894680D0-7A83-433A-9719-C4143F27F647}" type="slidenum">
              <a:rPr kumimoji="0" lang="de-DE" sz="1000" b="0" i="0" u="none" strike="noStrike" kern="1200" cap="none" spc="0" normalizeH="0" baseline="0" noProof="0" smtClean="0">
                <a:ln>
                  <a:noFill/>
                </a:ln>
                <a:solidFill>
                  <a:srgbClr val="3B687F"/>
                </a:solidFill>
                <a:effectLst/>
                <a:uLnTx/>
                <a:uFillTx/>
                <a:latin typeface="Arial" charset="0"/>
                <a:ea typeface="ＭＳ Ｐゴシック" charset="-128"/>
                <a:cs typeface="+mn-cs"/>
              </a:rPr>
              <a:pPr marL="0" marR="0" lvl="0" indent="0" algn="l" defTabSz="914400" rtl="0" eaLnBrk="0" fontAlgn="base" latinLnBrk="0" hangingPunct="0">
                <a:lnSpc>
                  <a:spcPct val="100000"/>
                </a:lnSpc>
                <a:spcBef>
                  <a:spcPct val="0"/>
                </a:spcBef>
                <a:spcAft>
                  <a:spcPct val="0"/>
                </a:spcAft>
                <a:buClrTx/>
                <a:buSzTx/>
                <a:buFontTx/>
                <a:buNone/>
                <a:tabLst/>
                <a:defRPr/>
              </a:pPr>
              <a:t>15</a:t>
            </a:fld>
            <a:endParaRPr kumimoji="0" lang="de-DE" sz="1000" b="0" i="0" u="none" strike="noStrike" kern="1200" cap="none" spc="0" normalizeH="0" baseline="0" noProof="0" dirty="0">
              <a:ln>
                <a:noFill/>
              </a:ln>
              <a:solidFill>
                <a:srgbClr val="3B687F"/>
              </a:solidFill>
              <a:effectLst/>
              <a:uLnTx/>
              <a:uFillTx/>
              <a:latin typeface="Arial" charset="0"/>
              <a:ea typeface="ＭＳ Ｐゴシック" charset="-128"/>
              <a:cs typeface="+mn-cs"/>
            </a:endParaRPr>
          </a:p>
        </p:txBody>
      </p:sp>
      <p:grpSp>
        <p:nvGrpSpPr>
          <p:cNvPr id="5" name="Gruppieren 4">
            <a:extLst>
              <a:ext uri="{FF2B5EF4-FFF2-40B4-BE49-F238E27FC236}">
                <a16:creationId xmlns:a16="http://schemas.microsoft.com/office/drawing/2014/main" id="{5C5A2CF7-56E4-4EC2-8399-7FCE533CDD07}"/>
              </a:ext>
            </a:extLst>
          </p:cNvPr>
          <p:cNvGrpSpPr/>
          <p:nvPr/>
        </p:nvGrpSpPr>
        <p:grpSpPr>
          <a:xfrm>
            <a:off x="570898" y="1499682"/>
            <a:ext cx="11280648" cy="4916330"/>
            <a:chOff x="539368" y="1510192"/>
            <a:chExt cx="11280648" cy="4916330"/>
          </a:xfrm>
        </p:grpSpPr>
        <p:sp>
          <p:nvSpPr>
            <p:cNvPr id="61" name="Textfeld 60">
              <a:extLst>
                <a:ext uri="{FF2B5EF4-FFF2-40B4-BE49-F238E27FC236}">
                  <a16:creationId xmlns:a16="http://schemas.microsoft.com/office/drawing/2014/main" id="{8AF59F7F-E796-4BAD-A7BF-EAE97258ADDA}"/>
                </a:ext>
              </a:extLst>
            </p:cNvPr>
            <p:cNvSpPr txBox="1"/>
            <p:nvPr/>
          </p:nvSpPr>
          <p:spPr>
            <a:xfrm>
              <a:off x="2919647" y="6164912"/>
              <a:ext cx="4248472" cy="261610"/>
            </a:xfrm>
            <a:prstGeom prst="rect">
              <a:avLst/>
            </a:prstGeom>
            <a:noFill/>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de-DE" sz="1050" b="0" i="0" u="none" strike="noStrike" kern="1200" cap="none" spc="0" normalizeH="0" baseline="0" noProof="0" dirty="0">
                  <a:ln>
                    <a:noFill/>
                  </a:ln>
                  <a:solidFill>
                    <a:srgbClr val="3B687F"/>
                  </a:solidFill>
                  <a:effectLst/>
                  <a:uLnTx/>
                  <a:uFillTx/>
                  <a:latin typeface="Arial" charset="0"/>
                  <a:ea typeface="ＭＳ Ｐゴシック" charset="-128"/>
                  <a:cs typeface="+mn-cs"/>
                </a:rPr>
                <a:t>gering		mittel		hoch</a:t>
              </a:r>
            </a:p>
          </p:txBody>
        </p:sp>
        <p:graphicFrame>
          <p:nvGraphicFramePr>
            <p:cNvPr id="53" name="Tabelle 6">
              <a:extLst>
                <a:ext uri="{FF2B5EF4-FFF2-40B4-BE49-F238E27FC236}">
                  <a16:creationId xmlns:a16="http://schemas.microsoft.com/office/drawing/2014/main" id="{6F88DE86-DD2D-4388-A839-BE0F98AFB104}"/>
                </a:ext>
              </a:extLst>
            </p:cNvPr>
            <p:cNvGraphicFramePr>
              <a:graphicFrameLocks/>
            </p:cNvGraphicFramePr>
            <p:nvPr/>
          </p:nvGraphicFramePr>
          <p:xfrm>
            <a:off x="539368" y="1510192"/>
            <a:ext cx="11280648" cy="4650730"/>
          </p:xfrm>
          <a:graphic>
            <a:graphicData uri="http://schemas.openxmlformats.org/drawingml/2006/table">
              <a:tbl>
                <a:tblPr firstRow="1" bandRow="1">
                  <a:tableStyleId>{5940675A-B579-460E-94D1-54222C63F5DA}</a:tableStyleId>
                </a:tblPr>
                <a:tblGrid>
                  <a:gridCol w="2207640">
                    <a:extLst>
                      <a:ext uri="{9D8B030D-6E8A-4147-A177-3AD203B41FA5}">
                        <a16:colId xmlns:a16="http://schemas.microsoft.com/office/drawing/2014/main" val="1737925271"/>
                      </a:ext>
                    </a:extLst>
                  </a:gridCol>
                  <a:gridCol w="4248472">
                    <a:extLst>
                      <a:ext uri="{9D8B030D-6E8A-4147-A177-3AD203B41FA5}">
                        <a16:colId xmlns:a16="http://schemas.microsoft.com/office/drawing/2014/main" val="1392339187"/>
                      </a:ext>
                    </a:extLst>
                  </a:gridCol>
                  <a:gridCol w="4824536">
                    <a:extLst>
                      <a:ext uri="{9D8B030D-6E8A-4147-A177-3AD203B41FA5}">
                        <a16:colId xmlns:a16="http://schemas.microsoft.com/office/drawing/2014/main" val="4127525855"/>
                      </a:ext>
                    </a:extLst>
                  </a:gridCol>
                </a:tblGrid>
                <a:tr h="329299">
                  <a:tc>
                    <a:txBody>
                      <a:bodyPr/>
                      <a:lstStyle/>
                      <a:p>
                        <a:r>
                          <a:rPr lang="de-DE" sz="1200" b="1" dirty="0">
                            <a:solidFill>
                              <a:schemeClr val="bg1"/>
                            </a:solidFill>
                          </a:rPr>
                          <a:t>Risikofaktoren</a:t>
                        </a:r>
                      </a:p>
                    </a:txBody>
                    <a:tcPr marL="121920" marR="121920" marT="60960" marB="60960">
                      <a:lnL w="12700" cmpd="sng">
                        <a:noFill/>
                      </a:lnL>
                      <a:lnR w="12700" cmpd="sng">
                        <a:noFill/>
                      </a:lnR>
                      <a:lnT w="12700" cmpd="sng">
                        <a:noFill/>
                      </a:lnT>
                      <a:lnB w="12700" cap="flat" cmpd="sng" algn="ctr">
                        <a:solidFill>
                          <a:srgbClr val="3B687F"/>
                        </a:solidFill>
                        <a:prstDash val="solid"/>
                        <a:round/>
                        <a:headEnd type="none" w="med" len="med"/>
                        <a:tailEnd type="none" w="med" len="med"/>
                      </a:lnB>
                      <a:lnTlToBr w="12700" cmpd="sng">
                        <a:noFill/>
                        <a:prstDash val="solid"/>
                      </a:lnTlToBr>
                      <a:lnBlToTr w="12700" cmpd="sng">
                        <a:noFill/>
                        <a:prstDash val="solid"/>
                      </a:lnBlToTr>
                      <a:solidFill>
                        <a:srgbClr val="5C8395"/>
                      </a:solidFill>
                    </a:tcPr>
                  </a:tc>
                  <a:tc>
                    <a:txBody>
                      <a:bodyPr/>
                      <a:lstStyle/>
                      <a:p>
                        <a:r>
                          <a:rPr lang="de-DE" sz="1200" b="1" dirty="0">
                            <a:solidFill>
                              <a:schemeClr val="bg1"/>
                            </a:solidFill>
                          </a:rPr>
                          <a:t>Einschätzung</a:t>
                        </a:r>
                      </a:p>
                    </a:txBody>
                    <a:tcPr marL="121920" marR="121920" marT="60960" marB="60960">
                      <a:lnL w="12700" cmpd="sng">
                        <a:noFill/>
                      </a:lnL>
                      <a:lnR w="12700" cmpd="sng">
                        <a:noFill/>
                      </a:lnR>
                      <a:lnT w="12700" cmpd="sng">
                        <a:noFill/>
                      </a:lnT>
                      <a:lnB w="12700" cap="flat" cmpd="sng" algn="ctr">
                        <a:solidFill>
                          <a:srgbClr val="3B687F"/>
                        </a:solidFill>
                        <a:prstDash val="solid"/>
                        <a:round/>
                        <a:headEnd type="none" w="med" len="med"/>
                        <a:tailEnd type="none" w="med" len="med"/>
                      </a:lnB>
                      <a:lnTlToBr w="12700" cmpd="sng">
                        <a:noFill/>
                        <a:prstDash val="solid"/>
                      </a:lnTlToBr>
                      <a:lnBlToTr w="12700" cmpd="sng">
                        <a:noFill/>
                        <a:prstDash val="solid"/>
                      </a:lnBlToTr>
                      <a:solidFill>
                        <a:srgbClr val="3B687F"/>
                      </a:solidFill>
                    </a:tcPr>
                  </a:tc>
                  <a:tc>
                    <a:txBody>
                      <a:bodyPr/>
                      <a:lstStyle/>
                      <a:p>
                        <a:r>
                          <a:rPr lang="de-DE" sz="1200" b="1" dirty="0">
                            <a:solidFill>
                              <a:schemeClr val="bg1"/>
                            </a:solidFill>
                          </a:rPr>
                          <a:t>Einhergehende Risiken</a:t>
                        </a:r>
                      </a:p>
                    </a:txBody>
                    <a:tcPr marL="121920" marR="121920" marT="60960" marB="60960">
                      <a:lnL w="12700" cmpd="sng">
                        <a:noFill/>
                      </a:lnL>
                      <a:lnR w="12700" cmpd="sng">
                        <a:noFill/>
                      </a:lnR>
                      <a:lnT w="12700" cmpd="sng">
                        <a:noFill/>
                      </a:lnT>
                      <a:lnB w="12700" cap="flat" cmpd="sng" algn="ctr">
                        <a:solidFill>
                          <a:srgbClr val="3B687F"/>
                        </a:solidFill>
                        <a:prstDash val="solid"/>
                        <a:round/>
                        <a:headEnd type="none" w="med" len="med"/>
                        <a:tailEnd type="none" w="med" len="med"/>
                      </a:lnB>
                      <a:lnTlToBr w="12700" cmpd="sng">
                        <a:noFill/>
                        <a:prstDash val="solid"/>
                      </a:lnTlToBr>
                      <a:lnBlToTr w="12700" cmpd="sng">
                        <a:noFill/>
                        <a:prstDash val="solid"/>
                      </a:lnBlToTr>
                      <a:solidFill>
                        <a:srgbClr val="5C8395"/>
                      </a:solidFill>
                    </a:tcPr>
                  </a:tc>
                  <a:extLst>
                    <a:ext uri="{0D108BD9-81ED-4DB2-BD59-A6C34878D82A}">
                      <a16:rowId xmlns:a16="http://schemas.microsoft.com/office/drawing/2014/main" val="1477273594"/>
                    </a:ext>
                  </a:extLst>
                </a:tr>
                <a:tr h="658598">
                  <a:tc>
                    <a:txBody>
                      <a:bodyPr/>
                      <a:lstStyle/>
                      <a:p>
                        <a:pPr marL="0" marR="0" lvl="0" indent="0" algn="l" defTabSz="914400" rtl="0" eaLnBrk="1" fontAlgn="auto" latinLnBrk="0" hangingPunct="1">
                          <a:lnSpc>
                            <a:spcPts val="1600"/>
                          </a:lnSpc>
                          <a:spcBef>
                            <a:spcPts val="0"/>
                          </a:spcBef>
                          <a:spcAft>
                            <a:spcPts val="0"/>
                          </a:spcAft>
                          <a:buClrTx/>
                          <a:buSzTx/>
                          <a:buFontTx/>
                          <a:buNone/>
                          <a:tabLst/>
                          <a:defRPr/>
                        </a:pPr>
                        <a:r>
                          <a:rPr lang="de-DE" sz="1200" dirty="0">
                            <a:solidFill>
                              <a:srgbClr val="000000"/>
                            </a:solidFill>
                          </a:rPr>
                          <a:t>Internationalisierungsgrad Lieferkette</a:t>
                        </a:r>
                      </a:p>
                    </a:txBody>
                    <a:tcPr marL="121920" marR="121920" marT="60960" marB="60960">
                      <a:lnL w="12700" cmpd="sng">
                        <a:noFill/>
                      </a:lnL>
                      <a:lnR w="12700" cmpd="sng">
                        <a:noFill/>
                      </a:lnR>
                      <a:lnT w="12700" cap="flat" cmpd="sng" algn="ctr">
                        <a:solidFill>
                          <a:srgbClr val="3B687F"/>
                        </a:solidFill>
                        <a:prstDash val="solid"/>
                        <a:round/>
                        <a:headEnd type="none" w="med" len="med"/>
                        <a:tailEnd type="none" w="med" len="med"/>
                      </a:lnT>
                      <a:lnB w="12700" cap="flat" cmpd="sng" algn="ctr">
                        <a:solidFill>
                          <a:srgbClr val="3B687F"/>
                        </a:solid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ts val="1600"/>
                          </a:lnSpc>
                        </a:pPr>
                        <a:endParaRPr lang="de-DE" sz="1200" dirty="0">
                          <a:solidFill>
                            <a:srgbClr val="000000"/>
                          </a:solidFill>
                        </a:endParaRPr>
                      </a:p>
                    </a:txBody>
                    <a:tcPr marL="121920" marR="121920" marT="60960" marB="60960">
                      <a:lnL w="12700" cmpd="sng">
                        <a:noFill/>
                      </a:lnL>
                      <a:lnR w="12700" cmpd="sng">
                        <a:noFill/>
                      </a:lnR>
                      <a:lnT w="12700" cap="flat" cmpd="sng" algn="ctr">
                        <a:solidFill>
                          <a:srgbClr val="3B687F"/>
                        </a:solidFill>
                        <a:prstDash val="solid"/>
                        <a:round/>
                        <a:headEnd type="none" w="med" len="med"/>
                        <a:tailEnd type="none" w="med" len="med"/>
                      </a:lnT>
                      <a:lnB w="12700" cap="flat" cmpd="sng" algn="ctr">
                        <a:solidFill>
                          <a:srgbClr val="3B687F"/>
                        </a:solidFill>
                        <a:prstDash val="solid"/>
                        <a:round/>
                        <a:headEnd type="none" w="med" len="med"/>
                        <a:tailEnd type="none" w="med" len="med"/>
                      </a:lnB>
                      <a:lnTlToBr w="12700" cmpd="sng">
                        <a:noFill/>
                        <a:prstDash val="solid"/>
                      </a:lnTlToBr>
                      <a:lnBlToTr w="12700" cmpd="sng">
                        <a:noFill/>
                        <a:prstDash val="solid"/>
                      </a:lnBlToTr>
                      <a:solidFill>
                        <a:srgbClr val="DEE5EA"/>
                      </a:solidFill>
                    </a:tcPr>
                  </a:tc>
                  <a:tc>
                    <a:txBody>
                      <a:bodyPr/>
                      <a:lstStyle/>
                      <a:p>
                        <a:pPr marL="0" marR="0" lvl="0" indent="0" algn="l" defTabSz="914400" rtl="0" eaLnBrk="1" fontAlgn="auto" latinLnBrk="0" hangingPunct="1">
                          <a:lnSpc>
                            <a:spcPts val="1600"/>
                          </a:lnSpc>
                          <a:spcBef>
                            <a:spcPts val="0"/>
                          </a:spcBef>
                          <a:spcAft>
                            <a:spcPts val="0"/>
                          </a:spcAft>
                          <a:buClrTx/>
                          <a:buSzTx/>
                          <a:buFontTx/>
                          <a:buNone/>
                          <a:tabLst/>
                          <a:defRPr/>
                        </a:pPr>
                        <a:r>
                          <a:rPr lang="de-DE" sz="1200" dirty="0">
                            <a:solidFill>
                              <a:srgbClr val="000000"/>
                            </a:solidFill>
                          </a:rPr>
                          <a:t>Imagerisiken bei Skandalen, Beschaffungsrisiken durch Störungen der Lieferkette (Straße, Schiene, Schiff), Anforderungen an Lieferkettenmanagement</a:t>
                        </a:r>
                      </a:p>
                    </a:txBody>
                    <a:tcPr marL="121920" marR="121920" marT="60960" marB="60960">
                      <a:lnL w="12700" cmpd="sng">
                        <a:noFill/>
                      </a:lnL>
                      <a:lnR w="12700" cmpd="sng">
                        <a:noFill/>
                      </a:lnR>
                      <a:lnT w="12700" cap="flat" cmpd="sng" algn="ctr">
                        <a:solidFill>
                          <a:srgbClr val="3B687F"/>
                        </a:solidFill>
                        <a:prstDash val="solid"/>
                        <a:round/>
                        <a:headEnd type="none" w="med" len="med"/>
                        <a:tailEnd type="none" w="med" len="med"/>
                      </a:lnT>
                      <a:lnB w="12700" cap="flat" cmpd="sng" algn="ctr">
                        <a:solidFill>
                          <a:srgbClr val="3B687F"/>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86767398"/>
                    </a:ext>
                  </a:extLst>
                </a:tr>
                <a:tr h="535096">
                  <a:tc>
                    <a:txBody>
                      <a:bodyPr/>
                      <a:lstStyle/>
                      <a:p>
                        <a:pPr lvl="0">
                          <a:lnSpc>
                            <a:spcPts val="1600"/>
                          </a:lnSpc>
                        </a:pPr>
                        <a:r>
                          <a:rPr lang="de-DE" sz="1200" dirty="0">
                            <a:solidFill>
                              <a:srgbClr val="000000"/>
                            </a:solidFill>
                          </a:rPr>
                          <a:t>Internationalisierungsgrad</a:t>
                        </a:r>
                      </a:p>
                      <a:p>
                        <a:pPr lvl="0">
                          <a:lnSpc>
                            <a:spcPts val="1600"/>
                          </a:lnSpc>
                        </a:pPr>
                        <a:r>
                          <a:rPr lang="de-DE" sz="1200" dirty="0">
                            <a:solidFill>
                              <a:srgbClr val="000000"/>
                            </a:solidFill>
                          </a:rPr>
                          <a:t>Kundenstruktur</a:t>
                        </a:r>
                      </a:p>
                    </a:txBody>
                    <a:tcPr marL="121920" marR="121920" marT="60960" marB="60960">
                      <a:lnL w="12700" cmpd="sng">
                        <a:noFill/>
                      </a:lnL>
                      <a:lnR w="12700" cmpd="sng">
                        <a:noFill/>
                      </a:lnR>
                      <a:lnT w="12700" cap="flat" cmpd="sng" algn="ctr">
                        <a:solidFill>
                          <a:srgbClr val="3B687F"/>
                        </a:solidFill>
                        <a:prstDash val="solid"/>
                        <a:round/>
                        <a:headEnd type="none" w="med" len="med"/>
                        <a:tailEnd type="none" w="med" len="med"/>
                      </a:lnT>
                      <a:lnB w="12700" cap="flat" cmpd="sng" algn="ctr">
                        <a:solidFill>
                          <a:srgbClr val="3B687F"/>
                        </a:solid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ts val="1600"/>
                          </a:lnSpc>
                        </a:pPr>
                        <a:endParaRPr lang="de-DE" sz="1200" dirty="0">
                          <a:solidFill>
                            <a:srgbClr val="000000"/>
                          </a:solidFill>
                        </a:endParaRPr>
                      </a:p>
                    </a:txBody>
                    <a:tcPr marL="121920" marR="121920" marT="60960" marB="60960">
                      <a:lnL w="12700" cmpd="sng">
                        <a:noFill/>
                      </a:lnL>
                      <a:lnR w="12700" cmpd="sng">
                        <a:noFill/>
                      </a:lnR>
                      <a:lnT w="12700" cap="flat" cmpd="sng" algn="ctr">
                        <a:solidFill>
                          <a:srgbClr val="3B687F"/>
                        </a:solidFill>
                        <a:prstDash val="solid"/>
                        <a:round/>
                        <a:headEnd type="none" w="med" len="med"/>
                        <a:tailEnd type="none" w="med" len="med"/>
                      </a:lnT>
                      <a:lnB w="12700" cap="flat" cmpd="sng" algn="ctr">
                        <a:solidFill>
                          <a:srgbClr val="3B687F"/>
                        </a:solidFill>
                        <a:prstDash val="solid"/>
                        <a:round/>
                        <a:headEnd type="none" w="med" len="med"/>
                        <a:tailEnd type="none" w="med" len="med"/>
                      </a:lnB>
                      <a:lnTlToBr w="12700" cmpd="sng">
                        <a:noFill/>
                        <a:prstDash val="solid"/>
                      </a:lnTlToBr>
                      <a:lnBlToTr w="12700" cmpd="sng">
                        <a:noFill/>
                        <a:prstDash val="solid"/>
                      </a:lnBlToTr>
                      <a:solidFill>
                        <a:srgbClr val="DEE5EA"/>
                      </a:solidFill>
                    </a:tcPr>
                  </a:tc>
                  <a:tc>
                    <a:txBody>
                      <a:bodyPr/>
                      <a:lstStyle/>
                      <a:p>
                        <a:pPr>
                          <a:lnSpc>
                            <a:spcPts val="1600"/>
                          </a:lnSpc>
                        </a:pPr>
                        <a:r>
                          <a:rPr lang="de-DE" sz="1200" dirty="0">
                            <a:solidFill>
                              <a:srgbClr val="000000"/>
                            </a:solidFill>
                          </a:rPr>
                          <a:t>Distributionsprobleme durch Störungen (Straße, Schiene, Schiff) bei globaler Kundenstruktur, steigende Anforderungen Kunden</a:t>
                        </a:r>
                      </a:p>
                    </a:txBody>
                    <a:tcPr marL="121920" marR="121920" marT="60960" marB="60960">
                      <a:lnL w="12700" cmpd="sng">
                        <a:noFill/>
                      </a:lnL>
                      <a:lnR w="12700" cmpd="sng">
                        <a:noFill/>
                      </a:lnR>
                      <a:lnT w="12700" cap="flat" cmpd="sng" algn="ctr">
                        <a:solidFill>
                          <a:srgbClr val="3B687F"/>
                        </a:solidFill>
                        <a:prstDash val="solid"/>
                        <a:round/>
                        <a:headEnd type="none" w="med" len="med"/>
                        <a:tailEnd type="none" w="med" len="med"/>
                      </a:lnT>
                      <a:lnB w="12700" cap="flat" cmpd="sng" algn="ctr">
                        <a:solidFill>
                          <a:srgbClr val="3B687F"/>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520283057"/>
                    </a:ext>
                  </a:extLst>
                </a:tr>
                <a:tr h="535169">
                  <a:tc>
                    <a:txBody>
                      <a:bodyPr/>
                      <a:lstStyle/>
                      <a:p>
                        <a:pPr marL="0" marR="0" lvl="0" indent="0" algn="l" defTabSz="914400" rtl="0" eaLnBrk="1" fontAlgn="auto" latinLnBrk="0" hangingPunct="1">
                          <a:lnSpc>
                            <a:spcPts val="1600"/>
                          </a:lnSpc>
                          <a:spcBef>
                            <a:spcPts val="0"/>
                          </a:spcBef>
                          <a:spcAft>
                            <a:spcPts val="0"/>
                          </a:spcAft>
                          <a:buClrTx/>
                          <a:buSzTx/>
                          <a:buFontTx/>
                          <a:buNone/>
                          <a:tabLst/>
                          <a:defRPr/>
                        </a:pPr>
                        <a:r>
                          <a:rPr lang="de-DE" sz="1200" dirty="0">
                            <a:solidFill>
                              <a:srgbClr val="000000"/>
                            </a:solidFill>
                          </a:rPr>
                          <a:t>Exponierter Standort*</a:t>
                        </a:r>
                      </a:p>
                      <a:p>
                        <a:pPr marL="0" marR="0" lvl="0" indent="0" algn="l" defTabSz="914400" rtl="0" eaLnBrk="1" fontAlgn="auto" latinLnBrk="0" hangingPunct="1">
                          <a:lnSpc>
                            <a:spcPts val="1600"/>
                          </a:lnSpc>
                          <a:spcBef>
                            <a:spcPts val="0"/>
                          </a:spcBef>
                          <a:spcAft>
                            <a:spcPts val="0"/>
                          </a:spcAft>
                          <a:buClrTx/>
                          <a:buSzTx/>
                          <a:buFontTx/>
                          <a:buNone/>
                          <a:tabLst/>
                          <a:defRPr/>
                        </a:pPr>
                        <a:r>
                          <a:rPr lang="de-DE" sz="1200" dirty="0">
                            <a:solidFill>
                              <a:schemeClr val="tx1"/>
                            </a:solidFill>
                          </a:rPr>
                          <a:t> </a:t>
                        </a:r>
                        <a:endParaRPr lang="en-AU" sz="1200" dirty="0">
                          <a:solidFill>
                            <a:schemeClr val="tx1"/>
                          </a:solidFill>
                        </a:endParaRPr>
                      </a:p>
                    </a:txBody>
                    <a:tcPr marL="121920" marR="121920" marT="60960" marB="60960">
                      <a:lnL w="12700" cmpd="sng">
                        <a:noFill/>
                      </a:lnL>
                      <a:lnR w="12700" cmpd="sng">
                        <a:noFill/>
                      </a:lnR>
                      <a:lnT w="12700" cap="flat" cmpd="sng" algn="ctr">
                        <a:solidFill>
                          <a:srgbClr val="3B687F"/>
                        </a:solidFill>
                        <a:prstDash val="solid"/>
                        <a:round/>
                        <a:headEnd type="none" w="med" len="med"/>
                        <a:tailEnd type="none" w="med" len="med"/>
                      </a:lnT>
                      <a:lnB w="12700" cap="flat" cmpd="sng" algn="ctr">
                        <a:solidFill>
                          <a:srgbClr val="3B687F"/>
                        </a:solid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ts val="1600"/>
                          </a:lnSpc>
                        </a:pPr>
                        <a:endParaRPr lang="de-DE" sz="1200" dirty="0">
                          <a:solidFill>
                            <a:srgbClr val="000000"/>
                          </a:solidFill>
                        </a:endParaRPr>
                      </a:p>
                    </a:txBody>
                    <a:tcPr marL="121920" marR="121920" marT="60960" marB="60960">
                      <a:lnL w="12700" cmpd="sng">
                        <a:noFill/>
                      </a:lnL>
                      <a:lnR w="12700" cmpd="sng">
                        <a:noFill/>
                      </a:lnR>
                      <a:lnT w="12700" cap="flat" cmpd="sng" algn="ctr">
                        <a:solidFill>
                          <a:srgbClr val="3B687F"/>
                        </a:solidFill>
                        <a:prstDash val="solid"/>
                        <a:round/>
                        <a:headEnd type="none" w="med" len="med"/>
                        <a:tailEnd type="none" w="med" len="med"/>
                      </a:lnT>
                      <a:lnB w="12700" cap="flat" cmpd="sng" algn="ctr">
                        <a:solidFill>
                          <a:srgbClr val="3B687F"/>
                        </a:solidFill>
                        <a:prstDash val="solid"/>
                        <a:round/>
                        <a:headEnd type="none" w="med" len="med"/>
                        <a:tailEnd type="none" w="med" len="med"/>
                      </a:lnB>
                      <a:lnTlToBr w="12700" cmpd="sng">
                        <a:noFill/>
                        <a:prstDash val="solid"/>
                      </a:lnTlToBr>
                      <a:lnBlToTr w="12700" cmpd="sng">
                        <a:noFill/>
                        <a:prstDash val="solid"/>
                      </a:lnBlToTr>
                      <a:solidFill>
                        <a:srgbClr val="DEE5EA"/>
                      </a:solidFill>
                    </a:tcPr>
                  </a:tc>
                  <a:tc>
                    <a:txBody>
                      <a:bodyPr/>
                      <a:lstStyle/>
                      <a:p>
                        <a:pPr>
                          <a:lnSpc>
                            <a:spcPts val="1600"/>
                          </a:lnSpc>
                        </a:pPr>
                        <a:r>
                          <a:rPr lang="de-DE" sz="1200" dirty="0">
                            <a:solidFill>
                              <a:srgbClr val="000000"/>
                            </a:solidFill>
                          </a:rPr>
                          <a:t>Gebäudeschäden, Risiko von Betriebsausfällen, höhere Kosten durch Kühlung im Sommer, zunehmender Versicherungsbedarf</a:t>
                        </a:r>
                      </a:p>
                    </a:txBody>
                    <a:tcPr marL="121920" marR="121920" marT="60960" marB="60960">
                      <a:lnL w="12700" cmpd="sng">
                        <a:noFill/>
                      </a:lnL>
                      <a:lnR w="12700" cmpd="sng">
                        <a:noFill/>
                      </a:lnR>
                      <a:lnT w="12700" cap="flat" cmpd="sng" algn="ctr">
                        <a:solidFill>
                          <a:srgbClr val="3B687F"/>
                        </a:solidFill>
                        <a:prstDash val="solid"/>
                        <a:round/>
                        <a:headEnd type="none" w="med" len="med"/>
                        <a:tailEnd type="none" w="med" len="med"/>
                      </a:lnT>
                      <a:lnB w="12700" cap="flat" cmpd="sng" algn="ctr">
                        <a:solidFill>
                          <a:srgbClr val="3B687F"/>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390354635"/>
                    </a:ext>
                  </a:extLst>
                </a:tr>
                <a:tr h="536721">
                  <a:tc>
                    <a:txBody>
                      <a:bodyPr/>
                      <a:lstStyle/>
                      <a:p>
                        <a:pPr>
                          <a:lnSpc>
                            <a:spcPts val="1600"/>
                          </a:lnSpc>
                        </a:pPr>
                        <a:r>
                          <a:rPr lang="de-DE" sz="1200" dirty="0">
                            <a:solidFill>
                              <a:srgbClr val="000000"/>
                            </a:solidFill>
                          </a:rPr>
                          <a:t>Nähe zum Kunden </a:t>
                        </a:r>
                      </a:p>
                      <a:p>
                        <a:pPr>
                          <a:lnSpc>
                            <a:spcPts val="1600"/>
                          </a:lnSpc>
                        </a:pPr>
                        <a:r>
                          <a:rPr lang="de-DE" sz="1200" dirty="0">
                            <a:solidFill>
                              <a:srgbClr val="000000"/>
                            </a:solidFill>
                          </a:rPr>
                          <a:t>(Arbeiten vor Ort)</a:t>
                        </a:r>
                      </a:p>
                    </a:txBody>
                    <a:tcPr marL="121920" marR="121920" marT="60960" marB="60960">
                      <a:lnL w="12700" cmpd="sng">
                        <a:noFill/>
                      </a:lnL>
                      <a:lnR w="12700" cmpd="sng">
                        <a:noFill/>
                      </a:lnR>
                      <a:lnT w="12700" cap="flat" cmpd="sng" algn="ctr">
                        <a:solidFill>
                          <a:srgbClr val="3B687F"/>
                        </a:solidFill>
                        <a:prstDash val="solid"/>
                        <a:round/>
                        <a:headEnd type="none" w="med" len="med"/>
                        <a:tailEnd type="none" w="med" len="med"/>
                      </a:lnT>
                      <a:lnB w="12700" cap="flat" cmpd="sng" algn="ctr">
                        <a:solidFill>
                          <a:srgbClr val="3B687F"/>
                        </a:solid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ts val="1600"/>
                          </a:lnSpc>
                        </a:pPr>
                        <a:endParaRPr lang="de-DE" sz="1200" dirty="0">
                          <a:solidFill>
                            <a:srgbClr val="000000"/>
                          </a:solidFill>
                        </a:endParaRPr>
                      </a:p>
                    </a:txBody>
                    <a:tcPr marL="121920" marR="121920" marT="60960" marB="60960">
                      <a:lnL w="12700" cmpd="sng">
                        <a:noFill/>
                      </a:lnL>
                      <a:lnR w="12700" cmpd="sng">
                        <a:noFill/>
                      </a:lnR>
                      <a:lnT w="12700" cap="flat" cmpd="sng" algn="ctr">
                        <a:solidFill>
                          <a:srgbClr val="3B687F"/>
                        </a:solidFill>
                        <a:prstDash val="solid"/>
                        <a:round/>
                        <a:headEnd type="none" w="med" len="med"/>
                        <a:tailEnd type="none" w="med" len="med"/>
                      </a:lnT>
                      <a:lnB w="12700" cap="flat" cmpd="sng" algn="ctr">
                        <a:solidFill>
                          <a:srgbClr val="3B687F"/>
                        </a:solidFill>
                        <a:prstDash val="solid"/>
                        <a:round/>
                        <a:headEnd type="none" w="med" len="med"/>
                        <a:tailEnd type="none" w="med" len="med"/>
                      </a:lnB>
                      <a:lnTlToBr w="12700" cmpd="sng">
                        <a:noFill/>
                        <a:prstDash val="solid"/>
                      </a:lnTlToBr>
                      <a:lnBlToTr w="12700" cmpd="sng">
                        <a:noFill/>
                        <a:prstDash val="solid"/>
                      </a:lnBlToTr>
                      <a:solidFill>
                        <a:srgbClr val="DEE5EA"/>
                      </a:solidFill>
                    </a:tcPr>
                  </a:tc>
                  <a:tc>
                    <a:txBody>
                      <a:bodyPr/>
                      <a:lstStyle/>
                      <a:p>
                        <a:pPr marL="0" marR="0" lvl="0" indent="0" algn="l" defTabSz="914400" rtl="0" eaLnBrk="1" fontAlgn="auto" latinLnBrk="0" hangingPunct="1">
                          <a:lnSpc>
                            <a:spcPts val="1600"/>
                          </a:lnSpc>
                          <a:spcBef>
                            <a:spcPts val="0"/>
                          </a:spcBef>
                          <a:spcAft>
                            <a:spcPts val="0"/>
                          </a:spcAft>
                          <a:buClrTx/>
                          <a:buSzTx/>
                          <a:buFontTx/>
                          <a:buNone/>
                          <a:tabLst/>
                          <a:defRPr/>
                        </a:pPr>
                        <a:r>
                          <a:rPr lang="de-DE" sz="1200" dirty="0">
                            <a:solidFill>
                              <a:schemeClr val="tx1"/>
                            </a:solidFill>
                          </a:rPr>
                          <a:t>Gewährleistung bei Eingriffen in die Infrastruktur des Kunden, Erwartung in Bezug zu Umweltleistung steigt, Umweltthemen werden Bestandteil von Vergaben </a:t>
                        </a:r>
                      </a:p>
                    </a:txBody>
                    <a:tcPr marL="121920" marR="121920" marT="60960" marB="60960">
                      <a:lnL w="12700" cmpd="sng">
                        <a:noFill/>
                      </a:lnL>
                      <a:lnR w="12700" cmpd="sng">
                        <a:noFill/>
                      </a:lnR>
                      <a:lnT w="12700" cap="flat" cmpd="sng" algn="ctr">
                        <a:solidFill>
                          <a:srgbClr val="3B687F"/>
                        </a:solidFill>
                        <a:prstDash val="solid"/>
                        <a:round/>
                        <a:headEnd type="none" w="med" len="med"/>
                        <a:tailEnd type="none" w="med" len="med"/>
                      </a:lnT>
                      <a:lnB w="12700" cap="flat" cmpd="sng" algn="ctr">
                        <a:solidFill>
                          <a:srgbClr val="3B687F"/>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777496012"/>
                    </a:ext>
                  </a:extLst>
                </a:tr>
                <a:tr h="527010">
                  <a:tc>
                    <a:txBody>
                      <a:bodyPr/>
                      <a:lstStyle/>
                      <a:p>
                        <a:pPr>
                          <a:lnSpc>
                            <a:spcPts val="1600"/>
                          </a:lnSpc>
                        </a:pPr>
                        <a:r>
                          <a:rPr lang="de-DE" sz="1200" dirty="0">
                            <a:solidFill>
                              <a:srgbClr val="000000"/>
                            </a:solidFill>
                          </a:rPr>
                          <a:t>Ausmaß der ausgela-</a:t>
                        </a:r>
                      </a:p>
                      <a:p>
                        <a:pPr>
                          <a:lnSpc>
                            <a:spcPts val="1600"/>
                          </a:lnSpc>
                        </a:pPr>
                        <a:r>
                          <a:rPr lang="de-DE" sz="1200" dirty="0">
                            <a:solidFill>
                              <a:srgbClr val="000000"/>
                            </a:solidFill>
                          </a:rPr>
                          <a:t>gerten Tätigkeiten</a:t>
                        </a:r>
                      </a:p>
                    </a:txBody>
                    <a:tcPr marL="121920" marR="121920" marT="60960" marB="60960">
                      <a:lnL w="12700" cmpd="sng">
                        <a:noFill/>
                      </a:lnL>
                      <a:lnR w="12700" cmpd="sng">
                        <a:noFill/>
                      </a:lnR>
                      <a:lnT w="12700" cap="flat" cmpd="sng" algn="ctr">
                        <a:solidFill>
                          <a:srgbClr val="3B687F"/>
                        </a:solidFill>
                        <a:prstDash val="solid"/>
                        <a:round/>
                        <a:headEnd type="none" w="med" len="med"/>
                        <a:tailEnd type="none" w="med" len="med"/>
                      </a:lnT>
                      <a:lnB w="12700" cap="flat" cmpd="sng" algn="ctr">
                        <a:solidFill>
                          <a:srgbClr val="3B687F"/>
                        </a:solid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ts val="1600"/>
                          </a:lnSpc>
                        </a:pPr>
                        <a:endParaRPr lang="de-DE" sz="1200" dirty="0">
                          <a:solidFill>
                            <a:srgbClr val="000000"/>
                          </a:solidFill>
                        </a:endParaRPr>
                      </a:p>
                    </a:txBody>
                    <a:tcPr marL="121920" marR="121920" marT="60960" marB="60960">
                      <a:lnL w="12700" cmpd="sng">
                        <a:noFill/>
                      </a:lnL>
                      <a:lnR w="12700" cmpd="sng">
                        <a:noFill/>
                      </a:lnR>
                      <a:lnT w="12700" cap="flat" cmpd="sng" algn="ctr">
                        <a:solidFill>
                          <a:srgbClr val="3B687F"/>
                        </a:solidFill>
                        <a:prstDash val="solid"/>
                        <a:round/>
                        <a:headEnd type="none" w="med" len="med"/>
                        <a:tailEnd type="none" w="med" len="med"/>
                      </a:lnT>
                      <a:lnB w="12700" cap="flat" cmpd="sng" algn="ctr">
                        <a:solidFill>
                          <a:srgbClr val="3B687F"/>
                        </a:solidFill>
                        <a:prstDash val="solid"/>
                        <a:round/>
                        <a:headEnd type="none" w="med" len="med"/>
                        <a:tailEnd type="none" w="med" len="med"/>
                      </a:lnB>
                      <a:lnTlToBr w="12700" cmpd="sng">
                        <a:noFill/>
                        <a:prstDash val="solid"/>
                      </a:lnTlToBr>
                      <a:lnBlToTr w="12700" cmpd="sng">
                        <a:noFill/>
                        <a:prstDash val="solid"/>
                      </a:lnBlToTr>
                      <a:solidFill>
                        <a:srgbClr val="DEE5EA"/>
                      </a:solidFill>
                    </a:tcPr>
                  </a:tc>
                  <a:tc>
                    <a:txBody>
                      <a:bodyPr/>
                      <a:lstStyle/>
                      <a:p>
                        <a:pPr marL="0" marR="0" lvl="0" indent="0" algn="l" defTabSz="914400" rtl="0" eaLnBrk="1" fontAlgn="auto" latinLnBrk="0" hangingPunct="1">
                          <a:lnSpc>
                            <a:spcPts val="1600"/>
                          </a:lnSpc>
                          <a:spcBef>
                            <a:spcPts val="0"/>
                          </a:spcBef>
                          <a:spcAft>
                            <a:spcPts val="0"/>
                          </a:spcAft>
                          <a:buClrTx/>
                          <a:buSzTx/>
                          <a:buFontTx/>
                          <a:buNone/>
                          <a:tabLst/>
                          <a:defRPr/>
                        </a:pPr>
                        <a:r>
                          <a:rPr lang="de-DE" sz="1200" dirty="0">
                            <a:solidFill>
                              <a:srgbClr val="000000"/>
                            </a:solidFill>
                          </a:rPr>
                          <a:t>Non-Compliance durch Fehlverhalten, hoher Schulungsaufwand für externe Mitarbeitende</a:t>
                        </a:r>
                      </a:p>
                    </a:txBody>
                    <a:tcPr marL="121920" marR="121920" marT="60960" marB="60960">
                      <a:lnL w="12700" cmpd="sng">
                        <a:noFill/>
                      </a:lnL>
                      <a:lnR w="12700" cmpd="sng">
                        <a:noFill/>
                      </a:lnR>
                      <a:lnT w="12700" cap="flat" cmpd="sng" algn="ctr">
                        <a:solidFill>
                          <a:srgbClr val="3B687F"/>
                        </a:solidFill>
                        <a:prstDash val="solid"/>
                        <a:round/>
                        <a:headEnd type="none" w="med" len="med"/>
                        <a:tailEnd type="none" w="med" len="med"/>
                      </a:lnT>
                      <a:lnB w="12700" cap="flat" cmpd="sng" algn="ctr">
                        <a:solidFill>
                          <a:srgbClr val="3B687F"/>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403641647"/>
                    </a:ext>
                  </a:extLst>
                </a:tr>
                <a:tr h="702071">
                  <a:tc>
                    <a:txBody>
                      <a:bodyPr/>
                      <a:lstStyle/>
                      <a:p>
                        <a:pPr>
                          <a:lnSpc>
                            <a:spcPts val="1600"/>
                          </a:lnSpc>
                        </a:pPr>
                        <a:r>
                          <a:rPr lang="de-DE" sz="1200" dirty="0">
                            <a:solidFill>
                              <a:srgbClr val="000000"/>
                            </a:solidFill>
                          </a:rPr>
                          <a:t>Kapitalmarktorientierung</a:t>
                        </a:r>
                        <a:endParaRPr lang="de-DE" sz="1200" u="none" dirty="0">
                          <a:solidFill>
                            <a:srgbClr val="000000"/>
                          </a:solidFill>
                        </a:endParaRPr>
                      </a:p>
                    </a:txBody>
                    <a:tcPr marL="121920" marR="121920" marT="60960" marB="60960">
                      <a:lnL w="12700" cmpd="sng">
                        <a:noFill/>
                      </a:lnL>
                      <a:lnR w="12700" cmpd="sng">
                        <a:noFill/>
                      </a:lnR>
                      <a:lnT w="12700" cap="flat" cmpd="sng" algn="ctr">
                        <a:solidFill>
                          <a:srgbClr val="3B687F"/>
                        </a:solidFill>
                        <a:prstDash val="solid"/>
                        <a:round/>
                        <a:headEnd type="none" w="med" len="med"/>
                        <a:tailEnd type="none" w="med" len="med"/>
                      </a:lnT>
                      <a:lnB w="12700" cap="flat" cmpd="sng" algn="ctr">
                        <a:solidFill>
                          <a:srgbClr val="3B687F"/>
                        </a:solid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ts val="1600"/>
                          </a:lnSpc>
                        </a:pPr>
                        <a:endParaRPr lang="de-DE" sz="1200" dirty="0">
                          <a:solidFill>
                            <a:srgbClr val="000000"/>
                          </a:solidFill>
                        </a:endParaRPr>
                      </a:p>
                    </a:txBody>
                    <a:tcPr marL="121920" marR="121920" marT="60960" marB="60960">
                      <a:lnL w="12700" cmpd="sng">
                        <a:noFill/>
                      </a:lnL>
                      <a:lnR w="12700" cmpd="sng">
                        <a:noFill/>
                      </a:lnR>
                      <a:lnT w="12700" cap="flat" cmpd="sng" algn="ctr">
                        <a:solidFill>
                          <a:srgbClr val="3B687F"/>
                        </a:solidFill>
                        <a:prstDash val="solid"/>
                        <a:round/>
                        <a:headEnd type="none" w="med" len="med"/>
                        <a:tailEnd type="none" w="med" len="med"/>
                      </a:lnT>
                      <a:lnB w="12700" cap="flat" cmpd="sng" algn="ctr">
                        <a:solidFill>
                          <a:srgbClr val="3B687F"/>
                        </a:solidFill>
                        <a:prstDash val="solid"/>
                        <a:round/>
                        <a:headEnd type="none" w="med" len="med"/>
                        <a:tailEnd type="none" w="med" len="med"/>
                      </a:lnB>
                      <a:lnTlToBr w="12700" cmpd="sng">
                        <a:noFill/>
                        <a:prstDash val="solid"/>
                      </a:lnTlToBr>
                      <a:lnBlToTr w="12700" cmpd="sng">
                        <a:noFill/>
                        <a:prstDash val="solid"/>
                      </a:lnBlToTr>
                      <a:solidFill>
                        <a:srgbClr val="DEE5EA"/>
                      </a:solidFill>
                    </a:tcPr>
                  </a:tc>
                  <a:tc>
                    <a:txBody>
                      <a:bodyPr/>
                      <a:lstStyle/>
                      <a:p>
                        <a:pPr marL="0" marR="0" lvl="0" indent="0" algn="l" defTabSz="914400" rtl="0" eaLnBrk="1" fontAlgn="auto" latinLnBrk="0" hangingPunct="1">
                          <a:lnSpc>
                            <a:spcPts val="1600"/>
                          </a:lnSpc>
                          <a:spcBef>
                            <a:spcPts val="0"/>
                          </a:spcBef>
                          <a:spcAft>
                            <a:spcPts val="0"/>
                          </a:spcAft>
                          <a:buClrTx/>
                          <a:buSzTx/>
                          <a:buFontTx/>
                          <a:buNone/>
                          <a:tabLst/>
                          <a:defRPr/>
                        </a:pPr>
                        <a:r>
                          <a:rPr lang="de-DE" sz="1200" dirty="0">
                            <a:solidFill>
                              <a:srgbClr val="000000"/>
                            </a:solidFill>
                          </a:rPr>
                          <a:t>Zunehmende Anforderungen durch EU-Taxonomie für „grüne Anlagen“, steigende Erwartungshaltung von Investoren</a:t>
                        </a:r>
                      </a:p>
                    </a:txBody>
                    <a:tcPr marL="121920" marR="121920" marT="60960" marB="60960">
                      <a:lnL w="12700" cmpd="sng">
                        <a:noFill/>
                      </a:lnL>
                      <a:lnR w="12700" cmpd="sng">
                        <a:noFill/>
                      </a:lnR>
                      <a:lnT w="12700" cap="flat" cmpd="sng" algn="ctr">
                        <a:solidFill>
                          <a:srgbClr val="3B687F"/>
                        </a:solidFill>
                        <a:prstDash val="solid"/>
                        <a:round/>
                        <a:headEnd type="none" w="med" len="med"/>
                        <a:tailEnd type="none" w="med" len="med"/>
                      </a:lnT>
                      <a:lnB w="12700" cap="flat" cmpd="sng" algn="ctr">
                        <a:solidFill>
                          <a:srgbClr val="3B687F"/>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562354703"/>
                    </a:ext>
                  </a:extLst>
                </a:tr>
                <a:tr h="557735">
                  <a:tc>
                    <a:txBody>
                      <a:bodyPr/>
                      <a:lstStyle/>
                      <a:p>
                        <a:pPr>
                          <a:lnSpc>
                            <a:spcPts val="1600"/>
                          </a:lnSpc>
                        </a:pPr>
                        <a:r>
                          <a:rPr lang="de-DE" sz="1200" i="1" dirty="0">
                            <a:solidFill>
                              <a:srgbClr val="000000"/>
                            </a:solidFill>
                          </a:rPr>
                          <a:t>Weitere Risikofaktoren</a:t>
                        </a:r>
                      </a:p>
                    </a:txBody>
                    <a:tcPr marL="121920" marR="121920" marT="60960" marB="60960">
                      <a:lnL w="12700" cmpd="sng">
                        <a:noFill/>
                      </a:lnL>
                      <a:lnR w="12700" cmpd="sng">
                        <a:noFill/>
                      </a:lnR>
                      <a:lnT w="12700" cap="flat" cmpd="sng" algn="ctr">
                        <a:solidFill>
                          <a:srgbClr val="3B687F"/>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nSpc>
                            <a:spcPts val="1600"/>
                          </a:lnSpc>
                        </a:pPr>
                        <a:endParaRPr lang="de-DE" sz="1200" dirty="0">
                          <a:solidFill>
                            <a:srgbClr val="000000"/>
                          </a:solidFill>
                        </a:endParaRPr>
                      </a:p>
                    </a:txBody>
                    <a:tcPr marL="121920" marR="121920" marT="60960" marB="60960">
                      <a:lnL w="12700" cmpd="sng">
                        <a:noFill/>
                      </a:lnL>
                      <a:lnR w="12700" cmpd="sng">
                        <a:noFill/>
                      </a:lnR>
                      <a:lnT w="12700" cap="flat" cmpd="sng" algn="ctr">
                        <a:solidFill>
                          <a:srgbClr val="3B687F"/>
                        </a:solidFill>
                        <a:prstDash val="solid"/>
                        <a:round/>
                        <a:headEnd type="none" w="med" len="med"/>
                        <a:tailEnd type="none" w="med" len="med"/>
                      </a:lnT>
                      <a:lnB w="12700" cmpd="sng">
                        <a:noFill/>
                      </a:lnB>
                      <a:lnTlToBr w="12700" cmpd="sng">
                        <a:noFill/>
                        <a:prstDash val="solid"/>
                      </a:lnTlToBr>
                      <a:lnBlToTr w="12700" cmpd="sng">
                        <a:noFill/>
                        <a:prstDash val="solid"/>
                      </a:lnBlToTr>
                      <a:solidFill>
                        <a:srgbClr val="DEE5EA"/>
                      </a:solidFill>
                    </a:tcPr>
                  </a:tc>
                  <a:tc>
                    <a:txBody>
                      <a:bodyPr/>
                      <a:lstStyle/>
                      <a:p>
                        <a:pPr marL="0" marR="0" lvl="0" indent="0" algn="l" defTabSz="914400" rtl="0" eaLnBrk="1" fontAlgn="auto" latinLnBrk="0" hangingPunct="1">
                          <a:lnSpc>
                            <a:spcPts val="1600"/>
                          </a:lnSpc>
                          <a:spcBef>
                            <a:spcPts val="0"/>
                          </a:spcBef>
                          <a:spcAft>
                            <a:spcPts val="0"/>
                          </a:spcAft>
                          <a:buClrTx/>
                          <a:buSzTx/>
                          <a:buFontTx/>
                          <a:buNone/>
                          <a:tabLst/>
                          <a:defRPr/>
                        </a:pPr>
                        <a:r>
                          <a:rPr lang="de-DE" sz="1200" i="1" dirty="0">
                            <a:solidFill>
                              <a:srgbClr val="000000"/>
                            </a:solidFill>
                          </a:rPr>
                          <a:t>Fügen Sie hier Risiken ein, die Sie ergänzen möchten </a:t>
                        </a:r>
                      </a:p>
                      <a:p>
                        <a:pPr marL="0" marR="0" lvl="0" indent="0" algn="l" defTabSz="914400" rtl="0" eaLnBrk="1" fontAlgn="auto" latinLnBrk="0" hangingPunct="1">
                          <a:lnSpc>
                            <a:spcPts val="1600"/>
                          </a:lnSpc>
                          <a:spcBef>
                            <a:spcPts val="0"/>
                          </a:spcBef>
                          <a:spcAft>
                            <a:spcPts val="0"/>
                          </a:spcAft>
                          <a:buClrTx/>
                          <a:buSzTx/>
                          <a:buFontTx/>
                          <a:buNone/>
                          <a:tabLst/>
                          <a:defRPr/>
                        </a:pPr>
                        <a:endParaRPr lang="de-DE" sz="1200" i="1" dirty="0">
                          <a:solidFill>
                            <a:srgbClr val="000000"/>
                          </a:solidFill>
                        </a:endParaRPr>
                      </a:p>
                    </a:txBody>
                    <a:tcPr marL="121920" marR="121920" marT="60960" marB="60960">
                      <a:lnL w="12700" cmpd="sng">
                        <a:noFill/>
                      </a:lnL>
                      <a:lnR w="12700" cmpd="sng">
                        <a:noFill/>
                      </a:lnR>
                      <a:lnT w="12700" cap="flat" cmpd="sng" algn="ctr">
                        <a:solidFill>
                          <a:srgbClr val="3B687F"/>
                        </a:solidFill>
                        <a:prstDash val="solid"/>
                        <a:round/>
                        <a:headEnd type="none" w="med" len="med"/>
                        <a:tailEnd type="none" w="med" len="med"/>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873354958"/>
                    </a:ext>
                  </a:extLst>
                </a:tr>
              </a:tbl>
            </a:graphicData>
          </a:graphic>
        </p:graphicFrame>
        <p:grpSp>
          <p:nvGrpSpPr>
            <p:cNvPr id="4" name="Gruppieren 3">
              <a:extLst>
                <a:ext uri="{FF2B5EF4-FFF2-40B4-BE49-F238E27FC236}">
                  <a16:creationId xmlns:a16="http://schemas.microsoft.com/office/drawing/2014/main" id="{1DB6FF6A-B523-4B82-826A-847A29FADE0E}"/>
                </a:ext>
              </a:extLst>
            </p:cNvPr>
            <p:cNvGrpSpPr/>
            <p:nvPr/>
          </p:nvGrpSpPr>
          <p:grpSpPr>
            <a:xfrm>
              <a:off x="3085600" y="5095694"/>
              <a:ext cx="3767466" cy="144016"/>
              <a:chOff x="3276163" y="5544583"/>
              <a:chExt cx="3767466" cy="144016"/>
            </a:xfrm>
          </p:grpSpPr>
          <p:sp>
            <p:nvSpPr>
              <p:cNvPr id="51" name="Pfeil: Chevron 50">
                <a:extLst>
                  <a:ext uri="{FF2B5EF4-FFF2-40B4-BE49-F238E27FC236}">
                    <a16:creationId xmlns:a16="http://schemas.microsoft.com/office/drawing/2014/main" id="{6FB15B52-E823-4544-BAB8-0B3B655B3774}"/>
                  </a:ext>
                </a:extLst>
              </p:cNvPr>
              <p:cNvSpPr/>
              <p:nvPr/>
            </p:nvSpPr>
            <p:spPr bwMode="auto">
              <a:xfrm>
                <a:off x="3276163" y="5544583"/>
                <a:ext cx="1019637" cy="144016"/>
              </a:xfrm>
              <a:prstGeom prst="chevron">
                <a:avLst/>
              </a:prstGeom>
              <a:solidFill>
                <a:srgbClr val="6DA03A"/>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AU" sz="900" b="0" i="0" u="none" strike="noStrike" kern="1200" cap="none" spc="0" normalizeH="0" baseline="0" noProof="0" dirty="0">
                  <a:ln>
                    <a:noFill/>
                  </a:ln>
                  <a:solidFill>
                    <a:srgbClr val="000000"/>
                  </a:solidFill>
                  <a:effectLst/>
                  <a:uLnTx/>
                  <a:uFillTx/>
                  <a:latin typeface="Arial" charset="0"/>
                  <a:ea typeface="ＭＳ Ｐゴシック" charset="-128"/>
                  <a:cs typeface="+mn-cs"/>
                </a:endParaRPr>
              </a:p>
            </p:txBody>
          </p:sp>
          <p:sp>
            <p:nvSpPr>
              <p:cNvPr id="52" name="Pfeil: Chevron 51">
                <a:extLst>
                  <a:ext uri="{FF2B5EF4-FFF2-40B4-BE49-F238E27FC236}">
                    <a16:creationId xmlns:a16="http://schemas.microsoft.com/office/drawing/2014/main" id="{FDFBC3EF-BF2D-4334-8BCF-39E914C43E47}"/>
                  </a:ext>
                </a:extLst>
              </p:cNvPr>
              <p:cNvSpPr/>
              <p:nvPr/>
            </p:nvSpPr>
            <p:spPr bwMode="auto">
              <a:xfrm>
                <a:off x="4223792" y="5544583"/>
                <a:ext cx="1019637" cy="144016"/>
              </a:xfrm>
              <a:prstGeom prst="chevron">
                <a:avLst/>
              </a:prstGeom>
              <a:solidFill>
                <a:srgbClr val="F7D529"/>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r" defTabSz="914400" rtl="0" eaLnBrk="0" fontAlgn="base" latinLnBrk="0" hangingPunct="0">
                  <a:lnSpc>
                    <a:spcPct val="100000"/>
                  </a:lnSpc>
                  <a:spcBef>
                    <a:spcPct val="0"/>
                  </a:spcBef>
                  <a:spcAft>
                    <a:spcPct val="0"/>
                  </a:spcAft>
                  <a:buClrTx/>
                  <a:buSzTx/>
                  <a:buFontTx/>
                  <a:buNone/>
                  <a:tabLst/>
                  <a:defRPr/>
                </a:pPr>
                <a:endParaRPr kumimoji="0" lang="en-AU" sz="2400" b="0" i="0" u="none" strike="noStrike" kern="1200" cap="none" spc="0" normalizeH="0" baseline="0" noProof="0" dirty="0">
                  <a:ln>
                    <a:noFill/>
                  </a:ln>
                  <a:solidFill>
                    <a:srgbClr val="000000"/>
                  </a:solidFill>
                  <a:effectLst/>
                  <a:uLnTx/>
                  <a:uFillTx/>
                  <a:latin typeface="Arial" charset="0"/>
                  <a:ea typeface="ＭＳ Ｐゴシック" charset="-128"/>
                  <a:cs typeface="+mn-cs"/>
                </a:endParaRPr>
              </a:p>
            </p:txBody>
          </p:sp>
          <p:sp>
            <p:nvSpPr>
              <p:cNvPr id="59" name="Pfeil: Chevron 58">
                <a:extLst>
                  <a:ext uri="{FF2B5EF4-FFF2-40B4-BE49-F238E27FC236}">
                    <a16:creationId xmlns:a16="http://schemas.microsoft.com/office/drawing/2014/main" id="{785E9504-8722-48A1-9EB2-9E3E5E516E3A}"/>
                  </a:ext>
                </a:extLst>
              </p:cNvPr>
              <p:cNvSpPr/>
              <p:nvPr/>
            </p:nvSpPr>
            <p:spPr bwMode="auto">
              <a:xfrm>
                <a:off x="5159896" y="5544583"/>
                <a:ext cx="1019637" cy="144016"/>
              </a:xfrm>
              <a:prstGeom prst="chevron">
                <a:avLst/>
              </a:prstGeom>
              <a:solidFill>
                <a:srgbClr val="F9AA00"/>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r" defTabSz="914400" rtl="0" eaLnBrk="0" fontAlgn="base" latinLnBrk="0" hangingPunct="0">
                  <a:lnSpc>
                    <a:spcPct val="100000"/>
                  </a:lnSpc>
                  <a:spcBef>
                    <a:spcPct val="0"/>
                  </a:spcBef>
                  <a:spcAft>
                    <a:spcPct val="0"/>
                  </a:spcAft>
                  <a:buClrTx/>
                  <a:buSzTx/>
                  <a:buFontTx/>
                  <a:buNone/>
                  <a:tabLst/>
                  <a:defRPr/>
                </a:pPr>
                <a:endParaRPr kumimoji="0" lang="en-AU" sz="2400" b="0" i="0" u="none" strike="noStrike" kern="1200" cap="none" spc="0" normalizeH="0" baseline="0" noProof="0" dirty="0">
                  <a:ln>
                    <a:noFill/>
                  </a:ln>
                  <a:solidFill>
                    <a:srgbClr val="000000"/>
                  </a:solidFill>
                  <a:effectLst/>
                  <a:uLnTx/>
                  <a:uFillTx/>
                  <a:latin typeface="Arial" charset="0"/>
                  <a:ea typeface="ＭＳ Ｐゴシック" charset="-128"/>
                  <a:cs typeface="+mn-cs"/>
                </a:endParaRPr>
              </a:p>
            </p:txBody>
          </p:sp>
          <p:sp>
            <p:nvSpPr>
              <p:cNvPr id="60" name="Pfeil: Chevron 59">
                <a:extLst>
                  <a:ext uri="{FF2B5EF4-FFF2-40B4-BE49-F238E27FC236}">
                    <a16:creationId xmlns:a16="http://schemas.microsoft.com/office/drawing/2014/main" id="{B5AB4B08-FD39-4E4B-90B2-E87A6A4648AF}"/>
                  </a:ext>
                </a:extLst>
              </p:cNvPr>
              <p:cNvSpPr/>
              <p:nvPr/>
            </p:nvSpPr>
            <p:spPr bwMode="auto">
              <a:xfrm>
                <a:off x="6023992" y="5544583"/>
                <a:ext cx="1019637" cy="144016"/>
              </a:xfrm>
              <a:prstGeom prst="chevron">
                <a:avLst/>
              </a:prstGeom>
              <a:solidFill>
                <a:srgbClr val="C73426"/>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r" defTabSz="914400" rtl="0" eaLnBrk="0" fontAlgn="base" latinLnBrk="0" hangingPunct="0">
                  <a:lnSpc>
                    <a:spcPct val="100000"/>
                  </a:lnSpc>
                  <a:spcBef>
                    <a:spcPct val="0"/>
                  </a:spcBef>
                  <a:spcAft>
                    <a:spcPct val="0"/>
                  </a:spcAft>
                  <a:buClrTx/>
                  <a:buSzTx/>
                  <a:buFontTx/>
                  <a:buNone/>
                  <a:tabLst/>
                  <a:defRPr/>
                </a:pPr>
                <a:endParaRPr kumimoji="0" lang="en-AU" sz="2400" b="0" i="0" u="none" strike="noStrike" kern="1200" cap="none" spc="0" normalizeH="0" baseline="0" noProof="0" dirty="0">
                  <a:ln>
                    <a:noFill/>
                  </a:ln>
                  <a:solidFill>
                    <a:srgbClr val="000000"/>
                  </a:solidFill>
                  <a:effectLst/>
                  <a:uLnTx/>
                  <a:uFillTx/>
                  <a:latin typeface="Arial" charset="0"/>
                  <a:ea typeface="ＭＳ Ｐゴシック" charset="-128"/>
                  <a:cs typeface="+mn-cs"/>
                </a:endParaRPr>
              </a:p>
            </p:txBody>
          </p:sp>
        </p:grpSp>
        <p:grpSp>
          <p:nvGrpSpPr>
            <p:cNvPr id="72" name="Gruppieren 71">
              <a:extLst>
                <a:ext uri="{FF2B5EF4-FFF2-40B4-BE49-F238E27FC236}">
                  <a16:creationId xmlns:a16="http://schemas.microsoft.com/office/drawing/2014/main" id="{F24A1336-5A20-4DBF-8894-7B7851B79C9A}"/>
                </a:ext>
              </a:extLst>
            </p:cNvPr>
            <p:cNvGrpSpPr/>
            <p:nvPr/>
          </p:nvGrpSpPr>
          <p:grpSpPr>
            <a:xfrm>
              <a:off x="3076617" y="3943566"/>
              <a:ext cx="3767466" cy="144016"/>
              <a:chOff x="3276163" y="5541611"/>
              <a:chExt cx="3767466" cy="144016"/>
            </a:xfrm>
          </p:grpSpPr>
          <p:sp>
            <p:nvSpPr>
              <p:cNvPr id="73" name="Pfeil: Chevron 72">
                <a:extLst>
                  <a:ext uri="{FF2B5EF4-FFF2-40B4-BE49-F238E27FC236}">
                    <a16:creationId xmlns:a16="http://schemas.microsoft.com/office/drawing/2014/main" id="{D33D0409-9D77-4069-B108-ED351B07422D}"/>
                  </a:ext>
                </a:extLst>
              </p:cNvPr>
              <p:cNvSpPr/>
              <p:nvPr/>
            </p:nvSpPr>
            <p:spPr bwMode="auto">
              <a:xfrm>
                <a:off x="3276163" y="5541611"/>
                <a:ext cx="1019637" cy="144016"/>
              </a:xfrm>
              <a:prstGeom prst="chevron">
                <a:avLst/>
              </a:prstGeom>
              <a:solidFill>
                <a:srgbClr val="6DA03A"/>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AU" sz="900" b="0" i="0" u="none" strike="noStrike" kern="1200" cap="none" spc="0" normalizeH="0" baseline="0" noProof="0" dirty="0">
                  <a:ln>
                    <a:noFill/>
                  </a:ln>
                  <a:solidFill>
                    <a:srgbClr val="000000"/>
                  </a:solidFill>
                  <a:effectLst/>
                  <a:uLnTx/>
                  <a:uFillTx/>
                  <a:latin typeface="Arial" charset="0"/>
                  <a:ea typeface="ＭＳ Ｐゴシック" charset="-128"/>
                  <a:cs typeface="+mn-cs"/>
                </a:endParaRPr>
              </a:p>
            </p:txBody>
          </p:sp>
          <p:sp>
            <p:nvSpPr>
              <p:cNvPr id="74" name="Pfeil: Chevron 73">
                <a:extLst>
                  <a:ext uri="{FF2B5EF4-FFF2-40B4-BE49-F238E27FC236}">
                    <a16:creationId xmlns:a16="http://schemas.microsoft.com/office/drawing/2014/main" id="{FB9CAB45-ECC4-4073-B128-DD2D266864E1}"/>
                  </a:ext>
                </a:extLst>
              </p:cNvPr>
              <p:cNvSpPr/>
              <p:nvPr/>
            </p:nvSpPr>
            <p:spPr bwMode="auto">
              <a:xfrm>
                <a:off x="4223792" y="5541611"/>
                <a:ext cx="1019637" cy="144016"/>
              </a:xfrm>
              <a:prstGeom prst="chevron">
                <a:avLst/>
              </a:prstGeom>
              <a:solidFill>
                <a:srgbClr val="F7D529"/>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r" defTabSz="914400" rtl="0" eaLnBrk="0" fontAlgn="base" latinLnBrk="0" hangingPunct="0">
                  <a:lnSpc>
                    <a:spcPct val="100000"/>
                  </a:lnSpc>
                  <a:spcBef>
                    <a:spcPct val="0"/>
                  </a:spcBef>
                  <a:spcAft>
                    <a:spcPct val="0"/>
                  </a:spcAft>
                  <a:buClrTx/>
                  <a:buSzTx/>
                  <a:buFontTx/>
                  <a:buNone/>
                  <a:tabLst/>
                  <a:defRPr/>
                </a:pPr>
                <a:endParaRPr kumimoji="0" lang="en-AU" sz="2400" b="0" i="0" u="none" strike="noStrike" kern="1200" cap="none" spc="0" normalizeH="0" baseline="0" noProof="0" dirty="0">
                  <a:ln>
                    <a:noFill/>
                  </a:ln>
                  <a:solidFill>
                    <a:srgbClr val="000000"/>
                  </a:solidFill>
                  <a:effectLst/>
                  <a:uLnTx/>
                  <a:uFillTx/>
                  <a:latin typeface="Arial" charset="0"/>
                  <a:ea typeface="ＭＳ Ｐゴシック" charset="-128"/>
                  <a:cs typeface="+mn-cs"/>
                </a:endParaRPr>
              </a:p>
            </p:txBody>
          </p:sp>
          <p:sp>
            <p:nvSpPr>
              <p:cNvPr id="75" name="Pfeil: Chevron 74">
                <a:extLst>
                  <a:ext uri="{FF2B5EF4-FFF2-40B4-BE49-F238E27FC236}">
                    <a16:creationId xmlns:a16="http://schemas.microsoft.com/office/drawing/2014/main" id="{EE54FDC4-18EC-4565-99CA-6EA6EF500B20}"/>
                  </a:ext>
                </a:extLst>
              </p:cNvPr>
              <p:cNvSpPr/>
              <p:nvPr/>
            </p:nvSpPr>
            <p:spPr bwMode="auto">
              <a:xfrm>
                <a:off x="5159896" y="5541611"/>
                <a:ext cx="1019637" cy="144016"/>
              </a:xfrm>
              <a:prstGeom prst="chevron">
                <a:avLst/>
              </a:prstGeom>
              <a:solidFill>
                <a:srgbClr val="F9AA00"/>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r" defTabSz="914400" rtl="0" eaLnBrk="0" fontAlgn="base" latinLnBrk="0" hangingPunct="0">
                  <a:lnSpc>
                    <a:spcPct val="100000"/>
                  </a:lnSpc>
                  <a:spcBef>
                    <a:spcPct val="0"/>
                  </a:spcBef>
                  <a:spcAft>
                    <a:spcPct val="0"/>
                  </a:spcAft>
                  <a:buClrTx/>
                  <a:buSzTx/>
                  <a:buFontTx/>
                  <a:buNone/>
                  <a:tabLst/>
                  <a:defRPr/>
                </a:pPr>
                <a:endParaRPr kumimoji="0" lang="en-AU" sz="2400" b="0" i="0" u="none" strike="noStrike" kern="1200" cap="none" spc="0" normalizeH="0" baseline="0" noProof="0" dirty="0">
                  <a:ln>
                    <a:noFill/>
                  </a:ln>
                  <a:solidFill>
                    <a:srgbClr val="000000"/>
                  </a:solidFill>
                  <a:effectLst/>
                  <a:uLnTx/>
                  <a:uFillTx/>
                  <a:latin typeface="Arial" charset="0"/>
                  <a:ea typeface="ＭＳ Ｐゴシック" charset="-128"/>
                  <a:cs typeface="+mn-cs"/>
                </a:endParaRPr>
              </a:p>
            </p:txBody>
          </p:sp>
          <p:sp>
            <p:nvSpPr>
              <p:cNvPr id="76" name="Pfeil: Chevron 75">
                <a:extLst>
                  <a:ext uri="{FF2B5EF4-FFF2-40B4-BE49-F238E27FC236}">
                    <a16:creationId xmlns:a16="http://schemas.microsoft.com/office/drawing/2014/main" id="{034DBEB8-A7E1-4288-A6BC-2022A28F8D21}"/>
                  </a:ext>
                </a:extLst>
              </p:cNvPr>
              <p:cNvSpPr/>
              <p:nvPr/>
            </p:nvSpPr>
            <p:spPr bwMode="auto">
              <a:xfrm>
                <a:off x="6023992" y="5541611"/>
                <a:ext cx="1019637" cy="144016"/>
              </a:xfrm>
              <a:prstGeom prst="chevron">
                <a:avLst/>
              </a:prstGeom>
              <a:solidFill>
                <a:srgbClr val="C73426"/>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r" defTabSz="914400" rtl="0" eaLnBrk="0" fontAlgn="base" latinLnBrk="0" hangingPunct="0">
                  <a:lnSpc>
                    <a:spcPct val="100000"/>
                  </a:lnSpc>
                  <a:spcBef>
                    <a:spcPct val="0"/>
                  </a:spcBef>
                  <a:spcAft>
                    <a:spcPct val="0"/>
                  </a:spcAft>
                  <a:buClrTx/>
                  <a:buSzTx/>
                  <a:buFontTx/>
                  <a:buNone/>
                  <a:tabLst/>
                  <a:defRPr/>
                </a:pPr>
                <a:endParaRPr kumimoji="0" lang="en-AU" sz="2400" b="0" i="0" u="none" strike="noStrike" kern="1200" cap="none" spc="0" normalizeH="0" baseline="0" noProof="0" dirty="0">
                  <a:ln>
                    <a:noFill/>
                  </a:ln>
                  <a:solidFill>
                    <a:srgbClr val="000000"/>
                  </a:solidFill>
                  <a:effectLst/>
                  <a:uLnTx/>
                  <a:uFillTx/>
                  <a:latin typeface="Arial" charset="0"/>
                  <a:ea typeface="ＭＳ Ｐゴシック" charset="-128"/>
                  <a:cs typeface="+mn-cs"/>
                </a:endParaRPr>
              </a:p>
            </p:txBody>
          </p:sp>
        </p:grpSp>
        <p:grpSp>
          <p:nvGrpSpPr>
            <p:cNvPr id="77" name="Gruppieren 76">
              <a:extLst>
                <a:ext uri="{FF2B5EF4-FFF2-40B4-BE49-F238E27FC236}">
                  <a16:creationId xmlns:a16="http://schemas.microsoft.com/office/drawing/2014/main" id="{12B36781-4902-4D1E-8249-B24F55F27166}"/>
                </a:ext>
              </a:extLst>
            </p:cNvPr>
            <p:cNvGrpSpPr/>
            <p:nvPr/>
          </p:nvGrpSpPr>
          <p:grpSpPr>
            <a:xfrm>
              <a:off x="3076617" y="4519630"/>
              <a:ext cx="3767466" cy="144016"/>
              <a:chOff x="3276163" y="5561823"/>
              <a:chExt cx="3767466" cy="144016"/>
            </a:xfrm>
          </p:grpSpPr>
          <p:sp>
            <p:nvSpPr>
              <p:cNvPr id="78" name="Pfeil: Chevron 77">
                <a:extLst>
                  <a:ext uri="{FF2B5EF4-FFF2-40B4-BE49-F238E27FC236}">
                    <a16:creationId xmlns:a16="http://schemas.microsoft.com/office/drawing/2014/main" id="{BA333A79-8FC4-46EB-9334-DED5270A45C9}"/>
                  </a:ext>
                </a:extLst>
              </p:cNvPr>
              <p:cNvSpPr/>
              <p:nvPr/>
            </p:nvSpPr>
            <p:spPr bwMode="auto">
              <a:xfrm>
                <a:off x="3276163" y="5561823"/>
                <a:ext cx="1019637" cy="144016"/>
              </a:xfrm>
              <a:prstGeom prst="chevron">
                <a:avLst/>
              </a:prstGeom>
              <a:solidFill>
                <a:srgbClr val="6DA03A"/>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AU" sz="900" b="0" i="0" u="none" strike="noStrike" kern="1200" cap="none" spc="0" normalizeH="0" baseline="0" noProof="0" dirty="0">
                  <a:ln>
                    <a:noFill/>
                  </a:ln>
                  <a:solidFill>
                    <a:srgbClr val="000000"/>
                  </a:solidFill>
                  <a:effectLst/>
                  <a:uLnTx/>
                  <a:uFillTx/>
                  <a:latin typeface="Arial" charset="0"/>
                  <a:ea typeface="ＭＳ Ｐゴシック" charset="-128"/>
                  <a:cs typeface="+mn-cs"/>
                </a:endParaRPr>
              </a:p>
            </p:txBody>
          </p:sp>
          <p:sp>
            <p:nvSpPr>
              <p:cNvPr id="79" name="Pfeil: Chevron 78">
                <a:extLst>
                  <a:ext uri="{FF2B5EF4-FFF2-40B4-BE49-F238E27FC236}">
                    <a16:creationId xmlns:a16="http://schemas.microsoft.com/office/drawing/2014/main" id="{C5B9CAB7-2A68-4F6F-A484-81D21CB8B43F}"/>
                  </a:ext>
                </a:extLst>
              </p:cNvPr>
              <p:cNvSpPr/>
              <p:nvPr/>
            </p:nvSpPr>
            <p:spPr bwMode="auto">
              <a:xfrm>
                <a:off x="4223792" y="5561823"/>
                <a:ext cx="1019637" cy="144016"/>
              </a:xfrm>
              <a:prstGeom prst="chevron">
                <a:avLst/>
              </a:prstGeom>
              <a:solidFill>
                <a:srgbClr val="F7D529"/>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r" defTabSz="914400" rtl="0" eaLnBrk="0" fontAlgn="base" latinLnBrk="0" hangingPunct="0">
                  <a:lnSpc>
                    <a:spcPct val="100000"/>
                  </a:lnSpc>
                  <a:spcBef>
                    <a:spcPct val="0"/>
                  </a:spcBef>
                  <a:spcAft>
                    <a:spcPct val="0"/>
                  </a:spcAft>
                  <a:buClrTx/>
                  <a:buSzTx/>
                  <a:buFontTx/>
                  <a:buNone/>
                  <a:tabLst/>
                  <a:defRPr/>
                </a:pPr>
                <a:endParaRPr kumimoji="0" lang="en-AU" sz="2400" b="0" i="0" u="none" strike="noStrike" kern="1200" cap="none" spc="0" normalizeH="0" baseline="0" noProof="0" dirty="0">
                  <a:ln>
                    <a:noFill/>
                  </a:ln>
                  <a:solidFill>
                    <a:srgbClr val="000000"/>
                  </a:solidFill>
                  <a:effectLst/>
                  <a:uLnTx/>
                  <a:uFillTx/>
                  <a:latin typeface="Arial" charset="0"/>
                  <a:ea typeface="ＭＳ Ｐゴシック" charset="-128"/>
                  <a:cs typeface="+mn-cs"/>
                </a:endParaRPr>
              </a:p>
            </p:txBody>
          </p:sp>
          <p:sp>
            <p:nvSpPr>
              <p:cNvPr id="80" name="Pfeil: Chevron 79">
                <a:extLst>
                  <a:ext uri="{FF2B5EF4-FFF2-40B4-BE49-F238E27FC236}">
                    <a16:creationId xmlns:a16="http://schemas.microsoft.com/office/drawing/2014/main" id="{6C80DF3D-FC24-45B8-BC69-6065BCFEF35E}"/>
                  </a:ext>
                </a:extLst>
              </p:cNvPr>
              <p:cNvSpPr/>
              <p:nvPr/>
            </p:nvSpPr>
            <p:spPr bwMode="auto">
              <a:xfrm>
                <a:off x="5159896" y="5561823"/>
                <a:ext cx="1019637" cy="144016"/>
              </a:xfrm>
              <a:prstGeom prst="chevron">
                <a:avLst/>
              </a:prstGeom>
              <a:solidFill>
                <a:srgbClr val="F9AA00"/>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r" defTabSz="914400" rtl="0" eaLnBrk="0" fontAlgn="base" latinLnBrk="0" hangingPunct="0">
                  <a:lnSpc>
                    <a:spcPct val="100000"/>
                  </a:lnSpc>
                  <a:spcBef>
                    <a:spcPct val="0"/>
                  </a:spcBef>
                  <a:spcAft>
                    <a:spcPct val="0"/>
                  </a:spcAft>
                  <a:buClrTx/>
                  <a:buSzTx/>
                  <a:buFontTx/>
                  <a:buNone/>
                  <a:tabLst/>
                  <a:defRPr/>
                </a:pPr>
                <a:endParaRPr kumimoji="0" lang="en-AU" sz="2400" b="0" i="0" u="none" strike="noStrike" kern="1200" cap="none" spc="0" normalizeH="0" baseline="0" noProof="0" dirty="0">
                  <a:ln>
                    <a:noFill/>
                  </a:ln>
                  <a:solidFill>
                    <a:srgbClr val="000000"/>
                  </a:solidFill>
                  <a:effectLst/>
                  <a:uLnTx/>
                  <a:uFillTx/>
                  <a:latin typeface="Arial" charset="0"/>
                  <a:ea typeface="ＭＳ Ｐゴシック" charset="-128"/>
                  <a:cs typeface="+mn-cs"/>
                </a:endParaRPr>
              </a:p>
            </p:txBody>
          </p:sp>
          <p:sp>
            <p:nvSpPr>
              <p:cNvPr id="81" name="Pfeil: Chevron 80">
                <a:extLst>
                  <a:ext uri="{FF2B5EF4-FFF2-40B4-BE49-F238E27FC236}">
                    <a16:creationId xmlns:a16="http://schemas.microsoft.com/office/drawing/2014/main" id="{B4344E5E-DDA9-48C6-9E17-2C02733396AB}"/>
                  </a:ext>
                </a:extLst>
              </p:cNvPr>
              <p:cNvSpPr/>
              <p:nvPr/>
            </p:nvSpPr>
            <p:spPr bwMode="auto">
              <a:xfrm>
                <a:off x="6023992" y="5561823"/>
                <a:ext cx="1019637" cy="144016"/>
              </a:xfrm>
              <a:prstGeom prst="chevron">
                <a:avLst/>
              </a:prstGeom>
              <a:solidFill>
                <a:srgbClr val="C73426"/>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r" defTabSz="914400" rtl="0" eaLnBrk="0" fontAlgn="base" latinLnBrk="0" hangingPunct="0">
                  <a:lnSpc>
                    <a:spcPct val="100000"/>
                  </a:lnSpc>
                  <a:spcBef>
                    <a:spcPct val="0"/>
                  </a:spcBef>
                  <a:spcAft>
                    <a:spcPct val="0"/>
                  </a:spcAft>
                  <a:buClrTx/>
                  <a:buSzTx/>
                  <a:buFontTx/>
                  <a:buNone/>
                  <a:tabLst/>
                  <a:defRPr/>
                </a:pPr>
                <a:endParaRPr kumimoji="0" lang="en-AU" sz="2400" b="0" i="0" u="none" strike="noStrike" kern="1200" cap="none" spc="0" normalizeH="0" baseline="0" noProof="0" dirty="0">
                  <a:ln>
                    <a:noFill/>
                  </a:ln>
                  <a:solidFill>
                    <a:srgbClr val="000000"/>
                  </a:solidFill>
                  <a:effectLst/>
                  <a:uLnTx/>
                  <a:uFillTx/>
                  <a:latin typeface="Arial" charset="0"/>
                  <a:ea typeface="ＭＳ Ｐゴシック" charset="-128"/>
                  <a:cs typeface="+mn-cs"/>
                </a:endParaRPr>
              </a:p>
            </p:txBody>
          </p:sp>
        </p:grpSp>
        <p:grpSp>
          <p:nvGrpSpPr>
            <p:cNvPr id="82" name="Gruppieren 81">
              <a:extLst>
                <a:ext uri="{FF2B5EF4-FFF2-40B4-BE49-F238E27FC236}">
                  <a16:creationId xmlns:a16="http://schemas.microsoft.com/office/drawing/2014/main" id="{04DAB06A-AB55-4BC0-88CA-1BAF6CF15456}"/>
                </a:ext>
              </a:extLst>
            </p:cNvPr>
            <p:cNvGrpSpPr/>
            <p:nvPr/>
          </p:nvGrpSpPr>
          <p:grpSpPr>
            <a:xfrm>
              <a:off x="3076617" y="3278187"/>
              <a:ext cx="3767466" cy="144016"/>
              <a:chOff x="3276163" y="5445224"/>
              <a:chExt cx="3767466" cy="144016"/>
            </a:xfrm>
          </p:grpSpPr>
          <p:sp>
            <p:nvSpPr>
              <p:cNvPr id="83" name="Pfeil: Chevron 82">
                <a:extLst>
                  <a:ext uri="{FF2B5EF4-FFF2-40B4-BE49-F238E27FC236}">
                    <a16:creationId xmlns:a16="http://schemas.microsoft.com/office/drawing/2014/main" id="{6484D0CB-C65F-4D32-ACBB-B9007C5330A9}"/>
                  </a:ext>
                </a:extLst>
              </p:cNvPr>
              <p:cNvSpPr/>
              <p:nvPr/>
            </p:nvSpPr>
            <p:spPr bwMode="auto">
              <a:xfrm>
                <a:off x="3276163" y="5445224"/>
                <a:ext cx="1019637" cy="144016"/>
              </a:xfrm>
              <a:prstGeom prst="chevron">
                <a:avLst/>
              </a:prstGeom>
              <a:solidFill>
                <a:srgbClr val="6DA03A"/>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AU" sz="900" b="0" i="0" u="none" strike="noStrike" kern="1200" cap="none" spc="0" normalizeH="0" baseline="0" noProof="0" dirty="0">
                  <a:ln>
                    <a:noFill/>
                  </a:ln>
                  <a:solidFill>
                    <a:srgbClr val="000000"/>
                  </a:solidFill>
                  <a:effectLst/>
                  <a:uLnTx/>
                  <a:uFillTx/>
                  <a:latin typeface="Arial" charset="0"/>
                  <a:ea typeface="ＭＳ Ｐゴシック" charset="-128"/>
                  <a:cs typeface="+mn-cs"/>
                </a:endParaRPr>
              </a:p>
            </p:txBody>
          </p:sp>
          <p:sp>
            <p:nvSpPr>
              <p:cNvPr id="84" name="Pfeil: Chevron 83">
                <a:extLst>
                  <a:ext uri="{FF2B5EF4-FFF2-40B4-BE49-F238E27FC236}">
                    <a16:creationId xmlns:a16="http://schemas.microsoft.com/office/drawing/2014/main" id="{656CA15C-CA9B-4475-BEF8-DC6B5C37B273}"/>
                  </a:ext>
                </a:extLst>
              </p:cNvPr>
              <p:cNvSpPr/>
              <p:nvPr/>
            </p:nvSpPr>
            <p:spPr bwMode="auto">
              <a:xfrm>
                <a:off x="4223792" y="5445224"/>
                <a:ext cx="1019637" cy="144016"/>
              </a:xfrm>
              <a:prstGeom prst="chevron">
                <a:avLst/>
              </a:prstGeom>
              <a:solidFill>
                <a:srgbClr val="F7D529"/>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r" defTabSz="914400" rtl="0" eaLnBrk="0" fontAlgn="base" latinLnBrk="0" hangingPunct="0">
                  <a:lnSpc>
                    <a:spcPct val="100000"/>
                  </a:lnSpc>
                  <a:spcBef>
                    <a:spcPct val="0"/>
                  </a:spcBef>
                  <a:spcAft>
                    <a:spcPct val="0"/>
                  </a:spcAft>
                  <a:buClrTx/>
                  <a:buSzTx/>
                  <a:buFontTx/>
                  <a:buNone/>
                  <a:tabLst/>
                  <a:defRPr/>
                </a:pPr>
                <a:endParaRPr kumimoji="0" lang="en-AU" sz="2400" b="0" i="0" u="none" strike="noStrike" kern="1200" cap="none" spc="0" normalizeH="0" baseline="0" noProof="0" dirty="0">
                  <a:ln>
                    <a:noFill/>
                  </a:ln>
                  <a:solidFill>
                    <a:srgbClr val="000000"/>
                  </a:solidFill>
                  <a:effectLst/>
                  <a:uLnTx/>
                  <a:uFillTx/>
                  <a:latin typeface="Arial" charset="0"/>
                  <a:ea typeface="ＭＳ Ｐゴシック" charset="-128"/>
                  <a:cs typeface="+mn-cs"/>
                </a:endParaRPr>
              </a:p>
            </p:txBody>
          </p:sp>
          <p:sp>
            <p:nvSpPr>
              <p:cNvPr id="85" name="Pfeil: Chevron 84">
                <a:extLst>
                  <a:ext uri="{FF2B5EF4-FFF2-40B4-BE49-F238E27FC236}">
                    <a16:creationId xmlns:a16="http://schemas.microsoft.com/office/drawing/2014/main" id="{ADDF23C3-9463-4EB6-84EB-C9D68CB2C2A0}"/>
                  </a:ext>
                </a:extLst>
              </p:cNvPr>
              <p:cNvSpPr/>
              <p:nvPr/>
            </p:nvSpPr>
            <p:spPr bwMode="auto">
              <a:xfrm>
                <a:off x="5159896" y="5445224"/>
                <a:ext cx="1019637" cy="144016"/>
              </a:xfrm>
              <a:prstGeom prst="chevron">
                <a:avLst/>
              </a:prstGeom>
              <a:solidFill>
                <a:srgbClr val="F9AA00"/>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r" defTabSz="914400" rtl="0" eaLnBrk="0" fontAlgn="base" latinLnBrk="0" hangingPunct="0">
                  <a:lnSpc>
                    <a:spcPct val="100000"/>
                  </a:lnSpc>
                  <a:spcBef>
                    <a:spcPct val="0"/>
                  </a:spcBef>
                  <a:spcAft>
                    <a:spcPct val="0"/>
                  </a:spcAft>
                  <a:buClrTx/>
                  <a:buSzTx/>
                  <a:buFontTx/>
                  <a:buNone/>
                  <a:tabLst/>
                  <a:defRPr/>
                </a:pPr>
                <a:endParaRPr kumimoji="0" lang="en-AU" sz="2400" b="0" i="0" u="none" strike="noStrike" kern="1200" cap="none" spc="0" normalizeH="0" baseline="0" noProof="0" dirty="0">
                  <a:ln>
                    <a:noFill/>
                  </a:ln>
                  <a:solidFill>
                    <a:srgbClr val="000000"/>
                  </a:solidFill>
                  <a:effectLst/>
                  <a:uLnTx/>
                  <a:uFillTx/>
                  <a:latin typeface="Arial" charset="0"/>
                  <a:ea typeface="ＭＳ Ｐゴシック" charset="-128"/>
                  <a:cs typeface="+mn-cs"/>
                </a:endParaRPr>
              </a:p>
            </p:txBody>
          </p:sp>
          <p:sp>
            <p:nvSpPr>
              <p:cNvPr id="86" name="Pfeil: Chevron 85">
                <a:extLst>
                  <a:ext uri="{FF2B5EF4-FFF2-40B4-BE49-F238E27FC236}">
                    <a16:creationId xmlns:a16="http://schemas.microsoft.com/office/drawing/2014/main" id="{C2AB5B56-D078-41E1-9CAD-0FA941E5699A}"/>
                  </a:ext>
                </a:extLst>
              </p:cNvPr>
              <p:cNvSpPr/>
              <p:nvPr/>
            </p:nvSpPr>
            <p:spPr bwMode="auto">
              <a:xfrm>
                <a:off x="6023992" y="5445224"/>
                <a:ext cx="1019637" cy="144016"/>
              </a:xfrm>
              <a:prstGeom prst="chevron">
                <a:avLst/>
              </a:prstGeom>
              <a:solidFill>
                <a:srgbClr val="C73426"/>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r" defTabSz="914400" rtl="0" eaLnBrk="0" fontAlgn="base" latinLnBrk="0" hangingPunct="0">
                  <a:lnSpc>
                    <a:spcPct val="100000"/>
                  </a:lnSpc>
                  <a:spcBef>
                    <a:spcPct val="0"/>
                  </a:spcBef>
                  <a:spcAft>
                    <a:spcPct val="0"/>
                  </a:spcAft>
                  <a:buClrTx/>
                  <a:buSzTx/>
                  <a:buFontTx/>
                  <a:buNone/>
                  <a:tabLst/>
                  <a:defRPr/>
                </a:pPr>
                <a:endParaRPr kumimoji="0" lang="en-AU" sz="2400" b="0" i="0" u="none" strike="noStrike" kern="1200" cap="none" spc="0" normalizeH="0" baseline="0" noProof="0" dirty="0">
                  <a:ln>
                    <a:noFill/>
                  </a:ln>
                  <a:solidFill>
                    <a:srgbClr val="000000"/>
                  </a:solidFill>
                  <a:effectLst/>
                  <a:uLnTx/>
                  <a:uFillTx/>
                  <a:latin typeface="Arial" charset="0"/>
                  <a:ea typeface="ＭＳ Ｐゴシック" charset="-128"/>
                  <a:cs typeface="+mn-cs"/>
                </a:endParaRPr>
              </a:p>
            </p:txBody>
          </p:sp>
        </p:grpSp>
        <p:grpSp>
          <p:nvGrpSpPr>
            <p:cNvPr id="87" name="Gruppieren 86">
              <a:extLst>
                <a:ext uri="{FF2B5EF4-FFF2-40B4-BE49-F238E27FC236}">
                  <a16:creationId xmlns:a16="http://schemas.microsoft.com/office/drawing/2014/main" id="{FAF4EB61-F102-4657-8E4B-479DC5F8DBAC}"/>
                </a:ext>
              </a:extLst>
            </p:cNvPr>
            <p:cNvGrpSpPr/>
            <p:nvPr/>
          </p:nvGrpSpPr>
          <p:grpSpPr>
            <a:xfrm>
              <a:off x="3088827" y="2153641"/>
              <a:ext cx="3755256" cy="144016"/>
              <a:chOff x="3288373" y="5445224"/>
              <a:chExt cx="3755256" cy="144016"/>
            </a:xfrm>
          </p:grpSpPr>
          <p:sp>
            <p:nvSpPr>
              <p:cNvPr id="88" name="Pfeil: Chevron 87">
                <a:extLst>
                  <a:ext uri="{FF2B5EF4-FFF2-40B4-BE49-F238E27FC236}">
                    <a16:creationId xmlns:a16="http://schemas.microsoft.com/office/drawing/2014/main" id="{55AE35E4-C0EB-40E8-95A0-1577C6A6ABC2}"/>
                  </a:ext>
                </a:extLst>
              </p:cNvPr>
              <p:cNvSpPr/>
              <p:nvPr/>
            </p:nvSpPr>
            <p:spPr bwMode="auto">
              <a:xfrm>
                <a:off x="3288373" y="5445224"/>
                <a:ext cx="1019637" cy="144016"/>
              </a:xfrm>
              <a:prstGeom prst="chevron">
                <a:avLst/>
              </a:prstGeom>
              <a:solidFill>
                <a:srgbClr val="6DA03A"/>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AU" sz="900" b="0" i="0" u="none" strike="noStrike" kern="1200" cap="none" spc="0" normalizeH="0" baseline="0" noProof="0" dirty="0">
                  <a:ln>
                    <a:noFill/>
                  </a:ln>
                  <a:solidFill>
                    <a:srgbClr val="000000"/>
                  </a:solidFill>
                  <a:effectLst/>
                  <a:uLnTx/>
                  <a:uFillTx/>
                  <a:latin typeface="Arial" charset="0"/>
                  <a:ea typeface="ＭＳ Ｐゴシック" charset="-128"/>
                  <a:cs typeface="+mn-cs"/>
                </a:endParaRPr>
              </a:p>
            </p:txBody>
          </p:sp>
          <p:sp>
            <p:nvSpPr>
              <p:cNvPr id="89" name="Pfeil: Chevron 88">
                <a:extLst>
                  <a:ext uri="{FF2B5EF4-FFF2-40B4-BE49-F238E27FC236}">
                    <a16:creationId xmlns:a16="http://schemas.microsoft.com/office/drawing/2014/main" id="{87F6CB2C-28C3-4D88-8740-58FBFE77C1AA}"/>
                  </a:ext>
                </a:extLst>
              </p:cNvPr>
              <p:cNvSpPr/>
              <p:nvPr/>
            </p:nvSpPr>
            <p:spPr bwMode="auto">
              <a:xfrm>
                <a:off x="4223792" y="5445224"/>
                <a:ext cx="1019637" cy="144016"/>
              </a:xfrm>
              <a:prstGeom prst="chevron">
                <a:avLst/>
              </a:prstGeom>
              <a:solidFill>
                <a:srgbClr val="F7D529"/>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r" defTabSz="914400" rtl="0" eaLnBrk="0" fontAlgn="base" latinLnBrk="0" hangingPunct="0">
                  <a:lnSpc>
                    <a:spcPct val="100000"/>
                  </a:lnSpc>
                  <a:spcBef>
                    <a:spcPct val="0"/>
                  </a:spcBef>
                  <a:spcAft>
                    <a:spcPct val="0"/>
                  </a:spcAft>
                  <a:buClrTx/>
                  <a:buSzTx/>
                  <a:buFontTx/>
                  <a:buNone/>
                  <a:tabLst/>
                  <a:defRPr/>
                </a:pPr>
                <a:endParaRPr kumimoji="0" lang="en-AU" sz="2400" b="0" i="0" u="none" strike="noStrike" kern="1200" cap="none" spc="0" normalizeH="0" baseline="0" noProof="0" dirty="0">
                  <a:ln>
                    <a:noFill/>
                  </a:ln>
                  <a:solidFill>
                    <a:srgbClr val="000000"/>
                  </a:solidFill>
                  <a:effectLst/>
                  <a:uLnTx/>
                  <a:uFillTx/>
                  <a:latin typeface="Arial" charset="0"/>
                  <a:ea typeface="ＭＳ Ｐゴシック" charset="-128"/>
                  <a:cs typeface="+mn-cs"/>
                </a:endParaRPr>
              </a:p>
            </p:txBody>
          </p:sp>
          <p:sp>
            <p:nvSpPr>
              <p:cNvPr id="90" name="Pfeil: Chevron 89">
                <a:extLst>
                  <a:ext uri="{FF2B5EF4-FFF2-40B4-BE49-F238E27FC236}">
                    <a16:creationId xmlns:a16="http://schemas.microsoft.com/office/drawing/2014/main" id="{4A2C5236-4D35-4DB2-9B5B-61F7F2EC6C71}"/>
                  </a:ext>
                </a:extLst>
              </p:cNvPr>
              <p:cNvSpPr/>
              <p:nvPr/>
            </p:nvSpPr>
            <p:spPr bwMode="auto">
              <a:xfrm>
                <a:off x="5159896" y="5445224"/>
                <a:ext cx="1019637" cy="144016"/>
              </a:xfrm>
              <a:prstGeom prst="chevron">
                <a:avLst/>
              </a:prstGeom>
              <a:solidFill>
                <a:srgbClr val="F9AA00"/>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r" defTabSz="914400" rtl="0" eaLnBrk="0" fontAlgn="base" latinLnBrk="0" hangingPunct="0">
                  <a:lnSpc>
                    <a:spcPct val="100000"/>
                  </a:lnSpc>
                  <a:spcBef>
                    <a:spcPct val="0"/>
                  </a:spcBef>
                  <a:spcAft>
                    <a:spcPct val="0"/>
                  </a:spcAft>
                  <a:buClrTx/>
                  <a:buSzTx/>
                  <a:buFontTx/>
                  <a:buNone/>
                  <a:tabLst/>
                  <a:defRPr/>
                </a:pPr>
                <a:endParaRPr kumimoji="0" lang="en-AU" sz="2400" b="0" i="0" u="none" strike="noStrike" kern="1200" cap="none" spc="0" normalizeH="0" baseline="0" noProof="0" dirty="0">
                  <a:ln>
                    <a:noFill/>
                  </a:ln>
                  <a:solidFill>
                    <a:srgbClr val="000000"/>
                  </a:solidFill>
                  <a:effectLst/>
                  <a:uLnTx/>
                  <a:uFillTx/>
                  <a:latin typeface="Arial" charset="0"/>
                  <a:ea typeface="ＭＳ Ｐゴシック" charset="-128"/>
                  <a:cs typeface="+mn-cs"/>
                </a:endParaRPr>
              </a:p>
            </p:txBody>
          </p:sp>
          <p:sp>
            <p:nvSpPr>
              <p:cNvPr id="91" name="Pfeil: Chevron 90">
                <a:extLst>
                  <a:ext uri="{FF2B5EF4-FFF2-40B4-BE49-F238E27FC236}">
                    <a16:creationId xmlns:a16="http://schemas.microsoft.com/office/drawing/2014/main" id="{CCE9C515-60DB-476D-BC00-E20FB23CAD31}"/>
                  </a:ext>
                </a:extLst>
              </p:cNvPr>
              <p:cNvSpPr/>
              <p:nvPr/>
            </p:nvSpPr>
            <p:spPr bwMode="auto">
              <a:xfrm>
                <a:off x="6023992" y="5445224"/>
                <a:ext cx="1019637" cy="144016"/>
              </a:xfrm>
              <a:prstGeom prst="chevron">
                <a:avLst/>
              </a:prstGeom>
              <a:solidFill>
                <a:srgbClr val="C73426"/>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r" defTabSz="914400" rtl="0" eaLnBrk="0" fontAlgn="base" latinLnBrk="0" hangingPunct="0">
                  <a:lnSpc>
                    <a:spcPct val="100000"/>
                  </a:lnSpc>
                  <a:spcBef>
                    <a:spcPct val="0"/>
                  </a:spcBef>
                  <a:spcAft>
                    <a:spcPct val="0"/>
                  </a:spcAft>
                  <a:buClrTx/>
                  <a:buSzTx/>
                  <a:buFontTx/>
                  <a:buNone/>
                  <a:tabLst/>
                  <a:defRPr/>
                </a:pPr>
                <a:endParaRPr kumimoji="0" lang="en-AU" sz="2400" b="0" i="0" u="none" strike="noStrike" kern="1200" cap="none" spc="0" normalizeH="0" baseline="0" noProof="0" dirty="0">
                  <a:ln>
                    <a:noFill/>
                  </a:ln>
                  <a:solidFill>
                    <a:srgbClr val="000000"/>
                  </a:solidFill>
                  <a:effectLst/>
                  <a:uLnTx/>
                  <a:uFillTx/>
                  <a:latin typeface="Arial" charset="0"/>
                  <a:ea typeface="ＭＳ Ｐゴシック" charset="-128"/>
                  <a:cs typeface="+mn-cs"/>
                </a:endParaRPr>
              </a:p>
            </p:txBody>
          </p:sp>
        </p:grpSp>
        <p:grpSp>
          <p:nvGrpSpPr>
            <p:cNvPr id="92" name="Gruppieren 91">
              <a:extLst>
                <a:ext uri="{FF2B5EF4-FFF2-40B4-BE49-F238E27FC236}">
                  <a16:creationId xmlns:a16="http://schemas.microsoft.com/office/drawing/2014/main" id="{1FEE3073-2019-4EAA-945E-09D58529B50D}"/>
                </a:ext>
              </a:extLst>
            </p:cNvPr>
            <p:cNvGrpSpPr/>
            <p:nvPr/>
          </p:nvGrpSpPr>
          <p:grpSpPr>
            <a:xfrm>
              <a:off x="3085600" y="2741034"/>
              <a:ext cx="3767466" cy="144016"/>
              <a:chOff x="3276163" y="5445224"/>
              <a:chExt cx="3767466" cy="144016"/>
            </a:xfrm>
          </p:grpSpPr>
          <p:sp>
            <p:nvSpPr>
              <p:cNvPr id="93" name="Pfeil: Chevron 92">
                <a:extLst>
                  <a:ext uri="{FF2B5EF4-FFF2-40B4-BE49-F238E27FC236}">
                    <a16:creationId xmlns:a16="http://schemas.microsoft.com/office/drawing/2014/main" id="{45D1582C-7BA6-40AF-8A50-1C66D60C7B0E}"/>
                  </a:ext>
                </a:extLst>
              </p:cNvPr>
              <p:cNvSpPr/>
              <p:nvPr/>
            </p:nvSpPr>
            <p:spPr bwMode="auto">
              <a:xfrm>
                <a:off x="3276163" y="5445224"/>
                <a:ext cx="1019637" cy="144016"/>
              </a:xfrm>
              <a:prstGeom prst="chevron">
                <a:avLst/>
              </a:prstGeom>
              <a:solidFill>
                <a:srgbClr val="6DA03A"/>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AU" sz="900" b="0" i="0" u="none" strike="noStrike" kern="1200" cap="none" spc="0" normalizeH="0" baseline="0" noProof="0" dirty="0">
                  <a:ln>
                    <a:noFill/>
                  </a:ln>
                  <a:solidFill>
                    <a:srgbClr val="000000"/>
                  </a:solidFill>
                  <a:effectLst/>
                  <a:uLnTx/>
                  <a:uFillTx/>
                  <a:latin typeface="Arial" charset="0"/>
                  <a:ea typeface="ＭＳ Ｐゴシック" charset="-128"/>
                  <a:cs typeface="+mn-cs"/>
                </a:endParaRPr>
              </a:p>
            </p:txBody>
          </p:sp>
          <p:sp>
            <p:nvSpPr>
              <p:cNvPr id="94" name="Pfeil: Chevron 93">
                <a:extLst>
                  <a:ext uri="{FF2B5EF4-FFF2-40B4-BE49-F238E27FC236}">
                    <a16:creationId xmlns:a16="http://schemas.microsoft.com/office/drawing/2014/main" id="{BE46985F-EAF8-4F44-B84C-4F776DEADC4E}"/>
                  </a:ext>
                </a:extLst>
              </p:cNvPr>
              <p:cNvSpPr/>
              <p:nvPr/>
            </p:nvSpPr>
            <p:spPr bwMode="auto">
              <a:xfrm>
                <a:off x="4223792" y="5445224"/>
                <a:ext cx="1019637" cy="144016"/>
              </a:xfrm>
              <a:prstGeom prst="chevron">
                <a:avLst/>
              </a:prstGeom>
              <a:solidFill>
                <a:srgbClr val="F7D529"/>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r" defTabSz="914400" rtl="0" eaLnBrk="0" fontAlgn="base" latinLnBrk="0" hangingPunct="0">
                  <a:lnSpc>
                    <a:spcPct val="100000"/>
                  </a:lnSpc>
                  <a:spcBef>
                    <a:spcPct val="0"/>
                  </a:spcBef>
                  <a:spcAft>
                    <a:spcPct val="0"/>
                  </a:spcAft>
                  <a:buClrTx/>
                  <a:buSzTx/>
                  <a:buFontTx/>
                  <a:buNone/>
                  <a:tabLst/>
                  <a:defRPr/>
                </a:pPr>
                <a:endParaRPr kumimoji="0" lang="en-AU" sz="2400" b="0" i="0" u="none" strike="noStrike" kern="1200" cap="none" spc="0" normalizeH="0" baseline="0" noProof="0" dirty="0">
                  <a:ln>
                    <a:noFill/>
                  </a:ln>
                  <a:solidFill>
                    <a:srgbClr val="000000"/>
                  </a:solidFill>
                  <a:effectLst/>
                  <a:uLnTx/>
                  <a:uFillTx/>
                  <a:latin typeface="Arial" charset="0"/>
                  <a:ea typeface="ＭＳ Ｐゴシック" charset="-128"/>
                  <a:cs typeface="+mn-cs"/>
                </a:endParaRPr>
              </a:p>
            </p:txBody>
          </p:sp>
          <p:sp>
            <p:nvSpPr>
              <p:cNvPr id="95" name="Pfeil: Chevron 94">
                <a:extLst>
                  <a:ext uri="{FF2B5EF4-FFF2-40B4-BE49-F238E27FC236}">
                    <a16:creationId xmlns:a16="http://schemas.microsoft.com/office/drawing/2014/main" id="{7C263755-1DF2-41C4-8995-48362AECB218}"/>
                  </a:ext>
                </a:extLst>
              </p:cNvPr>
              <p:cNvSpPr/>
              <p:nvPr/>
            </p:nvSpPr>
            <p:spPr bwMode="auto">
              <a:xfrm>
                <a:off x="5159896" y="5445224"/>
                <a:ext cx="1019637" cy="144016"/>
              </a:xfrm>
              <a:prstGeom prst="chevron">
                <a:avLst/>
              </a:prstGeom>
              <a:solidFill>
                <a:srgbClr val="F9AA00"/>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r" defTabSz="914400" rtl="0" eaLnBrk="0" fontAlgn="base" latinLnBrk="0" hangingPunct="0">
                  <a:lnSpc>
                    <a:spcPct val="100000"/>
                  </a:lnSpc>
                  <a:spcBef>
                    <a:spcPct val="0"/>
                  </a:spcBef>
                  <a:spcAft>
                    <a:spcPct val="0"/>
                  </a:spcAft>
                  <a:buClrTx/>
                  <a:buSzTx/>
                  <a:buFontTx/>
                  <a:buNone/>
                  <a:tabLst/>
                  <a:defRPr/>
                </a:pPr>
                <a:endParaRPr kumimoji="0" lang="en-AU" sz="2400" b="0" i="0" u="none" strike="noStrike" kern="1200" cap="none" spc="0" normalizeH="0" baseline="0" noProof="0" dirty="0">
                  <a:ln>
                    <a:noFill/>
                  </a:ln>
                  <a:solidFill>
                    <a:srgbClr val="000000"/>
                  </a:solidFill>
                  <a:effectLst/>
                  <a:uLnTx/>
                  <a:uFillTx/>
                  <a:latin typeface="Arial" charset="0"/>
                  <a:ea typeface="ＭＳ Ｐゴシック" charset="-128"/>
                  <a:cs typeface="+mn-cs"/>
                </a:endParaRPr>
              </a:p>
            </p:txBody>
          </p:sp>
          <p:sp>
            <p:nvSpPr>
              <p:cNvPr id="96" name="Pfeil: Chevron 95">
                <a:extLst>
                  <a:ext uri="{FF2B5EF4-FFF2-40B4-BE49-F238E27FC236}">
                    <a16:creationId xmlns:a16="http://schemas.microsoft.com/office/drawing/2014/main" id="{4DB433CF-C864-4A2E-A799-AE2F9695EA39}"/>
                  </a:ext>
                </a:extLst>
              </p:cNvPr>
              <p:cNvSpPr/>
              <p:nvPr/>
            </p:nvSpPr>
            <p:spPr bwMode="auto">
              <a:xfrm>
                <a:off x="6023992" y="5445224"/>
                <a:ext cx="1019637" cy="144016"/>
              </a:xfrm>
              <a:prstGeom prst="chevron">
                <a:avLst/>
              </a:prstGeom>
              <a:solidFill>
                <a:srgbClr val="C73426"/>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r" defTabSz="914400" rtl="0" eaLnBrk="0" fontAlgn="base" latinLnBrk="0" hangingPunct="0">
                  <a:lnSpc>
                    <a:spcPct val="100000"/>
                  </a:lnSpc>
                  <a:spcBef>
                    <a:spcPct val="0"/>
                  </a:spcBef>
                  <a:spcAft>
                    <a:spcPct val="0"/>
                  </a:spcAft>
                  <a:buClrTx/>
                  <a:buSzTx/>
                  <a:buFontTx/>
                  <a:buNone/>
                  <a:tabLst/>
                  <a:defRPr/>
                </a:pPr>
                <a:endParaRPr kumimoji="0" lang="en-AU" sz="2400" b="0" i="0" u="none" strike="noStrike" kern="1200" cap="none" spc="0" normalizeH="0" baseline="0" noProof="0" dirty="0">
                  <a:ln>
                    <a:noFill/>
                  </a:ln>
                  <a:solidFill>
                    <a:srgbClr val="000000"/>
                  </a:solidFill>
                  <a:effectLst/>
                  <a:uLnTx/>
                  <a:uFillTx/>
                  <a:latin typeface="Arial" charset="0"/>
                  <a:ea typeface="ＭＳ Ｐゴシック" charset="-128"/>
                  <a:cs typeface="+mn-cs"/>
                </a:endParaRPr>
              </a:p>
            </p:txBody>
          </p:sp>
        </p:grpSp>
        <p:grpSp>
          <p:nvGrpSpPr>
            <p:cNvPr id="98" name="Gruppieren 97">
              <a:extLst>
                <a:ext uri="{FF2B5EF4-FFF2-40B4-BE49-F238E27FC236}">
                  <a16:creationId xmlns:a16="http://schemas.microsoft.com/office/drawing/2014/main" id="{9292DC8B-2796-485B-9C5D-BE843B99B1F7}"/>
                </a:ext>
              </a:extLst>
            </p:cNvPr>
            <p:cNvGrpSpPr/>
            <p:nvPr/>
          </p:nvGrpSpPr>
          <p:grpSpPr>
            <a:xfrm>
              <a:off x="3085600" y="5805264"/>
              <a:ext cx="3767466" cy="144016"/>
              <a:chOff x="3276163" y="5615681"/>
              <a:chExt cx="3767466" cy="144016"/>
            </a:xfrm>
          </p:grpSpPr>
          <p:sp>
            <p:nvSpPr>
              <p:cNvPr id="99" name="Pfeil: Chevron 98">
                <a:extLst>
                  <a:ext uri="{FF2B5EF4-FFF2-40B4-BE49-F238E27FC236}">
                    <a16:creationId xmlns:a16="http://schemas.microsoft.com/office/drawing/2014/main" id="{CFAD52FA-153B-44D0-BD0F-842BEE199983}"/>
                  </a:ext>
                </a:extLst>
              </p:cNvPr>
              <p:cNvSpPr/>
              <p:nvPr/>
            </p:nvSpPr>
            <p:spPr bwMode="auto">
              <a:xfrm>
                <a:off x="3276163" y="5615681"/>
                <a:ext cx="1019637" cy="144016"/>
              </a:xfrm>
              <a:prstGeom prst="chevron">
                <a:avLst/>
              </a:prstGeom>
              <a:solidFill>
                <a:srgbClr val="6DA03A"/>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AU" sz="900" b="0" i="0" u="none" strike="noStrike" kern="1200" cap="none" spc="0" normalizeH="0" baseline="0" noProof="0" dirty="0">
                  <a:ln>
                    <a:noFill/>
                  </a:ln>
                  <a:solidFill>
                    <a:srgbClr val="000000"/>
                  </a:solidFill>
                  <a:effectLst/>
                  <a:uLnTx/>
                  <a:uFillTx/>
                  <a:latin typeface="Arial" charset="0"/>
                  <a:ea typeface="ＭＳ Ｐゴシック" charset="-128"/>
                  <a:cs typeface="+mn-cs"/>
                </a:endParaRPr>
              </a:p>
            </p:txBody>
          </p:sp>
          <p:sp>
            <p:nvSpPr>
              <p:cNvPr id="100" name="Pfeil: Chevron 99">
                <a:extLst>
                  <a:ext uri="{FF2B5EF4-FFF2-40B4-BE49-F238E27FC236}">
                    <a16:creationId xmlns:a16="http://schemas.microsoft.com/office/drawing/2014/main" id="{A47C55DC-D57C-4DC9-91FC-AC9ACAFA1DA7}"/>
                  </a:ext>
                </a:extLst>
              </p:cNvPr>
              <p:cNvSpPr/>
              <p:nvPr/>
            </p:nvSpPr>
            <p:spPr bwMode="auto">
              <a:xfrm>
                <a:off x="4223792" y="5615681"/>
                <a:ext cx="1019637" cy="144016"/>
              </a:xfrm>
              <a:prstGeom prst="chevron">
                <a:avLst/>
              </a:prstGeom>
              <a:solidFill>
                <a:srgbClr val="F7D529"/>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r" defTabSz="914400" rtl="0" eaLnBrk="0" fontAlgn="base" latinLnBrk="0" hangingPunct="0">
                  <a:lnSpc>
                    <a:spcPct val="100000"/>
                  </a:lnSpc>
                  <a:spcBef>
                    <a:spcPct val="0"/>
                  </a:spcBef>
                  <a:spcAft>
                    <a:spcPct val="0"/>
                  </a:spcAft>
                  <a:buClrTx/>
                  <a:buSzTx/>
                  <a:buFontTx/>
                  <a:buNone/>
                  <a:tabLst/>
                  <a:defRPr/>
                </a:pPr>
                <a:endParaRPr kumimoji="0" lang="en-AU" sz="2400" b="0" i="0" u="none" strike="noStrike" kern="1200" cap="none" spc="0" normalizeH="0" baseline="0" noProof="0" dirty="0">
                  <a:ln>
                    <a:noFill/>
                  </a:ln>
                  <a:solidFill>
                    <a:srgbClr val="000000"/>
                  </a:solidFill>
                  <a:effectLst/>
                  <a:uLnTx/>
                  <a:uFillTx/>
                  <a:latin typeface="Arial" charset="0"/>
                  <a:ea typeface="ＭＳ Ｐゴシック" charset="-128"/>
                  <a:cs typeface="+mn-cs"/>
                </a:endParaRPr>
              </a:p>
            </p:txBody>
          </p:sp>
          <p:sp>
            <p:nvSpPr>
              <p:cNvPr id="101" name="Pfeil: Chevron 100">
                <a:extLst>
                  <a:ext uri="{FF2B5EF4-FFF2-40B4-BE49-F238E27FC236}">
                    <a16:creationId xmlns:a16="http://schemas.microsoft.com/office/drawing/2014/main" id="{183DA245-AAC1-425D-ABD6-8D2314543619}"/>
                  </a:ext>
                </a:extLst>
              </p:cNvPr>
              <p:cNvSpPr/>
              <p:nvPr/>
            </p:nvSpPr>
            <p:spPr bwMode="auto">
              <a:xfrm>
                <a:off x="5159896" y="5615681"/>
                <a:ext cx="1019637" cy="144016"/>
              </a:xfrm>
              <a:prstGeom prst="chevron">
                <a:avLst/>
              </a:prstGeom>
              <a:solidFill>
                <a:srgbClr val="F9AA00"/>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r" defTabSz="914400" rtl="0" eaLnBrk="0" fontAlgn="base" latinLnBrk="0" hangingPunct="0">
                  <a:lnSpc>
                    <a:spcPct val="100000"/>
                  </a:lnSpc>
                  <a:spcBef>
                    <a:spcPct val="0"/>
                  </a:spcBef>
                  <a:spcAft>
                    <a:spcPct val="0"/>
                  </a:spcAft>
                  <a:buClrTx/>
                  <a:buSzTx/>
                  <a:buFontTx/>
                  <a:buNone/>
                  <a:tabLst/>
                  <a:defRPr/>
                </a:pPr>
                <a:endParaRPr kumimoji="0" lang="en-AU" sz="2400" b="0" i="0" u="none" strike="noStrike" kern="1200" cap="none" spc="0" normalizeH="0" baseline="0" noProof="0" dirty="0">
                  <a:ln>
                    <a:noFill/>
                  </a:ln>
                  <a:solidFill>
                    <a:srgbClr val="000000"/>
                  </a:solidFill>
                  <a:effectLst/>
                  <a:uLnTx/>
                  <a:uFillTx/>
                  <a:latin typeface="Arial" charset="0"/>
                  <a:ea typeface="ＭＳ Ｐゴシック" charset="-128"/>
                  <a:cs typeface="+mn-cs"/>
                </a:endParaRPr>
              </a:p>
            </p:txBody>
          </p:sp>
          <p:sp>
            <p:nvSpPr>
              <p:cNvPr id="102" name="Pfeil: Chevron 101">
                <a:extLst>
                  <a:ext uri="{FF2B5EF4-FFF2-40B4-BE49-F238E27FC236}">
                    <a16:creationId xmlns:a16="http://schemas.microsoft.com/office/drawing/2014/main" id="{1E7F0287-3E68-42CF-81F4-923A4E4E49D1}"/>
                  </a:ext>
                </a:extLst>
              </p:cNvPr>
              <p:cNvSpPr/>
              <p:nvPr/>
            </p:nvSpPr>
            <p:spPr bwMode="auto">
              <a:xfrm>
                <a:off x="6023992" y="5615681"/>
                <a:ext cx="1019637" cy="144016"/>
              </a:xfrm>
              <a:prstGeom prst="chevron">
                <a:avLst/>
              </a:prstGeom>
              <a:solidFill>
                <a:srgbClr val="C73426"/>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r" defTabSz="914400" rtl="0" eaLnBrk="0" fontAlgn="base" latinLnBrk="0" hangingPunct="0">
                  <a:lnSpc>
                    <a:spcPct val="100000"/>
                  </a:lnSpc>
                  <a:spcBef>
                    <a:spcPct val="0"/>
                  </a:spcBef>
                  <a:spcAft>
                    <a:spcPct val="0"/>
                  </a:spcAft>
                  <a:buClrTx/>
                  <a:buSzTx/>
                  <a:buFontTx/>
                  <a:buNone/>
                  <a:tabLst/>
                  <a:defRPr/>
                </a:pPr>
                <a:endParaRPr kumimoji="0" lang="en-AU" sz="2400" b="0" i="0" u="none" strike="noStrike" kern="1200" cap="none" spc="0" normalizeH="0" baseline="0" noProof="0" dirty="0">
                  <a:ln>
                    <a:noFill/>
                  </a:ln>
                  <a:solidFill>
                    <a:srgbClr val="000000"/>
                  </a:solidFill>
                  <a:effectLst/>
                  <a:uLnTx/>
                  <a:uFillTx/>
                  <a:latin typeface="Arial" charset="0"/>
                  <a:ea typeface="ＭＳ Ｐゴシック" charset="-128"/>
                  <a:cs typeface="+mn-cs"/>
                </a:endParaRPr>
              </a:p>
            </p:txBody>
          </p:sp>
        </p:grpSp>
      </p:grpSp>
      <p:sp>
        <p:nvSpPr>
          <p:cNvPr id="104" name="Textfeld 103">
            <a:extLst>
              <a:ext uri="{FF2B5EF4-FFF2-40B4-BE49-F238E27FC236}">
                <a16:creationId xmlns:a16="http://schemas.microsoft.com/office/drawing/2014/main" id="{143A5909-5393-4974-8041-2A40BB7D79A4}"/>
              </a:ext>
            </a:extLst>
          </p:cNvPr>
          <p:cNvSpPr txBox="1"/>
          <p:nvPr/>
        </p:nvSpPr>
        <p:spPr>
          <a:xfrm>
            <a:off x="944877" y="6443280"/>
            <a:ext cx="6107228" cy="281295"/>
          </a:xfrm>
          <a:prstGeom prst="rect">
            <a:avLst/>
          </a:prstGeom>
          <a:noFill/>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de-DE" sz="1200" b="0" i="0" u="none" strike="noStrike" kern="1200" cap="none" spc="0" normalizeH="0" baseline="0" noProof="0" dirty="0">
                <a:ln>
                  <a:noFill/>
                </a:ln>
                <a:solidFill>
                  <a:srgbClr val="000000"/>
                </a:solidFill>
                <a:effectLst/>
                <a:uLnTx/>
                <a:uFillTx/>
                <a:latin typeface="Arial" charset="0"/>
                <a:ea typeface="ＭＳ Ｐゴシック" charset="-128"/>
                <a:cs typeface="+mn-cs"/>
              </a:rPr>
              <a:t>*(Nah an Gewässern, Wäldern, in Senken, hoher Versiegelungsgrad)</a:t>
            </a:r>
          </a:p>
        </p:txBody>
      </p:sp>
      <p:pic>
        <p:nvPicPr>
          <p:cNvPr id="54" name="Grafik 53" descr="Markierung mit einfarbiger Füllung">
            <a:extLst>
              <a:ext uri="{FF2B5EF4-FFF2-40B4-BE49-F238E27FC236}">
                <a16:creationId xmlns:a16="http://schemas.microsoft.com/office/drawing/2014/main" id="{E78C89D6-2ADB-44DD-B312-C9F90EE090E1}"/>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5088809" y="1876895"/>
            <a:ext cx="471985" cy="471985"/>
          </a:xfrm>
          <a:prstGeom prst="rect">
            <a:avLst/>
          </a:prstGeom>
        </p:spPr>
      </p:pic>
      <p:pic>
        <p:nvPicPr>
          <p:cNvPr id="55" name="Grafik 54" descr="Markierung mit einfarbiger Füllung">
            <a:extLst>
              <a:ext uri="{FF2B5EF4-FFF2-40B4-BE49-F238E27FC236}">
                <a16:creationId xmlns:a16="http://schemas.microsoft.com/office/drawing/2014/main" id="{9AA8DDC1-1C62-4ABE-8FB1-B5DA07AE8529}"/>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5088605" y="2492896"/>
            <a:ext cx="471985" cy="471985"/>
          </a:xfrm>
          <a:prstGeom prst="rect">
            <a:avLst/>
          </a:prstGeom>
        </p:spPr>
      </p:pic>
      <p:pic>
        <p:nvPicPr>
          <p:cNvPr id="56" name="Grafik 55" descr="Markierung mit einfarbiger Füllung">
            <a:extLst>
              <a:ext uri="{FF2B5EF4-FFF2-40B4-BE49-F238E27FC236}">
                <a16:creationId xmlns:a16="http://schemas.microsoft.com/office/drawing/2014/main" id="{5D0F5FC4-6E77-43F0-B64B-985A58DC1CB4}"/>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369482" y="2996952"/>
            <a:ext cx="471985" cy="471985"/>
          </a:xfrm>
          <a:prstGeom prst="rect">
            <a:avLst/>
          </a:prstGeom>
        </p:spPr>
      </p:pic>
      <p:pic>
        <p:nvPicPr>
          <p:cNvPr id="57" name="Grafik 56" descr="Markierung mit einfarbiger Füllung">
            <a:extLst>
              <a:ext uri="{FF2B5EF4-FFF2-40B4-BE49-F238E27FC236}">
                <a16:creationId xmlns:a16="http://schemas.microsoft.com/office/drawing/2014/main" id="{FC3419C1-39DB-4CCA-976B-8F1F651BA9D9}"/>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388493" y="3677095"/>
            <a:ext cx="471985" cy="471985"/>
          </a:xfrm>
          <a:prstGeom prst="rect">
            <a:avLst/>
          </a:prstGeom>
        </p:spPr>
      </p:pic>
      <p:pic>
        <p:nvPicPr>
          <p:cNvPr id="58" name="Grafik 57" descr="Markierung mit einfarbiger Füllung">
            <a:extLst>
              <a:ext uri="{FF2B5EF4-FFF2-40B4-BE49-F238E27FC236}">
                <a16:creationId xmlns:a16="http://schemas.microsoft.com/office/drawing/2014/main" id="{68B92DE3-F771-434D-BEDE-AE8EA4F5B6A9}"/>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3777802" y="4253159"/>
            <a:ext cx="471985" cy="471985"/>
          </a:xfrm>
          <a:prstGeom prst="rect">
            <a:avLst/>
          </a:prstGeom>
        </p:spPr>
      </p:pic>
      <p:pic>
        <p:nvPicPr>
          <p:cNvPr id="62" name="Grafik 61" descr="Markierung mit einfarbiger Füllung">
            <a:extLst>
              <a:ext uri="{FF2B5EF4-FFF2-40B4-BE49-F238E27FC236}">
                <a16:creationId xmlns:a16="http://schemas.microsoft.com/office/drawing/2014/main" id="{46A095D4-0D7A-4789-BA89-07868459BC9A}"/>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616620" y="4829223"/>
            <a:ext cx="471985" cy="471985"/>
          </a:xfrm>
          <a:prstGeom prst="rect">
            <a:avLst/>
          </a:prstGeom>
        </p:spPr>
      </p:pic>
    </p:spTree>
    <p:extLst>
      <p:ext uri="{BB962C8B-B14F-4D97-AF65-F5344CB8AC3E}">
        <p14:creationId xmlns:p14="http://schemas.microsoft.com/office/powerpoint/2010/main" val="17489285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C163886-A34D-4845-96D9-2BFD3E9ABF14}"/>
              </a:ext>
            </a:extLst>
          </p:cNvPr>
          <p:cNvSpPr>
            <a:spLocks noGrp="1"/>
          </p:cNvSpPr>
          <p:nvPr>
            <p:ph type="title"/>
          </p:nvPr>
        </p:nvSpPr>
        <p:spPr/>
        <p:txBody>
          <a:bodyPr/>
          <a:lstStyle/>
          <a:p>
            <a:r>
              <a:rPr lang="de-DE" dirty="0"/>
              <a:t>Template Risikobarometer</a:t>
            </a:r>
            <a:r>
              <a:rPr lang="de-DE" dirty="0">
                <a:solidFill>
                  <a:srgbClr val="FF0000"/>
                </a:solidFill>
              </a:rPr>
              <a:t> </a:t>
            </a:r>
            <a:r>
              <a:rPr lang="de-DE" dirty="0"/>
              <a:t>(1)</a:t>
            </a:r>
            <a:endParaRPr lang="en-AU" dirty="0"/>
          </a:p>
        </p:txBody>
      </p:sp>
      <p:sp>
        <p:nvSpPr>
          <p:cNvPr id="50" name="Fußzeilenplatzhalter 2">
            <a:extLst>
              <a:ext uri="{FF2B5EF4-FFF2-40B4-BE49-F238E27FC236}">
                <a16:creationId xmlns:a16="http://schemas.microsoft.com/office/drawing/2014/main" id="{14FD4664-B06C-4AC2-AEDA-6C45D9FE31C2}"/>
              </a:ext>
            </a:extLst>
          </p:cNvPr>
          <p:cNvSpPr>
            <a:spLocks noGrp="1"/>
          </p:cNvSpPr>
          <p:nvPr>
            <p:ph type="ftr" sz="quarter" idx="10"/>
          </p:nvPr>
        </p:nvSpPr>
        <p:spPr/>
        <p:txBody>
          <a:bodyPr/>
          <a:lstStyle/>
          <a:p>
            <a:r>
              <a:rPr lang="de-DE" b="1" dirty="0">
                <a:solidFill>
                  <a:srgbClr val="7B9C2A"/>
                </a:solidFill>
              </a:rPr>
              <a:t>UMWELT. </a:t>
            </a:r>
            <a:r>
              <a:rPr lang="de-DE" b="1" dirty="0">
                <a:solidFill>
                  <a:srgbClr val="F9AA00"/>
                </a:solidFill>
              </a:rPr>
              <a:t>RISIKO. </a:t>
            </a:r>
            <a:r>
              <a:rPr lang="de-DE" b="1" dirty="0"/>
              <a:t>MANAGEMENT. </a:t>
            </a:r>
            <a:r>
              <a:rPr lang="de-DE" dirty="0"/>
              <a:t>| © LfU | IZU Infozentrum UmweltWirtschaft</a:t>
            </a:r>
          </a:p>
        </p:txBody>
      </p:sp>
      <p:sp>
        <p:nvSpPr>
          <p:cNvPr id="7" name="Foliennummernplatzhalter 6">
            <a:extLst>
              <a:ext uri="{FF2B5EF4-FFF2-40B4-BE49-F238E27FC236}">
                <a16:creationId xmlns:a16="http://schemas.microsoft.com/office/drawing/2014/main" id="{4F80046B-6CA4-44F3-8A0C-130950225E65}"/>
              </a:ext>
            </a:extLst>
          </p:cNvPr>
          <p:cNvSpPr>
            <a:spLocks noGrp="1"/>
          </p:cNvSpPr>
          <p:nvPr>
            <p:ph type="sldNum" sz="quarter" idx="4"/>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fld id="{894680D0-7A83-433A-9719-C4143F27F647}" type="slidenum">
              <a:rPr kumimoji="0" lang="de-DE" sz="1000" b="0" i="0" u="none" strike="noStrike" kern="1200" cap="none" spc="0" normalizeH="0" baseline="0" noProof="0" smtClean="0">
                <a:ln>
                  <a:noFill/>
                </a:ln>
                <a:solidFill>
                  <a:srgbClr val="3B687F"/>
                </a:solidFill>
                <a:effectLst/>
                <a:uLnTx/>
                <a:uFillTx/>
                <a:latin typeface="Arial" charset="0"/>
                <a:ea typeface="ＭＳ Ｐゴシック" charset="-128"/>
                <a:cs typeface="+mn-cs"/>
              </a:rPr>
              <a:pPr marL="0" marR="0" lvl="0" indent="0" algn="l" defTabSz="914400" rtl="0" eaLnBrk="0" fontAlgn="base" latinLnBrk="0" hangingPunct="0">
                <a:lnSpc>
                  <a:spcPct val="100000"/>
                </a:lnSpc>
                <a:spcBef>
                  <a:spcPct val="0"/>
                </a:spcBef>
                <a:spcAft>
                  <a:spcPct val="0"/>
                </a:spcAft>
                <a:buClrTx/>
                <a:buSzTx/>
                <a:buFontTx/>
                <a:buNone/>
                <a:tabLst/>
                <a:defRPr/>
              </a:pPr>
              <a:t>16</a:t>
            </a:fld>
            <a:endParaRPr kumimoji="0" lang="de-DE" sz="1000" b="0" i="0" u="none" strike="noStrike" kern="1200" cap="none" spc="0" normalizeH="0" baseline="0" noProof="0" dirty="0">
              <a:ln>
                <a:noFill/>
              </a:ln>
              <a:solidFill>
                <a:srgbClr val="3B687F"/>
              </a:solidFill>
              <a:effectLst/>
              <a:uLnTx/>
              <a:uFillTx/>
              <a:latin typeface="Arial" charset="0"/>
              <a:ea typeface="ＭＳ Ｐゴシック" charset="-128"/>
              <a:cs typeface="+mn-cs"/>
            </a:endParaRPr>
          </a:p>
        </p:txBody>
      </p:sp>
      <p:grpSp>
        <p:nvGrpSpPr>
          <p:cNvPr id="5" name="Gruppieren 4">
            <a:extLst>
              <a:ext uri="{FF2B5EF4-FFF2-40B4-BE49-F238E27FC236}">
                <a16:creationId xmlns:a16="http://schemas.microsoft.com/office/drawing/2014/main" id="{5C5A2CF7-56E4-4EC2-8399-7FCE533CDD07}"/>
              </a:ext>
            </a:extLst>
          </p:cNvPr>
          <p:cNvGrpSpPr/>
          <p:nvPr/>
        </p:nvGrpSpPr>
        <p:grpSpPr>
          <a:xfrm>
            <a:off x="570898" y="1499682"/>
            <a:ext cx="11280648" cy="4794556"/>
            <a:chOff x="539368" y="1510192"/>
            <a:chExt cx="11280648" cy="4794556"/>
          </a:xfrm>
        </p:grpSpPr>
        <p:sp>
          <p:nvSpPr>
            <p:cNvPr id="61" name="Textfeld 60">
              <a:extLst>
                <a:ext uri="{FF2B5EF4-FFF2-40B4-BE49-F238E27FC236}">
                  <a16:creationId xmlns:a16="http://schemas.microsoft.com/office/drawing/2014/main" id="{8AF59F7F-E796-4BAD-A7BF-EAE97258ADDA}"/>
                </a:ext>
              </a:extLst>
            </p:cNvPr>
            <p:cNvSpPr txBox="1"/>
            <p:nvPr/>
          </p:nvSpPr>
          <p:spPr>
            <a:xfrm>
              <a:off x="2919647" y="5990374"/>
              <a:ext cx="4248472" cy="261610"/>
            </a:xfrm>
            <a:prstGeom prst="rect">
              <a:avLst/>
            </a:prstGeom>
            <a:noFill/>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de-DE" sz="1050" b="0" i="0" u="none" strike="noStrike" kern="1200" cap="none" spc="0" normalizeH="0" baseline="0" noProof="0" dirty="0">
                  <a:ln>
                    <a:noFill/>
                  </a:ln>
                  <a:solidFill>
                    <a:srgbClr val="3B687F"/>
                  </a:solidFill>
                  <a:effectLst/>
                  <a:uLnTx/>
                  <a:uFillTx/>
                  <a:latin typeface="Arial" charset="0"/>
                  <a:ea typeface="ＭＳ Ｐゴシック" charset="-128"/>
                  <a:cs typeface="+mn-cs"/>
                </a:rPr>
                <a:t>gering		mittel		hoch</a:t>
              </a:r>
            </a:p>
          </p:txBody>
        </p:sp>
        <p:graphicFrame>
          <p:nvGraphicFramePr>
            <p:cNvPr id="53" name="Tabelle 6">
              <a:extLst>
                <a:ext uri="{FF2B5EF4-FFF2-40B4-BE49-F238E27FC236}">
                  <a16:creationId xmlns:a16="http://schemas.microsoft.com/office/drawing/2014/main" id="{6F88DE86-DD2D-4388-A839-BE0F98AFB104}"/>
                </a:ext>
              </a:extLst>
            </p:cNvPr>
            <p:cNvGraphicFramePr>
              <a:graphicFrameLocks/>
            </p:cNvGraphicFramePr>
            <p:nvPr/>
          </p:nvGraphicFramePr>
          <p:xfrm>
            <a:off x="539368" y="1510192"/>
            <a:ext cx="11280648" cy="4794556"/>
          </p:xfrm>
          <a:graphic>
            <a:graphicData uri="http://schemas.openxmlformats.org/drawingml/2006/table">
              <a:tbl>
                <a:tblPr firstRow="1" bandRow="1">
                  <a:tableStyleId>{5940675A-B579-460E-94D1-54222C63F5DA}</a:tableStyleId>
                </a:tblPr>
                <a:tblGrid>
                  <a:gridCol w="2207640">
                    <a:extLst>
                      <a:ext uri="{9D8B030D-6E8A-4147-A177-3AD203B41FA5}">
                        <a16:colId xmlns:a16="http://schemas.microsoft.com/office/drawing/2014/main" val="1737925271"/>
                      </a:ext>
                    </a:extLst>
                  </a:gridCol>
                  <a:gridCol w="4248472">
                    <a:extLst>
                      <a:ext uri="{9D8B030D-6E8A-4147-A177-3AD203B41FA5}">
                        <a16:colId xmlns:a16="http://schemas.microsoft.com/office/drawing/2014/main" val="1392339187"/>
                      </a:ext>
                    </a:extLst>
                  </a:gridCol>
                  <a:gridCol w="4824536">
                    <a:extLst>
                      <a:ext uri="{9D8B030D-6E8A-4147-A177-3AD203B41FA5}">
                        <a16:colId xmlns:a16="http://schemas.microsoft.com/office/drawing/2014/main" val="4127525855"/>
                      </a:ext>
                    </a:extLst>
                  </a:gridCol>
                </a:tblGrid>
                <a:tr h="329299">
                  <a:tc>
                    <a:txBody>
                      <a:bodyPr/>
                      <a:lstStyle/>
                      <a:p>
                        <a:r>
                          <a:rPr lang="de-DE" sz="1200" b="1" dirty="0">
                            <a:solidFill>
                              <a:schemeClr val="bg1"/>
                            </a:solidFill>
                          </a:rPr>
                          <a:t>Risikofaktoren</a:t>
                        </a:r>
                      </a:p>
                    </a:txBody>
                    <a:tcPr marL="121920" marR="121920" marT="60960" marB="60960">
                      <a:lnL w="12700" cmpd="sng">
                        <a:noFill/>
                      </a:lnL>
                      <a:lnR w="12700" cmpd="sng">
                        <a:noFill/>
                      </a:lnR>
                      <a:lnT w="12700" cmpd="sng">
                        <a:noFill/>
                      </a:lnT>
                      <a:lnB w="12700" cap="flat" cmpd="sng" algn="ctr">
                        <a:solidFill>
                          <a:srgbClr val="3B687F"/>
                        </a:solidFill>
                        <a:prstDash val="solid"/>
                        <a:round/>
                        <a:headEnd type="none" w="med" len="med"/>
                        <a:tailEnd type="none" w="med" len="med"/>
                      </a:lnB>
                      <a:lnTlToBr w="12700" cmpd="sng">
                        <a:noFill/>
                        <a:prstDash val="solid"/>
                      </a:lnTlToBr>
                      <a:lnBlToTr w="12700" cmpd="sng">
                        <a:noFill/>
                        <a:prstDash val="solid"/>
                      </a:lnBlToTr>
                      <a:solidFill>
                        <a:srgbClr val="5C8395"/>
                      </a:solidFill>
                    </a:tcPr>
                  </a:tc>
                  <a:tc>
                    <a:txBody>
                      <a:bodyPr/>
                      <a:lstStyle/>
                      <a:p>
                        <a:r>
                          <a:rPr lang="de-DE" sz="1200" b="1" dirty="0">
                            <a:solidFill>
                              <a:schemeClr val="bg1"/>
                            </a:solidFill>
                          </a:rPr>
                          <a:t>Einschätzung</a:t>
                        </a:r>
                      </a:p>
                    </a:txBody>
                    <a:tcPr marL="121920" marR="121920" marT="60960" marB="60960">
                      <a:lnL w="12700" cmpd="sng">
                        <a:noFill/>
                      </a:lnL>
                      <a:lnR w="12700" cmpd="sng">
                        <a:noFill/>
                      </a:lnR>
                      <a:lnT w="12700" cmpd="sng">
                        <a:noFill/>
                      </a:lnT>
                      <a:lnB w="12700" cap="flat" cmpd="sng" algn="ctr">
                        <a:solidFill>
                          <a:srgbClr val="3B687F"/>
                        </a:solidFill>
                        <a:prstDash val="solid"/>
                        <a:round/>
                        <a:headEnd type="none" w="med" len="med"/>
                        <a:tailEnd type="none" w="med" len="med"/>
                      </a:lnB>
                      <a:lnTlToBr w="12700" cmpd="sng">
                        <a:noFill/>
                        <a:prstDash val="solid"/>
                      </a:lnTlToBr>
                      <a:lnBlToTr w="12700" cmpd="sng">
                        <a:noFill/>
                        <a:prstDash val="solid"/>
                      </a:lnBlToTr>
                      <a:solidFill>
                        <a:srgbClr val="3B687F"/>
                      </a:solidFill>
                    </a:tcPr>
                  </a:tc>
                  <a:tc>
                    <a:txBody>
                      <a:bodyPr/>
                      <a:lstStyle/>
                      <a:p>
                        <a:r>
                          <a:rPr lang="de-DE" sz="1200" b="1" dirty="0">
                            <a:solidFill>
                              <a:schemeClr val="bg1"/>
                            </a:solidFill>
                          </a:rPr>
                          <a:t>Einhergehende Risiken</a:t>
                        </a:r>
                      </a:p>
                    </a:txBody>
                    <a:tcPr marL="121920" marR="121920" marT="60960" marB="60960">
                      <a:lnL w="12700" cmpd="sng">
                        <a:noFill/>
                      </a:lnL>
                      <a:lnR w="12700" cmpd="sng">
                        <a:noFill/>
                      </a:lnR>
                      <a:lnT w="12700" cmpd="sng">
                        <a:noFill/>
                      </a:lnT>
                      <a:lnB w="12700" cap="flat" cmpd="sng" algn="ctr">
                        <a:solidFill>
                          <a:srgbClr val="3B687F"/>
                        </a:solidFill>
                        <a:prstDash val="solid"/>
                        <a:round/>
                        <a:headEnd type="none" w="med" len="med"/>
                        <a:tailEnd type="none" w="med" len="med"/>
                      </a:lnB>
                      <a:lnTlToBr w="12700" cmpd="sng">
                        <a:noFill/>
                        <a:prstDash val="solid"/>
                      </a:lnTlToBr>
                      <a:lnBlToTr w="12700" cmpd="sng">
                        <a:noFill/>
                        <a:prstDash val="solid"/>
                      </a:lnBlToTr>
                      <a:solidFill>
                        <a:srgbClr val="5C8395"/>
                      </a:solidFill>
                    </a:tcPr>
                  </a:tc>
                  <a:extLst>
                    <a:ext uri="{0D108BD9-81ED-4DB2-BD59-A6C34878D82A}">
                      <a16:rowId xmlns:a16="http://schemas.microsoft.com/office/drawing/2014/main" val="1477273594"/>
                    </a:ext>
                  </a:extLst>
                </a:tr>
                <a:tr h="658598">
                  <a:tc>
                    <a:txBody>
                      <a:bodyPr/>
                      <a:lstStyle/>
                      <a:p>
                        <a:pPr marL="0" marR="0" lvl="0" indent="0" algn="l" defTabSz="914400" rtl="0" eaLnBrk="1" fontAlgn="auto" latinLnBrk="0" hangingPunct="1">
                          <a:lnSpc>
                            <a:spcPts val="1600"/>
                          </a:lnSpc>
                          <a:spcBef>
                            <a:spcPts val="0"/>
                          </a:spcBef>
                          <a:spcAft>
                            <a:spcPts val="0"/>
                          </a:spcAft>
                          <a:buClrTx/>
                          <a:buSzTx/>
                          <a:buFontTx/>
                          <a:buNone/>
                          <a:tabLst/>
                          <a:defRPr/>
                        </a:pPr>
                        <a:r>
                          <a:rPr lang="de-DE" sz="1200" dirty="0">
                            <a:solidFill>
                              <a:srgbClr val="000000"/>
                            </a:solidFill>
                          </a:rPr>
                          <a:t>Energieintensität</a:t>
                        </a:r>
                        <a:endParaRPr lang="en-US" sz="1200" dirty="0">
                          <a:solidFill>
                            <a:srgbClr val="000000"/>
                          </a:solidFill>
                        </a:endParaRPr>
                      </a:p>
                    </a:txBody>
                    <a:tcPr marL="121920" marR="121920" marT="60960" marB="60960">
                      <a:lnL w="12700" cmpd="sng">
                        <a:noFill/>
                      </a:lnL>
                      <a:lnR w="12700" cmpd="sng">
                        <a:noFill/>
                      </a:lnR>
                      <a:lnT w="12700" cap="flat" cmpd="sng" algn="ctr">
                        <a:solidFill>
                          <a:srgbClr val="3B687F"/>
                        </a:solidFill>
                        <a:prstDash val="solid"/>
                        <a:round/>
                        <a:headEnd type="none" w="med" len="med"/>
                        <a:tailEnd type="none" w="med" len="med"/>
                      </a:lnT>
                      <a:lnB w="12700" cap="flat" cmpd="sng" algn="ctr">
                        <a:solidFill>
                          <a:srgbClr val="3B687F"/>
                        </a:solid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ts val="1600"/>
                          </a:lnSpc>
                        </a:pPr>
                        <a:endParaRPr lang="de-DE" sz="1200" dirty="0">
                          <a:solidFill>
                            <a:srgbClr val="000000"/>
                          </a:solidFill>
                        </a:endParaRPr>
                      </a:p>
                    </a:txBody>
                    <a:tcPr marL="121920" marR="121920" marT="60960" marB="60960">
                      <a:lnL w="12700" cmpd="sng">
                        <a:noFill/>
                      </a:lnL>
                      <a:lnR w="12700" cmpd="sng">
                        <a:noFill/>
                      </a:lnR>
                      <a:lnT w="12700" cap="flat" cmpd="sng" algn="ctr">
                        <a:solidFill>
                          <a:srgbClr val="3B687F"/>
                        </a:solidFill>
                        <a:prstDash val="solid"/>
                        <a:round/>
                        <a:headEnd type="none" w="med" len="med"/>
                        <a:tailEnd type="none" w="med" len="med"/>
                      </a:lnT>
                      <a:lnB w="12700" cap="flat" cmpd="sng" algn="ctr">
                        <a:solidFill>
                          <a:srgbClr val="3B687F"/>
                        </a:solidFill>
                        <a:prstDash val="solid"/>
                        <a:round/>
                        <a:headEnd type="none" w="med" len="med"/>
                        <a:tailEnd type="none" w="med" len="med"/>
                      </a:lnB>
                      <a:lnTlToBr w="12700" cmpd="sng">
                        <a:noFill/>
                        <a:prstDash val="solid"/>
                      </a:lnTlToBr>
                      <a:lnBlToTr w="12700" cmpd="sng">
                        <a:noFill/>
                        <a:prstDash val="solid"/>
                      </a:lnBlToTr>
                      <a:solidFill>
                        <a:srgbClr val="DEE5EA"/>
                      </a:solidFill>
                    </a:tcPr>
                  </a:tc>
                  <a:tc>
                    <a:txBody>
                      <a:bodyPr/>
                      <a:lstStyle/>
                      <a:p>
                        <a:pPr algn="l"/>
                        <a:r>
                          <a:rPr lang="de-DE" sz="1200" dirty="0">
                            <a:solidFill>
                              <a:srgbClr val="000000"/>
                            </a:solidFill>
                          </a:rPr>
                          <a:t>Steigende Kosten durch CO</a:t>
                        </a:r>
                        <a:r>
                          <a:rPr lang="de-DE" sz="1200" baseline="-25000" dirty="0">
                            <a:solidFill>
                              <a:srgbClr val="000000"/>
                            </a:solidFill>
                          </a:rPr>
                          <a:t>2</a:t>
                        </a:r>
                        <a:r>
                          <a:rPr lang="de-DE" sz="1200" dirty="0">
                            <a:solidFill>
                              <a:srgbClr val="000000"/>
                            </a:solidFill>
                          </a:rPr>
                          <a:t>-Bepreisung, steigende Kundenanforderung z.B. CDP Listung, Steigende Transparenzpflicht, abnehmende Netzstabilität, Stromausfälle</a:t>
                        </a:r>
                      </a:p>
                    </a:txBody>
                    <a:tcPr marL="121920" marR="121920" marT="60960" marB="60960">
                      <a:lnL w="12700" cmpd="sng">
                        <a:noFill/>
                      </a:lnL>
                      <a:lnR w="12700" cmpd="sng">
                        <a:noFill/>
                      </a:lnR>
                      <a:lnT w="12700" cap="flat" cmpd="sng" algn="ctr">
                        <a:solidFill>
                          <a:srgbClr val="3B687F"/>
                        </a:solidFill>
                        <a:prstDash val="solid"/>
                        <a:round/>
                        <a:headEnd type="none" w="med" len="med"/>
                        <a:tailEnd type="none" w="med" len="med"/>
                      </a:lnT>
                      <a:lnB w="12700" cap="flat" cmpd="sng" algn="ctr">
                        <a:solidFill>
                          <a:srgbClr val="3B687F"/>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86767398"/>
                    </a:ext>
                  </a:extLst>
                </a:tr>
                <a:tr h="535096">
                  <a:tc>
                    <a:txBody>
                      <a:bodyPr/>
                      <a:lstStyle/>
                      <a:p>
                        <a:pPr lvl="0">
                          <a:lnSpc>
                            <a:spcPts val="1600"/>
                          </a:lnSpc>
                        </a:pPr>
                        <a:r>
                          <a:rPr lang="de-DE" sz="1200" dirty="0">
                            <a:solidFill>
                              <a:srgbClr val="000000"/>
                            </a:solidFill>
                          </a:rPr>
                          <a:t>Wasserintensität</a:t>
                        </a:r>
                        <a:endParaRPr lang="en-AU" sz="1200" dirty="0">
                          <a:solidFill>
                            <a:srgbClr val="000000"/>
                          </a:solidFill>
                        </a:endParaRPr>
                      </a:p>
                    </a:txBody>
                    <a:tcPr marL="121920" marR="121920" marT="60960" marB="60960">
                      <a:lnL w="12700" cmpd="sng">
                        <a:noFill/>
                      </a:lnL>
                      <a:lnR w="12700" cmpd="sng">
                        <a:noFill/>
                      </a:lnR>
                      <a:lnT w="12700" cap="flat" cmpd="sng" algn="ctr">
                        <a:solidFill>
                          <a:srgbClr val="3B687F"/>
                        </a:solidFill>
                        <a:prstDash val="solid"/>
                        <a:round/>
                        <a:headEnd type="none" w="med" len="med"/>
                        <a:tailEnd type="none" w="med" len="med"/>
                      </a:lnT>
                      <a:lnB w="12700" cap="flat" cmpd="sng" algn="ctr">
                        <a:solidFill>
                          <a:srgbClr val="3B687F"/>
                        </a:solid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ts val="1600"/>
                          </a:lnSpc>
                        </a:pPr>
                        <a:endParaRPr lang="de-DE" sz="1200" dirty="0">
                          <a:solidFill>
                            <a:srgbClr val="000000"/>
                          </a:solidFill>
                        </a:endParaRPr>
                      </a:p>
                    </a:txBody>
                    <a:tcPr marL="121920" marR="121920" marT="60960" marB="60960">
                      <a:lnL w="12700" cmpd="sng">
                        <a:noFill/>
                      </a:lnL>
                      <a:lnR w="12700" cmpd="sng">
                        <a:noFill/>
                      </a:lnR>
                      <a:lnT w="12700" cap="flat" cmpd="sng" algn="ctr">
                        <a:solidFill>
                          <a:srgbClr val="3B687F"/>
                        </a:solidFill>
                        <a:prstDash val="solid"/>
                        <a:round/>
                        <a:headEnd type="none" w="med" len="med"/>
                        <a:tailEnd type="none" w="med" len="med"/>
                      </a:lnT>
                      <a:lnB w="12700" cap="flat" cmpd="sng" algn="ctr">
                        <a:solidFill>
                          <a:srgbClr val="3B687F"/>
                        </a:solidFill>
                        <a:prstDash val="solid"/>
                        <a:round/>
                        <a:headEnd type="none" w="med" len="med"/>
                        <a:tailEnd type="none" w="med" len="med"/>
                      </a:lnB>
                      <a:lnTlToBr w="12700" cmpd="sng">
                        <a:noFill/>
                        <a:prstDash val="solid"/>
                      </a:lnTlToBr>
                      <a:lnBlToTr w="12700" cmpd="sng">
                        <a:noFill/>
                        <a:prstDash val="solid"/>
                      </a:lnBlToTr>
                      <a:solidFill>
                        <a:srgbClr val="DEE5EA"/>
                      </a:solidFill>
                    </a:tcPr>
                  </a:tc>
                  <a:tc>
                    <a:txBody>
                      <a:bodyPr/>
                      <a:lstStyle/>
                      <a:p>
                        <a:pPr marL="0" marR="0" lvl="0" indent="0" algn="l" defTabSz="914400" rtl="0" eaLnBrk="1" fontAlgn="auto" latinLnBrk="0" hangingPunct="1">
                          <a:lnSpc>
                            <a:spcPts val="1600"/>
                          </a:lnSpc>
                          <a:spcBef>
                            <a:spcPts val="0"/>
                          </a:spcBef>
                          <a:spcAft>
                            <a:spcPts val="0"/>
                          </a:spcAft>
                          <a:buClrTx/>
                          <a:buSzTx/>
                          <a:buFontTx/>
                          <a:buNone/>
                          <a:tabLst/>
                          <a:defRPr/>
                        </a:pPr>
                        <a:r>
                          <a:rPr lang="de-DE" sz="1200" dirty="0">
                            <a:solidFill>
                              <a:srgbClr val="000000"/>
                            </a:solidFill>
                          </a:rPr>
                          <a:t>Reduzierte Verfügbarkeit, Anforderung zur Einleitung Abwasser, steigende Kundenanforderung z.B. CDP Listung, Berichterstattung</a:t>
                        </a:r>
                      </a:p>
                    </a:txBody>
                    <a:tcPr marL="121920" marR="121920" marT="60960" marB="60960">
                      <a:lnL w="12700" cmpd="sng">
                        <a:noFill/>
                      </a:lnL>
                      <a:lnR w="12700" cmpd="sng">
                        <a:noFill/>
                      </a:lnR>
                      <a:lnT w="12700" cap="flat" cmpd="sng" algn="ctr">
                        <a:solidFill>
                          <a:srgbClr val="3B687F"/>
                        </a:solidFill>
                        <a:prstDash val="solid"/>
                        <a:round/>
                        <a:headEnd type="none" w="med" len="med"/>
                        <a:tailEnd type="none" w="med" len="med"/>
                      </a:lnT>
                      <a:lnB w="12700" cap="flat" cmpd="sng" algn="ctr">
                        <a:solidFill>
                          <a:srgbClr val="3B687F"/>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520283057"/>
                    </a:ext>
                  </a:extLst>
                </a:tr>
                <a:tr h="535169">
                  <a:tc>
                    <a:txBody>
                      <a:bodyPr/>
                      <a:lstStyle/>
                      <a:p>
                        <a:pPr marL="0" marR="0" lvl="0" indent="0" algn="l" defTabSz="914400" rtl="0" eaLnBrk="1" fontAlgn="auto" latinLnBrk="0" hangingPunct="1">
                          <a:lnSpc>
                            <a:spcPts val="1600"/>
                          </a:lnSpc>
                          <a:spcBef>
                            <a:spcPts val="0"/>
                          </a:spcBef>
                          <a:spcAft>
                            <a:spcPts val="0"/>
                          </a:spcAft>
                          <a:buClrTx/>
                          <a:buSzTx/>
                          <a:buFontTx/>
                          <a:buNone/>
                          <a:tabLst/>
                          <a:defRPr/>
                        </a:pPr>
                        <a:r>
                          <a:rPr lang="de-DE" sz="1200" dirty="0">
                            <a:solidFill>
                              <a:srgbClr val="000000"/>
                            </a:solidFill>
                          </a:rPr>
                          <a:t>Gefahrstoffintensität</a:t>
                        </a:r>
                        <a:r>
                          <a:rPr lang="de-DE" sz="1200" dirty="0">
                            <a:solidFill>
                              <a:schemeClr val="tx1"/>
                            </a:solidFill>
                          </a:rPr>
                          <a:t> </a:t>
                        </a:r>
                        <a:endParaRPr lang="en-AU" sz="1200" dirty="0">
                          <a:solidFill>
                            <a:schemeClr val="tx1"/>
                          </a:solidFill>
                        </a:endParaRPr>
                      </a:p>
                    </a:txBody>
                    <a:tcPr marL="121920" marR="121920" marT="60960" marB="60960">
                      <a:lnL w="12700" cmpd="sng">
                        <a:noFill/>
                      </a:lnL>
                      <a:lnR w="12700" cmpd="sng">
                        <a:noFill/>
                      </a:lnR>
                      <a:lnT w="12700" cap="flat" cmpd="sng" algn="ctr">
                        <a:solidFill>
                          <a:srgbClr val="3B687F"/>
                        </a:solidFill>
                        <a:prstDash val="solid"/>
                        <a:round/>
                        <a:headEnd type="none" w="med" len="med"/>
                        <a:tailEnd type="none" w="med" len="med"/>
                      </a:lnT>
                      <a:lnB w="12700" cap="flat" cmpd="sng" algn="ctr">
                        <a:solidFill>
                          <a:srgbClr val="3B687F"/>
                        </a:solid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ts val="1600"/>
                          </a:lnSpc>
                        </a:pPr>
                        <a:endParaRPr lang="de-DE" sz="1200" dirty="0">
                          <a:solidFill>
                            <a:srgbClr val="000000"/>
                          </a:solidFill>
                        </a:endParaRPr>
                      </a:p>
                    </a:txBody>
                    <a:tcPr marL="121920" marR="121920" marT="60960" marB="60960">
                      <a:lnL w="12700" cmpd="sng">
                        <a:noFill/>
                      </a:lnL>
                      <a:lnR w="12700" cmpd="sng">
                        <a:noFill/>
                      </a:lnR>
                      <a:lnT w="12700" cap="flat" cmpd="sng" algn="ctr">
                        <a:solidFill>
                          <a:srgbClr val="3B687F"/>
                        </a:solidFill>
                        <a:prstDash val="solid"/>
                        <a:round/>
                        <a:headEnd type="none" w="med" len="med"/>
                        <a:tailEnd type="none" w="med" len="med"/>
                      </a:lnT>
                      <a:lnB w="12700" cap="flat" cmpd="sng" algn="ctr">
                        <a:solidFill>
                          <a:srgbClr val="3B687F"/>
                        </a:solidFill>
                        <a:prstDash val="solid"/>
                        <a:round/>
                        <a:headEnd type="none" w="med" len="med"/>
                        <a:tailEnd type="none" w="med" len="med"/>
                      </a:lnB>
                      <a:lnTlToBr w="12700" cmpd="sng">
                        <a:noFill/>
                        <a:prstDash val="solid"/>
                      </a:lnTlToBr>
                      <a:lnBlToTr w="12700" cmpd="sng">
                        <a:noFill/>
                        <a:prstDash val="solid"/>
                      </a:lnBlToTr>
                      <a:solidFill>
                        <a:srgbClr val="DEE5EA"/>
                      </a:solidFill>
                    </a:tcPr>
                  </a:tc>
                  <a:tc>
                    <a:txBody>
                      <a:bodyPr/>
                      <a:lstStyle/>
                      <a:p>
                        <a:pPr marL="0" marR="0" lvl="0" indent="0" algn="l" defTabSz="914400" rtl="0" eaLnBrk="1" fontAlgn="auto" latinLnBrk="0" hangingPunct="1">
                          <a:lnSpc>
                            <a:spcPts val="1600"/>
                          </a:lnSpc>
                          <a:spcBef>
                            <a:spcPts val="0"/>
                          </a:spcBef>
                          <a:spcAft>
                            <a:spcPts val="0"/>
                          </a:spcAft>
                          <a:buClrTx/>
                          <a:buSzTx/>
                          <a:buFontTx/>
                          <a:buNone/>
                          <a:tabLst/>
                          <a:defRPr/>
                        </a:pPr>
                        <a:r>
                          <a:rPr lang="de-DE" sz="1200" dirty="0">
                            <a:solidFill>
                              <a:schemeClr val="tx1"/>
                            </a:solidFill>
                          </a:rPr>
                          <a:t>Lagerungsrisiken, erhöhte Brandgefahr bei Hitze, Risiko durch Unfälle &amp; Beschädigungen, Transportrisiken bei Batterien (Gefahrgut) </a:t>
                        </a:r>
                      </a:p>
                    </a:txBody>
                    <a:tcPr marL="121920" marR="121920" marT="60960" marB="60960">
                      <a:lnL w="12700" cmpd="sng">
                        <a:noFill/>
                      </a:lnL>
                      <a:lnR w="12700" cmpd="sng">
                        <a:noFill/>
                      </a:lnR>
                      <a:lnT w="12700" cap="flat" cmpd="sng" algn="ctr">
                        <a:solidFill>
                          <a:srgbClr val="3B687F"/>
                        </a:solidFill>
                        <a:prstDash val="solid"/>
                        <a:round/>
                        <a:headEnd type="none" w="med" len="med"/>
                        <a:tailEnd type="none" w="med" len="med"/>
                      </a:lnT>
                      <a:lnB w="12700" cap="flat" cmpd="sng" algn="ctr">
                        <a:solidFill>
                          <a:srgbClr val="3B687F"/>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390354635"/>
                    </a:ext>
                  </a:extLst>
                </a:tr>
                <a:tr h="536721">
                  <a:tc>
                    <a:txBody>
                      <a:bodyPr/>
                      <a:lstStyle/>
                      <a:p>
                        <a:pPr marL="0" marR="0" lvl="0" indent="0" algn="l" defTabSz="914400" rtl="0" eaLnBrk="1" fontAlgn="auto" latinLnBrk="0" hangingPunct="1">
                          <a:lnSpc>
                            <a:spcPts val="1600"/>
                          </a:lnSpc>
                          <a:spcBef>
                            <a:spcPts val="0"/>
                          </a:spcBef>
                          <a:spcAft>
                            <a:spcPts val="0"/>
                          </a:spcAft>
                          <a:buClrTx/>
                          <a:buSzTx/>
                          <a:buFontTx/>
                          <a:buNone/>
                          <a:tabLst/>
                          <a:defRPr/>
                        </a:pPr>
                        <a:r>
                          <a:rPr lang="de-DE" sz="1200" dirty="0">
                            <a:solidFill>
                              <a:srgbClr val="000000"/>
                            </a:solidFill>
                          </a:rPr>
                          <a:t>Materialintensität*</a:t>
                        </a:r>
                      </a:p>
                    </a:txBody>
                    <a:tcPr marL="121920" marR="121920" marT="60960" marB="60960">
                      <a:lnL w="12700" cmpd="sng">
                        <a:noFill/>
                      </a:lnL>
                      <a:lnR w="12700" cmpd="sng">
                        <a:noFill/>
                      </a:lnR>
                      <a:lnT w="12700" cap="flat" cmpd="sng" algn="ctr">
                        <a:solidFill>
                          <a:srgbClr val="3B687F"/>
                        </a:solidFill>
                        <a:prstDash val="solid"/>
                        <a:round/>
                        <a:headEnd type="none" w="med" len="med"/>
                        <a:tailEnd type="none" w="med" len="med"/>
                      </a:lnT>
                      <a:lnB w="12700" cap="flat" cmpd="sng" algn="ctr">
                        <a:solidFill>
                          <a:srgbClr val="3B687F"/>
                        </a:solid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ts val="1600"/>
                          </a:lnSpc>
                        </a:pPr>
                        <a:endParaRPr lang="de-DE" sz="1200" dirty="0">
                          <a:solidFill>
                            <a:srgbClr val="000000"/>
                          </a:solidFill>
                        </a:endParaRPr>
                      </a:p>
                    </a:txBody>
                    <a:tcPr marL="121920" marR="121920" marT="60960" marB="60960">
                      <a:lnL w="12700" cmpd="sng">
                        <a:noFill/>
                      </a:lnL>
                      <a:lnR w="12700" cmpd="sng">
                        <a:noFill/>
                      </a:lnR>
                      <a:lnT w="12700" cap="flat" cmpd="sng" algn="ctr">
                        <a:solidFill>
                          <a:srgbClr val="3B687F"/>
                        </a:solidFill>
                        <a:prstDash val="solid"/>
                        <a:round/>
                        <a:headEnd type="none" w="med" len="med"/>
                        <a:tailEnd type="none" w="med" len="med"/>
                      </a:lnT>
                      <a:lnB w="12700" cap="flat" cmpd="sng" algn="ctr">
                        <a:solidFill>
                          <a:srgbClr val="3B687F"/>
                        </a:solidFill>
                        <a:prstDash val="solid"/>
                        <a:round/>
                        <a:headEnd type="none" w="med" len="med"/>
                        <a:tailEnd type="none" w="med" len="med"/>
                      </a:lnB>
                      <a:lnTlToBr w="12700" cmpd="sng">
                        <a:noFill/>
                        <a:prstDash val="solid"/>
                      </a:lnTlToBr>
                      <a:lnBlToTr w="12700" cmpd="sng">
                        <a:noFill/>
                        <a:prstDash val="solid"/>
                      </a:lnBlToTr>
                      <a:solidFill>
                        <a:srgbClr val="DEE5EA"/>
                      </a:solidFill>
                    </a:tcPr>
                  </a:tc>
                  <a:tc>
                    <a:txBody>
                      <a:bodyPr/>
                      <a:lstStyle/>
                      <a:p>
                        <a:pPr marL="0" marR="0" lvl="0" indent="0" algn="l" defTabSz="914400" rtl="0" eaLnBrk="1" fontAlgn="auto" latinLnBrk="0" hangingPunct="1">
                          <a:lnSpc>
                            <a:spcPts val="1600"/>
                          </a:lnSpc>
                          <a:spcBef>
                            <a:spcPts val="0"/>
                          </a:spcBef>
                          <a:spcAft>
                            <a:spcPts val="0"/>
                          </a:spcAft>
                          <a:buClrTx/>
                          <a:buSzTx/>
                          <a:buFontTx/>
                          <a:buNone/>
                          <a:tabLst/>
                          <a:defRPr/>
                        </a:pPr>
                        <a:r>
                          <a:rPr lang="de-DE" sz="1200" dirty="0">
                            <a:solidFill>
                              <a:srgbClr val="000000"/>
                            </a:solidFill>
                          </a:rPr>
                          <a:t>Beschaffungsrisiken durch Knappheit, Preisschwankungen, Qualitätsabweichungen, Umweltauswirkungen beim Abbau</a:t>
                        </a:r>
                      </a:p>
                    </a:txBody>
                    <a:tcPr marL="121920" marR="121920" marT="60960" marB="60960">
                      <a:lnL w="12700" cmpd="sng">
                        <a:noFill/>
                      </a:lnL>
                      <a:lnR w="12700" cmpd="sng">
                        <a:noFill/>
                      </a:lnR>
                      <a:lnT w="12700" cap="flat" cmpd="sng" algn="ctr">
                        <a:solidFill>
                          <a:srgbClr val="3B687F"/>
                        </a:solidFill>
                        <a:prstDash val="solid"/>
                        <a:round/>
                        <a:headEnd type="none" w="med" len="med"/>
                        <a:tailEnd type="none" w="med" len="med"/>
                      </a:lnT>
                      <a:lnB w="12700" cap="flat" cmpd="sng" algn="ctr">
                        <a:solidFill>
                          <a:srgbClr val="3B687F"/>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777496012"/>
                    </a:ext>
                  </a:extLst>
                </a:tr>
                <a:tr h="527010">
                  <a:tc>
                    <a:txBody>
                      <a:bodyPr/>
                      <a:lstStyle/>
                      <a:p>
                        <a:pPr>
                          <a:lnSpc>
                            <a:spcPts val="1600"/>
                          </a:lnSpc>
                        </a:pPr>
                        <a:r>
                          <a:rPr lang="de-DE" sz="1200" dirty="0">
                            <a:solidFill>
                              <a:srgbClr val="000000"/>
                            </a:solidFill>
                          </a:rPr>
                          <a:t>Abfallintensität</a:t>
                        </a:r>
                      </a:p>
                    </a:txBody>
                    <a:tcPr marL="121920" marR="121920" marT="60960" marB="60960">
                      <a:lnL w="12700" cmpd="sng">
                        <a:noFill/>
                      </a:lnL>
                      <a:lnR w="12700" cmpd="sng">
                        <a:noFill/>
                      </a:lnR>
                      <a:lnT w="12700" cap="flat" cmpd="sng" algn="ctr">
                        <a:solidFill>
                          <a:srgbClr val="3B687F"/>
                        </a:solidFill>
                        <a:prstDash val="solid"/>
                        <a:round/>
                        <a:headEnd type="none" w="med" len="med"/>
                        <a:tailEnd type="none" w="med" len="med"/>
                      </a:lnT>
                      <a:lnB w="12700" cap="flat" cmpd="sng" algn="ctr">
                        <a:solidFill>
                          <a:srgbClr val="3B687F"/>
                        </a:solid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ts val="1600"/>
                          </a:lnSpc>
                        </a:pPr>
                        <a:endParaRPr lang="de-DE" sz="1200" dirty="0">
                          <a:solidFill>
                            <a:srgbClr val="000000"/>
                          </a:solidFill>
                        </a:endParaRPr>
                      </a:p>
                    </a:txBody>
                    <a:tcPr marL="121920" marR="121920" marT="60960" marB="60960">
                      <a:lnL w="12700" cmpd="sng">
                        <a:noFill/>
                      </a:lnL>
                      <a:lnR w="12700" cmpd="sng">
                        <a:noFill/>
                      </a:lnR>
                      <a:lnT w="12700" cap="flat" cmpd="sng" algn="ctr">
                        <a:solidFill>
                          <a:srgbClr val="3B687F"/>
                        </a:solidFill>
                        <a:prstDash val="solid"/>
                        <a:round/>
                        <a:headEnd type="none" w="med" len="med"/>
                        <a:tailEnd type="none" w="med" len="med"/>
                      </a:lnT>
                      <a:lnB w="12700" cap="flat" cmpd="sng" algn="ctr">
                        <a:solidFill>
                          <a:srgbClr val="3B687F"/>
                        </a:solidFill>
                        <a:prstDash val="solid"/>
                        <a:round/>
                        <a:headEnd type="none" w="med" len="med"/>
                        <a:tailEnd type="none" w="med" len="med"/>
                      </a:lnB>
                      <a:lnTlToBr w="12700" cmpd="sng">
                        <a:noFill/>
                        <a:prstDash val="solid"/>
                      </a:lnTlToBr>
                      <a:lnBlToTr w="12700" cmpd="sng">
                        <a:noFill/>
                        <a:prstDash val="solid"/>
                      </a:lnBlToTr>
                      <a:solidFill>
                        <a:srgbClr val="DEE5EA"/>
                      </a:solidFill>
                    </a:tcPr>
                  </a:tc>
                  <a:tc>
                    <a:txBody>
                      <a:bodyPr/>
                      <a:lstStyle/>
                      <a:p>
                        <a:pPr>
                          <a:lnSpc>
                            <a:spcPts val="1600"/>
                          </a:lnSpc>
                        </a:pPr>
                        <a:r>
                          <a:rPr lang="de-DE" sz="1200" dirty="0">
                            <a:solidFill>
                              <a:schemeClr val="tx1"/>
                            </a:solidFill>
                          </a:rPr>
                          <a:t>Regulatorische Risiken z.B. WEEE, Ökodesign-Richtlinie, steigender Schulungsbedarf,  steigende Kosten für Entsorgung</a:t>
                        </a:r>
                      </a:p>
                    </a:txBody>
                    <a:tcPr marL="121920" marR="121920" marT="60960" marB="60960">
                      <a:lnL w="12700" cmpd="sng">
                        <a:noFill/>
                      </a:lnL>
                      <a:lnR w="12700" cmpd="sng">
                        <a:noFill/>
                      </a:lnR>
                      <a:lnT w="12700" cap="flat" cmpd="sng" algn="ctr">
                        <a:solidFill>
                          <a:srgbClr val="3B687F"/>
                        </a:solidFill>
                        <a:prstDash val="solid"/>
                        <a:round/>
                        <a:headEnd type="none" w="med" len="med"/>
                        <a:tailEnd type="none" w="med" len="med"/>
                      </a:lnT>
                      <a:lnB w="12700" cap="flat" cmpd="sng" algn="ctr">
                        <a:solidFill>
                          <a:srgbClr val="3B687F"/>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403641647"/>
                    </a:ext>
                  </a:extLst>
                </a:tr>
                <a:tr h="702071">
                  <a:tc>
                    <a:txBody>
                      <a:bodyPr/>
                      <a:lstStyle/>
                      <a:p>
                        <a:pPr>
                          <a:lnSpc>
                            <a:spcPts val="1600"/>
                          </a:lnSpc>
                        </a:pPr>
                        <a:r>
                          <a:rPr lang="de-DE" sz="1200" u="none" dirty="0">
                            <a:solidFill>
                              <a:srgbClr val="000000"/>
                            </a:solidFill>
                          </a:rPr>
                          <a:t>Personalintensität</a:t>
                        </a:r>
                      </a:p>
                    </a:txBody>
                    <a:tcPr marL="121920" marR="121920" marT="60960" marB="60960">
                      <a:lnL w="12700" cmpd="sng">
                        <a:noFill/>
                      </a:lnL>
                      <a:lnR w="12700" cmpd="sng">
                        <a:noFill/>
                      </a:lnR>
                      <a:lnT w="12700" cap="flat" cmpd="sng" algn="ctr">
                        <a:solidFill>
                          <a:srgbClr val="3B687F"/>
                        </a:solidFill>
                        <a:prstDash val="solid"/>
                        <a:round/>
                        <a:headEnd type="none" w="med" len="med"/>
                        <a:tailEnd type="none" w="med" len="med"/>
                      </a:lnT>
                      <a:lnB w="12700" cap="flat" cmpd="sng" algn="ctr">
                        <a:solidFill>
                          <a:srgbClr val="3B687F"/>
                        </a:solid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ts val="1600"/>
                          </a:lnSpc>
                        </a:pPr>
                        <a:endParaRPr lang="de-DE" sz="1200" dirty="0">
                          <a:solidFill>
                            <a:srgbClr val="000000"/>
                          </a:solidFill>
                        </a:endParaRPr>
                      </a:p>
                    </a:txBody>
                    <a:tcPr marL="121920" marR="121920" marT="60960" marB="60960">
                      <a:lnL w="12700" cmpd="sng">
                        <a:noFill/>
                      </a:lnL>
                      <a:lnR w="12700" cmpd="sng">
                        <a:noFill/>
                      </a:lnR>
                      <a:lnT w="12700" cap="flat" cmpd="sng" algn="ctr">
                        <a:solidFill>
                          <a:srgbClr val="3B687F"/>
                        </a:solidFill>
                        <a:prstDash val="solid"/>
                        <a:round/>
                        <a:headEnd type="none" w="med" len="med"/>
                        <a:tailEnd type="none" w="med" len="med"/>
                      </a:lnT>
                      <a:lnB w="12700" cap="flat" cmpd="sng" algn="ctr">
                        <a:solidFill>
                          <a:srgbClr val="3B687F"/>
                        </a:solidFill>
                        <a:prstDash val="solid"/>
                        <a:round/>
                        <a:headEnd type="none" w="med" len="med"/>
                        <a:tailEnd type="none" w="med" len="med"/>
                      </a:lnB>
                      <a:lnTlToBr w="12700" cmpd="sng">
                        <a:noFill/>
                        <a:prstDash val="solid"/>
                      </a:lnTlToBr>
                      <a:lnBlToTr w="12700" cmpd="sng">
                        <a:noFill/>
                        <a:prstDash val="solid"/>
                      </a:lnBlToTr>
                      <a:solidFill>
                        <a:srgbClr val="DEE5EA"/>
                      </a:solidFill>
                    </a:tcPr>
                  </a:tc>
                  <a:tc>
                    <a:txBody>
                      <a:bodyPr/>
                      <a:lstStyle/>
                      <a:p>
                        <a:pPr marL="0" marR="0" lvl="0" indent="0" algn="l" defTabSz="914400" rtl="0" eaLnBrk="1" fontAlgn="auto" latinLnBrk="0" hangingPunct="1">
                          <a:lnSpc>
                            <a:spcPts val="1600"/>
                          </a:lnSpc>
                          <a:spcBef>
                            <a:spcPts val="0"/>
                          </a:spcBef>
                          <a:spcAft>
                            <a:spcPts val="0"/>
                          </a:spcAft>
                          <a:buClrTx/>
                          <a:buSzTx/>
                          <a:buFontTx/>
                          <a:buNone/>
                          <a:tabLst/>
                          <a:defRPr/>
                        </a:pPr>
                        <a:r>
                          <a:rPr lang="de-DE" sz="1200" dirty="0">
                            <a:solidFill>
                              <a:srgbClr val="000000"/>
                            </a:solidFill>
                          </a:rPr>
                          <a:t>Hitzebedingter Verlust an Mitarbeiterproduktivität, Zunahme krankheitsbedingter Ausfälle (Infektionen, Allergien), fehlende Attraktivität für neue Mitarbeiter und Mitarbeiterinnen</a:t>
                        </a:r>
                      </a:p>
                    </a:txBody>
                    <a:tcPr marL="121920" marR="121920" marT="60960" marB="60960">
                      <a:lnL w="12700" cmpd="sng">
                        <a:noFill/>
                      </a:lnL>
                      <a:lnR w="12700" cmpd="sng">
                        <a:noFill/>
                      </a:lnR>
                      <a:lnT w="12700" cap="flat" cmpd="sng" algn="ctr">
                        <a:solidFill>
                          <a:srgbClr val="3B687F"/>
                        </a:solidFill>
                        <a:prstDash val="solid"/>
                        <a:round/>
                        <a:headEnd type="none" w="med" len="med"/>
                        <a:tailEnd type="none" w="med" len="med"/>
                      </a:lnT>
                      <a:lnB w="12700" cap="flat" cmpd="sng" algn="ctr">
                        <a:solidFill>
                          <a:srgbClr val="3B687F"/>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562354703"/>
                    </a:ext>
                  </a:extLst>
                </a:tr>
                <a:tr h="557735">
                  <a:tc>
                    <a:txBody>
                      <a:bodyPr/>
                      <a:lstStyle/>
                      <a:p>
                        <a:pPr marL="0" marR="0" lvl="0" indent="0" algn="l" defTabSz="914400" rtl="0" eaLnBrk="1" fontAlgn="auto" latinLnBrk="0" hangingPunct="1">
                          <a:lnSpc>
                            <a:spcPts val="1600"/>
                          </a:lnSpc>
                          <a:spcBef>
                            <a:spcPts val="0"/>
                          </a:spcBef>
                          <a:spcAft>
                            <a:spcPts val="0"/>
                          </a:spcAft>
                          <a:buClrTx/>
                          <a:buSzTx/>
                          <a:buFontTx/>
                          <a:buNone/>
                          <a:tabLst/>
                          <a:defRPr/>
                        </a:pPr>
                        <a:r>
                          <a:rPr lang="en-US" sz="1200" dirty="0">
                            <a:solidFill>
                              <a:srgbClr val="000000"/>
                            </a:solidFill>
                          </a:rPr>
                          <a:t>Reise- und Transport-</a:t>
                        </a:r>
                      </a:p>
                      <a:p>
                        <a:pPr marL="0" marR="0" lvl="0" indent="0" algn="l" defTabSz="914400" rtl="0" eaLnBrk="1" fontAlgn="auto" latinLnBrk="0" hangingPunct="1">
                          <a:lnSpc>
                            <a:spcPts val="1600"/>
                          </a:lnSpc>
                          <a:spcBef>
                            <a:spcPts val="0"/>
                          </a:spcBef>
                          <a:spcAft>
                            <a:spcPts val="0"/>
                          </a:spcAft>
                          <a:buClrTx/>
                          <a:buSzTx/>
                          <a:buFontTx/>
                          <a:buNone/>
                          <a:tabLst/>
                          <a:defRPr/>
                        </a:pPr>
                        <a:r>
                          <a:rPr lang="en-US" sz="1200" dirty="0">
                            <a:solidFill>
                              <a:srgbClr val="000000"/>
                            </a:solidFill>
                          </a:rPr>
                          <a:t>intensität</a:t>
                        </a:r>
                      </a:p>
                    </a:txBody>
                    <a:tcPr marL="121920" marR="121920" marT="60960" marB="60960">
                      <a:lnL w="12700" cmpd="sng">
                        <a:noFill/>
                      </a:lnL>
                      <a:lnR w="12700" cmpd="sng">
                        <a:noFill/>
                      </a:lnR>
                      <a:lnT w="12700" cap="flat" cmpd="sng" algn="ctr">
                        <a:solidFill>
                          <a:srgbClr val="3B687F"/>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nSpc>
                            <a:spcPts val="1600"/>
                          </a:lnSpc>
                        </a:pPr>
                        <a:endParaRPr lang="de-DE" sz="1200" dirty="0">
                          <a:solidFill>
                            <a:srgbClr val="000000"/>
                          </a:solidFill>
                        </a:endParaRPr>
                      </a:p>
                    </a:txBody>
                    <a:tcPr marL="121920" marR="121920" marT="60960" marB="60960">
                      <a:lnL w="12700" cmpd="sng">
                        <a:noFill/>
                      </a:lnL>
                      <a:lnR w="12700" cmpd="sng">
                        <a:noFill/>
                      </a:lnR>
                      <a:lnT w="12700" cap="flat" cmpd="sng" algn="ctr">
                        <a:solidFill>
                          <a:srgbClr val="3B687F"/>
                        </a:solidFill>
                        <a:prstDash val="solid"/>
                        <a:round/>
                        <a:headEnd type="none" w="med" len="med"/>
                        <a:tailEnd type="none" w="med" len="med"/>
                      </a:lnT>
                      <a:lnB w="12700" cmpd="sng">
                        <a:noFill/>
                      </a:lnB>
                      <a:lnTlToBr w="12700" cmpd="sng">
                        <a:noFill/>
                        <a:prstDash val="solid"/>
                      </a:lnTlToBr>
                      <a:lnBlToTr w="12700" cmpd="sng">
                        <a:noFill/>
                        <a:prstDash val="solid"/>
                      </a:lnBlToTr>
                      <a:solidFill>
                        <a:srgbClr val="DEE5EA"/>
                      </a:solidFill>
                    </a:tcPr>
                  </a:tc>
                  <a:tc>
                    <a:txBody>
                      <a:bodyPr/>
                      <a:lstStyle/>
                      <a:p>
                        <a:pPr marL="0" marR="0" lvl="0" indent="0" algn="l" defTabSz="914400" rtl="0" eaLnBrk="1" fontAlgn="auto" latinLnBrk="0" hangingPunct="1">
                          <a:lnSpc>
                            <a:spcPts val="1600"/>
                          </a:lnSpc>
                          <a:spcBef>
                            <a:spcPts val="0"/>
                          </a:spcBef>
                          <a:spcAft>
                            <a:spcPts val="0"/>
                          </a:spcAft>
                          <a:buClrTx/>
                          <a:buSzTx/>
                          <a:buFontTx/>
                          <a:buNone/>
                          <a:tabLst/>
                          <a:defRPr/>
                        </a:pPr>
                        <a:r>
                          <a:rPr lang="de-DE" sz="1200" dirty="0">
                            <a:solidFill>
                              <a:schemeClr val="tx1"/>
                            </a:solidFill>
                          </a:rPr>
                          <a:t>Hohe Emissionen (CO</a:t>
                        </a:r>
                        <a:r>
                          <a:rPr lang="de-DE" sz="1200" baseline="-25000" dirty="0">
                            <a:solidFill>
                              <a:schemeClr val="tx1"/>
                            </a:solidFill>
                          </a:rPr>
                          <a:t>2</a:t>
                        </a:r>
                        <a:r>
                          <a:rPr lang="de-DE" sz="1200" dirty="0">
                            <a:solidFill>
                              <a:schemeClr val="tx1"/>
                            </a:solidFill>
                          </a:rPr>
                          <a:t> , NO</a:t>
                        </a:r>
                        <a:r>
                          <a:rPr lang="de-DE" sz="1200" baseline="-25000" dirty="0">
                            <a:solidFill>
                              <a:schemeClr val="tx1"/>
                            </a:solidFill>
                          </a:rPr>
                          <a:t>x</a:t>
                        </a:r>
                        <a:r>
                          <a:rPr lang="de-DE" sz="1200" dirty="0">
                            <a:solidFill>
                              <a:schemeClr val="tx1"/>
                            </a:solidFill>
                          </a:rPr>
                          <a:t>), Verzögerungen </a:t>
                        </a:r>
                        <a:r>
                          <a:rPr lang="de-DE" sz="1200" dirty="0">
                            <a:solidFill>
                              <a:srgbClr val="000000"/>
                            </a:solidFill>
                          </a:rPr>
                          <a:t>durch Extremwetterereignisse, Hitzestress, Reputationsrisiken durch Erwartungshaltung der Interessensgruppen</a:t>
                        </a:r>
                      </a:p>
                    </a:txBody>
                    <a:tcPr marL="121920" marR="121920" marT="60960" marB="60960">
                      <a:lnL w="12700" cmpd="sng">
                        <a:noFill/>
                      </a:lnL>
                      <a:lnR w="12700" cmpd="sng">
                        <a:noFill/>
                      </a:lnR>
                      <a:lnT w="12700" cap="flat" cmpd="sng" algn="ctr">
                        <a:solidFill>
                          <a:srgbClr val="3B687F"/>
                        </a:solidFill>
                        <a:prstDash val="solid"/>
                        <a:round/>
                        <a:headEnd type="none" w="med" len="med"/>
                        <a:tailEnd type="none" w="med" len="med"/>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873354958"/>
                    </a:ext>
                  </a:extLst>
                </a:tr>
              </a:tbl>
            </a:graphicData>
          </a:graphic>
        </p:graphicFrame>
        <p:pic>
          <p:nvPicPr>
            <p:cNvPr id="67" name="Grafik 66" descr="Markierung mit einfarbiger Füllung">
              <a:extLst>
                <a:ext uri="{FF2B5EF4-FFF2-40B4-BE49-F238E27FC236}">
                  <a16:creationId xmlns:a16="http://schemas.microsoft.com/office/drawing/2014/main" id="{468DF9FC-CA05-44EB-BEB6-6A7F4B6EA897}"/>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2354948" y="1917666"/>
              <a:ext cx="471985" cy="471985"/>
            </a:xfrm>
            <a:prstGeom prst="rect">
              <a:avLst/>
            </a:prstGeom>
          </p:spPr>
        </p:pic>
        <p:pic>
          <p:nvPicPr>
            <p:cNvPr id="68" name="Grafik 67" descr="Markierung mit einfarbiger Füllung">
              <a:extLst>
                <a:ext uri="{FF2B5EF4-FFF2-40B4-BE49-F238E27FC236}">
                  <a16:creationId xmlns:a16="http://schemas.microsoft.com/office/drawing/2014/main" id="{AA2A6186-BCC5-4FBB-864E-A4646685CCDC}"/>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2354949" y="3114202"/>
              <a:ext cx="471985" cy="471985"/>
            </a:xfrm>
            <a:prstGeom prst="rect">
              <a:avLst/>
            </a:prstGeom>
          </p:spPr>
        </p:pic>
        <p:pic>
          <p:nvPicPr>
            <p:cNvPr id="69" name="Grafik 68" descr="Markierung mit einfarbiger Füllung">
              <a:extLst>
                <a:ext uri="{FF2B5EF4-FFF2-40B4-BE49-F238E27FC236}">
                  <a16:creationId xmlns:a16="http://schemas.microsoft.com/office/drawing/2014/main" id="{22FF2E5D-3FC1-4CDC-A698-3E53BC348718}"/>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2354951" y="2589754"/>
              <a:ext cx="471985" cy="471985"/>
            </a:xfrm>
            <a:prstGeom prst="rect">
              <a:avLst/>
            </a:prstGeom>
          </p:spPr>
        </p:pic>
        <p:pic>
          <p:nvPicPr>
            <p:cNvPr id="70" name="Grafik 69" descr="Markierung mit einfarbiger Füllung">
              <a:extLst>
                <a:ext uri="{FF2B5EF4-FFF2-40B4-BE49-F238E27FC236}">
                  <a16:creationId xmlns:a16="http://schemas.microsoft.com/office/drawing/2014/main" id="{936AD161-7F25-46B0-8434-3A7402C8A96E}"/>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2354948" y="3804044"/>
              <a:ext cx="471985" cy="471985"/>
            </a:xfrm>
            <a:prstGeom prst="rect">
              <a:avLst/>
            </a:prstGeom>
          </p:spPr>
        </p:pic>
        <p:pic>
          <p:nvPicPr>
            <p:cNvPr id="71" name="Grafik 70" descr="Markierung mit einfarbiger Füllung">
              <a:extLst>
                <a:ext uri="{FF2B5EF4-FFF2-40B4-BE49-F238E27FC236}">
                  <a16:creationId xmlns:a16="http://schemas.microsoft.com/office/drawing/2014/main" id="{14882922-E1BD-4CEE-9049-7440F64BD73B}"/>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2347655" y="4328492"/>
              <a:ext cx="471985" cy="471985"/>
            </a:xfrm>
            <a:prstGeom prst="rect">
              <a:avLst/>
            </a:prstGeom>
          </p:spPr>
        </p:pic>
        <p:pic>
          <p:nvPicPr>
            <p:cNvPr id="45" name="Grafik 44" descr="Markierung mit einfarbiger Füllung">
              <a:extLst>
                <a:ext uri="{FF2B5EF4-FFF2-40B4-BE49-F238E27FC236}">
                  <a16:creationId xmlns:a16="http://schemas.microsoft.com/office/drawing/2014/main" id="{D2CAE42B-3801-45AD-8AF3-44E7566EF7F0}"/>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2354948" y="4894176"/>
              <a:ext cx="471985" cy="471985"/>
            </a:xfrm>
            <a:prstGeom prst="rect">
              <a:avLst/>
            </a:prstGeom>
          </p:spPr>
        </p:pic>
        <p:grpSp>
          <p:nvGrpSpPr>
            <p:cNvPr id="4" name="Gruppieren 3">
              <a:extLst>
                <a:ext uri="{FF2B5EF4-FFF2-40B4-BE49-F238E27FC236}">
                  <a16:creationId xmlns:a16="http://schemas.microsoft.com/office/drawing/2014/main" id="{1DB6FF6A-B523-4B82-826A-847A29FADE0E}"/>
                </a:ext>
              </a:extLst>
            </p:cNvPr>
            <p:cNvGrpSpPr/>
            <p:nvPr/>
          </p:nvGrpSpPr>
          <p:grpSpPr>
            <a:xfrm>
              <a:off x="3085600" y="5095694"/>
              <a:ext cx="3767466" cy="144016"/>
              <a:chOff x="3276163" y="5544583"/>
              <a:chExt cx="3767466" cy="144016"/>
            </a:xfrm>
          </p:grpSpPr>
          <p:sp>
            <p:nvSpPr>
              <p:cNvPr id="51" name="Pfeil: Chevron 50">
                <a:extLst>
                  <a:ext uri="{FF2B5EF4-FFF2-40B4-BE49-F238E27FC236}">
                    <a16:creationId xmlns:a16="http://schemas.microsoft.com/office/drawing/2014/main" id="{6FB15B52-E823-4544-BAB8-0B3B655B3774}"/>
                  </a:ext>
                </a:extLst>
              </p:cNvPr>
              <p:cNvSpPr/>
              <p:nvPr/>
            </p:nvSpPr>
            <p:spPr bwMode="auto">
              <a:xfrm>
                <a:off x="3276163" y="5544583"/>
                <a:ext cx="1019637" cy="144016"/>
              </a:xfrm>
              <a:prstGeom prst="chevron">
                <a:avLst/>
              </a:prstGeom>
              <a:solidFill>
                <a:srgbClr val="6DA03A"/>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AU" sz="900" b="0" i="0" u="none" strike="noStrike" kern="1200" cap="none" spc="0" normalizeH="0" baseline="0" noProof="0" dirty="0">
                  <a:ln>
                    <a:noFill/>
                  </a:ln>
                  <a:solidFill>
                    <a:srgbClr val="000000"/>
                  </a:solidFill>
                  <a:effectLst/>
                  <a:uLnTx/>
                  <a:uFillTx/>
                  <a:latin typeface="Arial" charset="0"/>
                  <a:ea typeface="ＭＳ Ｐゴシック" charset="-128"/>
                  <a:cs typeface="+mn-cs"/>
                </a:endParaRPr>
              </a:p>
            </p:txBody>
          </p:sp>
          <p:sp>
            <p:nvSpPr>
              <p:cNvPr id="52" name="Pfeil: Chevron 51">
                <a:extLst>
                  <a:ext uri="{FF2B5EF4-FFF2-40B4-BE49-F238E27FC236}">
                    <a16:creationId xmlns:a16="http://schemas.microsoft.com/office/drawing/2014/main" id="{FDFBC3EF-BF2D-4334-8BCF-39E914C43E47}"/>
                  </a:ext>
                </a:extLst>
              </p:cNvPr>
              <p:cNvSpPr/>
              <p:nvPr/>
            </p:nvSpPr>
            <p:spPr bwMode="auto">
              <a:xfrm>
                <a:off x="4223792" y="5544583"/>
                <a:ext cx="1019637" cy="144016"/>
              </a:xfrm>
              <a:prstGeom prst="chevron">
                <a:avLst/>
              </a:prstGeom>
              <a:solidFill>
                <a:srgbClr val="F7D529"/>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r" defTabSz="914400" rtl="0" eaLnBrk="0" fontAlgn="base" latinLnBrk="0" hangingPunct="0">
                  <a:lnSpc>
                    <a:spcPct val="100000"/>
                  </a:lnSpc>
                  <a:spcBef>
                    <a:spcPct val="0"/>
                  </a:spcBef>
                  <a:spcAft>
                    <a:spcPct val="0"/>
                  </a:spcAft>
                  <a:buClrTx/>
                  <a:buSzTx/>
                  <a:buFontTx/>
                  <a:buNone/>
                  <a:tabLst/>
                  <a:defRPr/>
                </a:pPr>
                <a:endParaRPr kumimoji="0" lang="en-AU" sz="2400" b="0" i="0" u="none" strike="noStrike" kern="1200" cap="none" spc="0" normalizeH="0" baseline="0" noProof="0" dirty="0">
                  <a:ln>
                    <a:noFill/>
                  </a:ln>
                  <a:solidFill>
                    <a:srgbClr val="000000"/>
                  </a:solidFill>
                  <a:effectLst/>
                  <a:uLnTx/>
                  <a:uFillTx/>
                  <a:latin typeface="Arial" charset="0"/>
                  <a:ea typeface="ＭＳ Ｐゴシック" charset="-128"/>
                  <a:cs typeface="+mn-cs"/>
                </a:endParaRPr>
              </a:p>
            </p:txBody>
          </p:sp>
          <p:sp>
            <p:nvSpPr>
              <p:cNvPr id="59" name="Pfeil: Chevron 58">
                <a:extLst>
                  <a:ext uri="{FF2B5EF4-FFF2-40B4-BE49-F238E27FC236}">
                    <a16:creationId xmlns:a16="http://schemas.microsoft.com/office/drawing/2014/main" id="{785E9504-8722-48A1-9EB2-9E3E5E516E3A}"/>
                  </a:ext>
                </a:extLst>
              </p:cNvPr>
              <p:cNvSpPr/>
              <p:nvPr/>
            </p:nvSpPr>
            <p:spPr bwMode="auto">
              <a:xfrm>
                <a:off x="5159896" y="5544583"/>
                <a:ext cx="1019637" cy="144016"/>
              </a:xfrm>
              <a:prstGeom prst="chevron">
                <a:avLst/>
              </a:prstGeom>
              <a:solidFill>
                <a:srgbClr val="F9AA00"/>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r" defTabSz="914400" rtl="0" eaLnBrk="0" fontAlgn="base" latinLnBrk="0" hangingPunct="0">
                  <a:lnSpc>
                    <a:spcPct val="100000"/>
                  </a:lnSpc>
                  <a:spcBef>
                    <a:spcPct val="0"/>
                  </a:spcBef>
                  <a:spcAft>
                    <a:spcPct val="0"/>
                  </a:spcAft>
                  <a:buClrTx/>
                  <a:buSzTx/>
                  <a:buFontTx/>
                  <a:buNone/>
                  <a:tabLst/>
                  <a:defRPr/>
                </a:pPr>
                <a:endParaRPr kumimoji="0" lang="en-AU" sz="2400" b="0" i="0" u="none" strike="noStrike" kern="1200" cap="none" spc="0" normalizeH="0" baseline="0" noProof="0" dirty="0">
                  <a:ln>
                    <a:noFill/>
                  </a:ln>
                  <a:solidFill>
                    <a:srgbClr val="000000"/>
                  </a:solidFill>
                  <a:effectLst/>
                  <a:uLnTx/>
                  <a:uFillTx/>
                  <a:latin typeface="Arial" charset="0"/>
                  <a:ea typeface="ＭＳ Ｐゴシック" charset="-128"/>
                  <a:cs typeface="+mn-cs"/>
                </a:endParaRPr>
              </a:p>
            </p:txBody>
          </p:sp>
          <p:sp>
            <p:nvSpPr>
              <p:cNvPr id="60" name="Pfeil: Chevron 59">
                <a:extLst>
                  <a:ext uri="{FF2B5EF4-FFF2-40B4-BE49-F238E27FC236}">
                    <a16:creationId xmlns:a16="http://schemas.microsoft.com/office/drawing/2014/main" id="{B5AB4B08-FD39-4E4B-90B2-E87A6A4648AF}"/>
                  </a:ext>
                </a:extLst>
              </p:cNvPr>
              <p:cNvSpPr/>
              <p:nvPr/>
            </p:nvSpPr>
            <p:spPr bwMode="auto">
              <a:xfrm>
                <a:off x="6023992" y="5544583"/>
                <a:ext cx="1019637" cy="144016"/>
              </a:xfrm>
              <a:prstGeom prst="chevron">
                <a:avLst/>
              </a:prstGeom>
              <a:solidFill>
                <a:srgbClr val="C73426"/>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r" defTabSz="914400" rtl="0" eaLnBrk="0" fontAlgn="base" latinLnBrk="0" hangingPunct="0">
                  <a:lnSpc>
                    <a:spcPct val="100000"/>
                  </a:lnSpc>
                  <a:spcBef>
                    <a:spcPct val="0"/>
                  </a:spcBef>
                  <a:spcAft>
                    <a:spcPct val="0"/>
                  </a:spcAft>
                  <a:buClrTx/>
                  <a:buSzTx/>
                  <a:buFontTx/>
                  <a:buNone/>
                  <a:tabLst/>
                  <a:defRPr/>
                </a:pPr>
                <a:endParaRPr kumimoji="0" lang="en-AU" sz="2400" b="0" i="0" u="none" strike="noStrike" kern="1200" cap="none" spc="0" normalizeH="0" baseline="0" noProof="0" dirty="0">
                  <a:ln>
                    <a:noFill/>
                  </a:ln>
                  <a:solidFill>
                    <a:srgbClr val="000000"/>
                  </a:solidFill>
                  <a:effectLst/>
                  <a:uLnTx/>
                  <a:uFillTx/>
                  <a:latin typeface="Arial" charset="0"/>
                  <a:ea typeface="ＭＳ Ｐゴシック" charset="-128"/>
                  <a:cs typeface="+mn-cs"/>
                </a:endParaRPr>
              </a:p>
            </p:txBody>
          </p:sp>
        </p:grpSp>
        <p:grpSp>
          <p:nvGrpSpPr>
            <p:cNvPr id="72" name="Gruppieren 71">
              <a:extLst>
                <a:ext uri="{FF2B5EF4-FFF2-40B4-BE49-F238E27FC236}">
                  <a16:creationId xmlns:a16="http://schemas.microsoft.com/office/drawing/2014/main" id="{F24A1336-5A20-4DBF-8894-7B7851B79C9A}"/>
                </a:ext>
              </a:extLst>
            </p:cNvPr>
            <p:cNvGrpSpPr/>
            <p:nvPr/>
          </p:nvGrpSpPr>
          <p:grpSpPr>
            <a:xfrm>
              <a:off x="3076617" y="3943566"/>
              <a:ext cx="3767466" cy="144016"/>
              <a:chOff x="3276163" y="5541611"/>
              <a:chExt cx="3767466" cy="144016"/>
            </a:xfrm>
          </p:grpSpPr>
          <p:sp>
            <p:nvSpPr>
              <p:cNvPr id="73" name="Pfeil: Chevron 72">
                <a:extLst>
                  <a:ext uri="{FF2B5EF4-FFF2-40B4-BE49-F238E27FC236}">
                    <a16:creationId xmlns:a16="http://schemas.microsoft.com/office/drawing/2014/main" id="{D33D0409-9D77-4069-B108-ED351B07422D}"/>
                  </a:ext>
                </a:extLst>
              </p:cNvPr>
              <p:cNvSpPr/>
              <p:nvPr/>
            </p:nvSpPr>
            <p:spPr bwMode="auto">
              <a:xfrm>
                <a:off x="3276163" y="5541611"/>
                <a:ext cx="1019637" cy="144016"/>
              </a:xfrm>
              <a:prstGeom prst="chevron">
                <a:avLst/>
              </a:prstGeom>
              <a:solidFill>
                <a:srgbClr val="6DA03A"/>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AU" sz="900" b="0" i="0" u="none" strike="noStrike" kern="1200" cap="none" spc="0" normalizeH="0" baseline="0" noProof="0" dirty="0">
                  <a:ln>
                    <a:noFill/>
                  </a:ln>
                  <a:solidFill>
                    <a:srgbClr val="000000"/>
                  </a:solidFill>
                  <a:effectLst/>
                  <a:uLnTx/>
                  <a:uFillTx/>
                  <a:latin typeface="Arial" charset="0"/>
                  <a:ea typeface="ＭＳ Ｐゴシック" charset="-128"/>
                  <a:cs typeface="+mn-cs"/>
                </a:endParaRPr>
              </a:p>
            </p:txBody>
          </p:sp>
          <p:sp>
            <p:nvSpPr>
              <p:cNvPr id="74" name="Pfeil: Chevron 73">
                <a:extLst>
                  <a:ext uri="{FF2B5EF4-FFF2-40B4-BE49-F238E27FC236}">
                    <a16:creationId xmlns:a16="http://schemas.microsoft.com/office/drawing/2014/main" id="{FB9CAB45-ECC4-4073-B128-DD2D266864E1}"/>
                  </a:ext>
                </a:extLst>
              </p:cNvPr>
              <p:cNvSpPr/>
              <p:nvPr/>
            </p:nvSpPr>
            <p:spPr bwMode="auto">
              <a:xfrm>
                <a:off x="4223792" y="5541611"/>
                <a:ext cx="1019637" cy="144016"/>
              </a:xfrm>
              <a:prstGeom prst="chevron">
                <a:avLst/>
              </a:prstGeom>
              <a:solidFill>
                <a:srgbClr val="F7D529"/>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r" defTabSz="914400" rtl="0" eaLnBrk="0" fontAlgn="base" latinLnBrk="0" hangingPunct="0">
                  <a:lnSpc>
                    <a:spcPct val="100000"/>
                  </a:lnSpc>
                  <a:spcBef>
                    <a:spcPct val="0"/>
                  </a:spcBef>
                  <a:spcAft>
                    <a:spcPct val="0"/>
                  </a:spcAft>
                  <a:buClrTx/>
                  <a:buSzTx/>
                  <a:buFontTx/>
                  <a:buNone/>
                  <a:tabLst/>
                  <a:defRPr/>
                </a:pPr>
                <a:endParaRPr kumimoji="0" lang="en-AU" sz="2400" b="0" i="0" u="none" strike="noStrike" kern="1200" cap="none" spc="0" normalizeH="0" baseline="0" noProof="0" dirty="0">
                  <a:ln>
                    <a:noFill/>
                  </a:ln>
                  <a:solidFill>
                    <a:srgbClr val="000000"/>
                  </a:solidFill>
                  <a:effectLst/>
                  <a:uLnTx/>
                  <a:uFillTx/>
                  <a:latin typeface="Arial" charset="0"/>
                  <a:ea typeface="ＭＳ Ｐゴシック" charset="-128"/>
                  <a:cs typeface="+mn-cs"/>
                </a:endParaRPr>
              </a:p>
            </p:txBody>
          </p:sp>
          <p:sp>
            <p:nvSpPr>
              <p:cNvPr id="75" name="Pfeil: Chevron 74">
                <a:extLst>
                  <a:ext uri="{FF2B5EF4-FFF2-40B4-BE49-F238E27FC236}">
                    <a16:creationId xmlns:a16="http://schemas.microsoft.com/office/drawing/2014/main" id="{EE54FDC4-18EC-4565-99CA-6EA6EF500B20}"/>
                  </a:ext>
                </a:extLst>
              </p:cNvPr>
              <p:cNvSpPr/>
              <p:nvPr/>
            </p:nvSpPr>
            <p:spPr bwMode="auto">
              <a:xfrm>
                <a:off x="5159896" y="5541611"/>
                <a:ext cx="1019637" cy="144016"/>
              </a:xfrm>
              <a:prstGeom prst="chevron">
                <a:avLst/>
              </a:prstGeom>
              <a:solidFill>
                <a:srgbClr val="F9AA00"/>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r" defTabSz="914400" rtl="0" eaLnBrk="0" fontAlgn="base" latinLnBrk="0" hangingPunct="0">
                  <a:lnSpc>
                    <a:spcPct val="100000"/>
                  </a:lnSpc>
                  <a:spcBef>
                    <a:spcPct val="0"/>
                  </a:spcBef>
                  <a:spcAft>
                    <a:spcPct val="0"/>
                  </a:spcAft>
                  <a:buClrTx/>
                  <a:buSzTx/>
                  <a:buFontTx/>
                  <a:buNone/>
                  <a:tabLst/>
                  <a:defRPr/>
                </a:pPr>
                <a:endParaRPr kumimoji="0" lang="en-AU" sz="2400" b="0" i="0" u="none" strike="noStrike" kern="1200" cap="none" spc="0" normalizeH="0" baseline="0" noProof="0" dirty="0">
                  <a:ln>
                    <a:noFill/>
                  </a:ln>
                  <a:solidFill>
                    <a:srgbClr val="000000"/>
                  </a:solidFill>
                  <a:effectLst/>
                  <a:uLnTx/>
                  <a:uFillTx/>
                  <a:latin typeface="Arial" charset="0"/>
                  <a:ea typeface="ＭＳ Ｐゴシック" charset="-128"/>
                  <a:cs typeface="+mn-cs"/>
                </a:endParaRPr>
              </a:p>
            </p:txBody>
          </p:sp>
          <p:sp>
            <p:nvSpPr>
              <p:cNvPr id="76" name="Pfeil: Chevron 75">
                <a:extLst>
                  <a:ext uri="{FF2B5EF4-FFF2-40B4-BE49-F238E27FC236}">
                    <a16:creationId xmlns:a16="http://schemas.microsoft.com/office/drawing/2014/main" id="{034DBEB8-A7E1-4288-A6BC-2022A28F8D21}"/>
                  </a:ext>
                </a:extLst>
              </p:cNvPr>
              <p:cNvSpPr/>
              <p:nvPr/>
            </p:nvSpPr>
            <p:spPr bwMode="auto">
              <a:xfrm>
                <a:off x="6023992" y="5541611"/>
                <a:ext cx="1019637" cy="144016"/>
              </a:xfrm>
              <a:prstGeom prst="chevron">
                <a:avLst/>
              </a:prstGeom>
              <a:solidFill>
                <a:srgbClr val="C73426"/>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r" defTabSz="914400" rtl="0" eaLnBrk="0" fontAlgn="base" latinLnBrk="0" hangingPunct="0">
                  <a:lnSpc>
                    <a:spcPct val="100000"/>
                  </a:lnSpc>
                  <a:spcBef>
                    <a:spcPct val="0"/>
                  </a:spcBef>
                  <a:spcAft>
                    <a:spcPct val="0"/>
                  </a:spcAft>
                  <a:buClrTx/>
                  <a:buSzTx/>
                  <a:buFontTx/>
                  <a:buNone/>
                  <a:tabLst/>
                  <a:defRPr/>
                </a:pPr>
                <a:endParaRPr kumimoji="0" lang="en-AU" sz="2400" b="0" i="0" u="none" strike="noStrike" kern="1200" cap="none" spc="0" normalizeH="0" baseline="0" noProof="0" dirty="0">
                  <a:ln>
                    <a:noFill/>
                  </a:ln>
                  <a:solidFill>
                    <a:srgbClr val="000000"/>
                  </a:solidFill>
                  <a:effectLst/>
                  <a:uLnTx/>
                  <a:uFillTx/>
                  <a:latin typeface="Arial" charset="0"/>
                  <a:ea typeface="ＭＳ Ｐゴシック" charset="-128"/>
                  <a:cs typeface="+mn-cs"/>
                </a:endParaRPr>
              </a:p>
            </p:txBody>
          </p:sp>
        </p:grpSp>
        <p:grpSp>
          <p:nvGrpSpPr>
            <p:cNvPr id="77" name="Gruppieren 76">
              <a:extLst>
                <a:ext uri="{FF2B5EF4-FFF2-40B4-BE49-F238E27FC236}">
                  <a16:creationId xmlns:a16="http://schemas.microsoft.com/office/drawing/2014/main" id="{12B36781-4902-4D1E-8249-B24F55F27166}"/>
                </a:ext>
              </a:extLst>
            </p:cNvPr>
            <p:cNvGrpSpPr/>
            <p:nvPr/>
          </p:nvGrpSpPr>
          <p:grpSpPr>
            <a:xfrm>
              <a:off x="3076617" y="4519630"/>
              <a:ext cx="3767466" cy="144016"/>
              <a:chOff x="3276163" y="5561823"/>
              <a:chExt cx="3767466" cy="144016"/>
            </a:xfrm>
          </p:grpSpPr>
          <p:sp>
            <p:nvSpPr>
              <p:cNvPr id="78" name="Pfeil: Chevron 77">
                <a:extLst>
                  <a:ext uri="{FF2B5EF4-FFF2-40B4-BE49-F238E27FC236}">
                    <a16:creationId xmlns:a16="http://schemas.microsoft.com/office/drawing/2014/main" id="{BA333A79-8FC4-46EB-9334-DED5270A45C9}"/>
                  </a:ext>
                </a:extLst>
              </p:cNvPr>
              <p:cNvSpPr/>
              <p:nvPr/>
            </p:nvSpPr>
            <p:spPr bwMode="auto">
              <a:xfrm>
                <a:off x="3276163" y="5561823"/>
                <a:ext cx="1019637" cy="144016"/>
              </a:xfrm>
              <a:prstGeom prst="chevron">
                <a:avLst/>
              </a:prstGeom>
              <a:solidFill>
                <a:srgbClr val="6DA03A"/>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AU" sz="900" b="0" i="0" u="none" strike="noStrike" kern="1200" cap="none" spc="0" normalizeH="0" baseline="0" noProof="0" dirty="0">
                  <a:ln>
                    <a:noFill/>
                  </a:ln>
                  <a:solidFill>
                    <a:srgbClr val="000000"/>
                  </a:solidFill>
                  <a:effectLst/>
                  <a:uLnTx/>
                  <a:uFillTx/>
                  <a:latin typeface="Arial" charset="0"/>
                  <a:ea typeface="ＭＳ Ｐゴシック" charset="-128"/>
                  <a:cs typeface="+mn-cs"/>
                </a:endParaRPr>
              </a:p>
            </p:txBody>
          </p:sp>
          <p:sp>
            <p:nvSpPr>
              <p:cNvPr id="79" name="Pfeil: Chevron 78">
                <a:extLst>
                  <a:ext uri="{FF2B5EF4-FFF2-40B4-BE49-F238E27FC236}">
                    <a16:creationId xmlns:a16="http://schemas.microsoft.com/office/drawing/2014/main" id="{C5B9CAB7-2A68-4F6F-A484-81D21CB8B43F}"/>
                  </a:ext>
                </a:extLst>
              </p:cNvPr>
              <p:cNvSpPr/>
              <p:nvPr/>
            </p:nvSpPr>
            <p:spPr bwMode="auto">
              <a:xfrm>
                <a:off x="4223792" y="5561823"/>
                <a:ext cx="1019637" cy="144016"/>
              </a:xfrm>
              <a:prstGeom prst="chevron">
                <a:avLst/>
              </a:prstGeom>
              <a:solidFill>
                <a:srgbClr val="F7D529"/>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r" defTabSz="914400" rtl="0" eaLnBrk="0" fontAlgn="base" latinLnBrk="0" hangingPunct="0">
                  <a:lnSpc>
                    <a:spcPct val="100000"/>
                  </a:lnSpc>
                  <a:spcBef>
                    <a:spcPct val="0"/>
                  </a:spcBef>
                  <a:spcAft>
                    <a:spcPct val="0"/>
                  </a:spcAft>
                  <a:buClrTx/>
                  <a:buSzTx/>
                  <a:buFontTx/>
                  <a:buNone/>
                  <a:tabLst/>
                  <a:defRPr/>
                </a:pPr>
                <a:endParaRPr kumimoji="0" lang="en-AU" sz="2400" b="0" i="0" u="none" strike="noStrike" kern="1200" cap="none" spc="0" normalizeH="0" baseline="0" noProof="0" dirty="0">
                  <a:ln>
                    <a:noFill/>
                  </a:ln>
                  <a:solidFill>
                    <a:srgbClr val="000000"/>
                  </a:solidFill>
                  <a:effectLst/>
                  <a:uLnTx/>
                  <a:uFillTx/>
                  <a:latin typeface="Arial" charset="0"/>
                  <a:ea typeface="ＭＳ Ｐゴシック" charset="-128"/>
                  <a:cs typeface="+mn-cs"/>
                </a:endParaRPr>
              </a:p>
            </p:txBody>
          </p:sp>
          <p:sp>
            <p:nvSpPr>
              <p:cNvPr id="80" name="Pfeil: Chevron 79">
                <a:extLst>
                  <a:ext uri="{FF2B5EF4-FFF2-40B4-BE49-F238E27FC236}">
                    <a16:creationId xmlns:a16="http://schemas.microsoft.com/office/drawing/2014/main" id="{6C80DF3D-FC24-45B8-BC69-6065BCFEF35E}"/>
                  </a:ext>
                </a:extLst>
              </p:cNvPr>
              <p:cNvSpPr/>
              <p:nvPr/>
            </p:nvSpPr>
            <p:spPr bwMode="auto">
              <a:xfrm>
                <a:off x="5159896" y="5561823"/>
                <a:ext cx="1019637" cy="144016"/>
              </a:xfrm>
              <a:prstGeom prst="chevron">
                <a:avLst/>
              </a:prstGeom>
              <a:solidFill>
                <a:srgbClr val="F9AA00"/>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r" defTabSz="914400" rtl="0" eaLnBrk="0" fontAlgn="base" latinLnBrk="0" hangingPunct="0">
                  <a:lnSpc>
                    <a:spcPct val="100000"/>
                  </a:lnSpc>
                  <a:spcBef>
                    <a:spcPct val="0"/>
                  </a:spcBef>
                  <a:spcAft>
                    <a:spcPct val="0"/>
                  </a:spcAft>
                  <a:buClrTx/>
                  <a:buSzTx/>
                  <a:buFontTx/>
                  <a:buNone/>
                  <a:tabLst/>
                  <a:defRPr/>
                </a:pPr>
                <a:endParaRPr kumimoji="0" lang="en-AU" sz="2400" b="0" i="0" u="none" strike="noStrike" kern="1200" cap="none" spc="0" normalizeH="0" baseline="0" noProof="0" dirty="0">
                  <a:ln>
                    <a:noFill/>
                  </a:ln>
                  <a:solidFill>
                    <a:srgbClr val="000000"/>
                  </a:solidFill>
                  <a:effectLst/>
                  <a:uLnTx/>
                  <a:uFillTx/>
                  <a:latin typeface="Arial" charset="0"/>
                  <a:ea typeface="ＭＳ Ｐゴシック" charset="-128"/>
                  <a:cs typeface="+mn-cs"/>
                </a:endParaRPr>
              </a:p>
            </p:txBody>
          </p:sp>
          <p:sp>
            <p:nvSpPr>
              <p:cNvPr id="81" name="Pfeil: Chevron 80">
                <a:extLst>
                  <a:ext uri="{FF2B5EF4-FFF2-40B4-BE49-F238E27FC236}">
                    <a16:creationId xmlns:a16="http://schemas.microsoft.com/office/drawing/2014/main" id="{B4344E5E-DDA9-48C6-9E17-2C02733396AB}"/>
                  </a:ext>
                </a:extLst>
              </p:cNvPr>
              <p:cNvSpPr/>
              <p:nvPr/>
            </p:nvSpPr>
            <p:spPr bwMode="auto">
              <a:xfrm>
                <a:off x="6023992" y="5561823"/>
                <a:ext cx="1019637" cy="144016"/>
              </a:xfrm>
              <a:prstGeom prst="chevron">
                <a:avLst/>
              </a:prstGeom>
              <a:solidFill>
                <a:srgbClr val="C73426"/>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r" defTabSz="914400" rtl="0" eaLnBrk="0" fontAlgn="base" latinLnBrk="0" hangingPunct="0">
                  <a:lnSpc>
                    <a:spcPct val="100000"/>
                  </a:lnSpc>
                  <a:spcBef>
                    <a:spcPct val="0"/>
                  </a:spcBef>
                  <a:spcAft>
                    <a:spcPct val="0"/>
                  </a:spcAft>
                  <a:buClrTx/>
                  <a:buSzTx/>
                  <a:buFontTx/>
                  <a:buNone/>
                  <a:tabLst/>
                  <a:defRPr/>
                </a:pPr>
                <a:endParaRPr kumimoji="0" lang="en-AU" sz="2400" b="0" i="0" u="none" strike="noStrike" kern="1200" cap="none" spc="0" normalizeH="0" baseline="0" noProof="0" dirty="0">
                  <a:ln>
                    <a:noFill/>
                  </a:ln>
                  <a:solidFill>
                    <a:srgbClr val="000000"/>
                  </a:solidFill>
                  <a:effectLst/>
                  <a:uLnTx/>
                  <a:uFillTx/>
                  <a:latin typeface="Arial" charset="0"/>
                  <a:ea typeface="ＭＳ Ｐゴシック" charset="-128"/>
                  <a:cs typeface="+mn-cs"/>
                </a:endParaRPr>
              </a:p>
            </p:txBody>
          </p:sp>
        </p:grpSp>
        <p:grpSp>
          <p:nvGrpSpPr>
            <p:cNvPr id="82" name="Gruppieren 81">
              <a:extLst>
                <a:ext uri="{FF2B5EF4-FFF2-40B4-BE49-F238E27FC236}">
                  <a16:creationId xmlns:a16="http://schemas.microsoft.com/office/drawing/2014/main" id="{04DAB06A-AB55-4BC0-88CA-1BAF6CF15456}"/>
                </a:ext>
              </a:extLst>
            </p:cNvPr>
            <p:cNvGrpSpPr/>
            <p:nvPr/>
          </p:nvGrpSpPr>
          <p:grpSpPr>
            <a:xfrm>
              <a:off x="3076617" y="3278187"/>
              <a:ext cx="3767466" cy="144016"/>
              <a:chOff x="3276163" y="5445224"/>
              <a:chExt cx="3767466" cy="144016"/>
            </a:xfrm>
          </p:grpSpPr>
          <p:sp>
            <p:nvSpPr>
              <p:cNvPr id="83" name="Pfeil: Chevron 82">
                <a:extLst>
                  <a:ext uri="{FF2B5EF4-FFF2-40B4-BE49-F238E27FC236}">
                    <a16:creationId xmlns:a16="http://schemas.microsoft.com/office/drawing/2014/main" id="{6484D0CB-C65F-4D32-ACBB-B9007C5330A9}"/>
                  </a:ext>
                </a:extLst>
              </p:cNvPr>
              <p:cNvSpPr/>
              <p:nvPr/>
            </p:nvSpPr>
            <p:spPr bwMode="auto">
              <a:xfrm>
                <a:off x="3276163" y="5445224"/>
                <a:ext cx="1019637" cy="144016"/>
              </a:xfrm>
              <a:prstGeom prst="chevron">
                <a:avLst/>
              </a:prstGeom>
              <a:solidFill>
                <a:srgbClr val="6DA03A"/>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AU" sz="900" b="0" i="0" u="none" strike="noStrike" kern="1200" cap="none" spc="0" normalizeH="0" baseline="0" noProof="0" dirty="0">
                  <a:ln>
                    <a:noFill/>
                  </a:ln>
                  <a:solidFill>
                    <a:srgbClr val="000000"/>
                  </a:solidFill>
                  <a:effectLst/>
                  <a:uLnTx/>
                  <a:uFillTx/>
                  <a:latin typeface="Arial" charset="0"/>
                  <a:ea typeface="ＭＳ Ｐゴシック" charset="-128"/>
                  <a:cs typeface="+mn-cs"/>
                </a:endParaRPr>
              </a:p>
            </p:txBody>
          </p:sp>
          <p:sp>
            <p:nvSpPr>
              <p:cNvPr id="84" name="Pfeil: Chevron 83">
                <a:extLst>
                  <a:ext uri="{FF2B5EF4-FFF2-40B4-BE49-F238E27FC236}">
                    <a16:creationId xmlns:a16="http://schemas.microsoft.com/office/drawing/2014/main" id="{656CA15C-CA9B-4475-BEF8-DC6B5C37B273}"/>
                  </a:ext>
                </a:extLst>
              </p:cNvPr>
              <p:cNvSpPr/>
              <p:nvPr/>
            </p:nvSpPr>
            <p:spPr bwMode="auto">
              <a:xfrm>
                <a:off x="4223792" y="5445224"/>
                <a:ext cx="1019637" cy="144016"/>
              </a:xfrm>
              <a:prstGeom prst="chevron">
                <a:avLst/>
              </a:prstGeom>
              <a:solidFill>
                <a:srgbClr val="F7D529"/>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r" defTabSz="914400" rtl="0" eaLnBrk="0" fontAlgn="base" latinLnBrk="0" hangingPunct="0">
                  <a:lnSpc>
                    <a:spcPct val="100000"/>
                  </a:lnSpc>
                  <a:spcBef>
                    <a:spcPct val="0"/>
                  </a:spcBef>
                  <a:spcAft>
                    <a:spcPct val="0"/>
                  </a:spcAft>
                  <a:buClrTx/>
                  <a:buSzTx/>
                  <a:buFontTx/>
                  <a:buNone/>
                  <a:tabLst/>
                  <a:defRPr/>
                </a:pPr>
                <a:endParaRPr kumimoji="0" lang="en-AU" sz="2400" b="0" i="0" u="none" strike="noStrike" kern="1200" cap="none" spc="0" normalizeH="0" baseline="0" noProof="0" dirty="0">
                  <a:ln>
                    <a:noFill/>
                  </a:ln>
                  <a:solidFill>
                    <a:srgbClr val="000000"/>
                  </a:solidFill>
                  <a:effectLst/>
                  <a:uLnTx/>
                  <a:uFillTx/>
                  <a:latin typeface="Arial" charset="0"/>
                  <a:ea typeface="ＭＳ Ｐゴシック" charset="-128"/>
                  <a:cs typeface="+mn-cs"/>
                </a:endParaRPr>
              </a:p>
            </p:txBody>
          </p:sp>
          <p:sp>
            <p:nvSpPr>
              <p:cNvPr id="85" name="Pfeil: Chevron 84">
                <a:extLst>
                  <a:ext uri="{FF2B5EF4-FFF2-40B4-BE49-F238E27FC236}">
                    <a16:creationId xmlns:a16="http://schemas.microsoft.com/office/drawing/2014/main" id="{ADDF23C3-9463-4EB6-84EB-C9D68CB2C2A0}"/>
                  </a:ext>
                </a:extLst>
              </p:cNvPr>
              <p:cNvSpPr/>
              <p:nvPr/>
            </p:nvSpPr>
            <p:spPr bwMode="auto">
              <a:xfrm>
                <a:off x="5159896" y="5445224"/>
                <a:ext cx="1019637" cy="144016"/>
              </a:xfrm>
              <a:prstGeom prst="chevron">
                <a:avLst/>
              </a:prstGeom>
              <a:solidFill>
                <a:srgbClr val="F9AA00"/>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r" defTabSz="914400" rtl="0" eaLnBrk="0" fontAlgn="base" latinLnBrk="0" hangingPunct="0">
                  <a:lnSpc>
                    <a:spcPct val="100000"/>
                  </a:lnSpc>
                  <a:spcBef>
                    <a:spcPct val="0"/>
                  </a:spcBef>
                  <a:spcAft>
                    <a:spcPct val="0"/>
                  </a:spcAft>
                  <a:buClrTx/>
                  <a:buSzTx/>
                  <a:buFontTx/>
                  <a:buNone/>
                  <a:tabLst/>
                  <a:defRPr/>
                </a:pPr>
                <a:endParaRPr kumimoji="0" lang="en-AU" sz="2400" b="0" i="0" u="none" strike="noStrike" kern="1200" cap="none" spc="0" normalizeH="0" baseline="0" noProof="0" dirty="0">
                  <a:ln>
                    <a:noFill/>
                  </a:ln>
                  <a:solidFill>
                    <a:srgbClr val="000000"/>
                  </a:solidFill>
                  <a:effectLst/>
                  <a:uLnTx/>
                  <a:uFillTx/>
                  <a:latin typeface="Arial" charset="0"/>
                  <a:ea typeface="ＭＳ Ｐゴシック" charset="-128"/>
                  <a:cs typeface="+mn-cs"/>
                </a:endParaRPr>
              </a:p>
            </p:txBody>
          </p:sp>
          <p:sp>
            <p:nvSpPr>
              <p:cNvPr id="86" name="Pfeil: Chevron 85">
                <a:extLst>
                  <a:ext uri="{FF2B5EF4-FFF2-40B4-BE49-F238E27FC236}">
                    <a16:creationId xmlns:a16="http://schemas.microsoft.com/office/drawing/2014/main" id="{C2AB5B56-D078-41E1-9CAD-0FA941E5699A}"/>
                  </a:ext>
                </a:extLst>
              </p:cNvPr>
              <p:cNvSpPr/>
              <p:nvPr/>
            </p:nvSpPr>
            <p:spPr bwMode="auto">
              <a:xfrm>
                <a:off x="6023992" y="5445224"/>
                <a:ext cx="1019637" cy="144016"/>
              </a:xfrm>
              <a:prstGeom prst="chevron">
                <a:avLst/>
              </a:prstGeom>
              <a:solidFill>
                <a:srgbClr val="C73426"/>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r" defTabSz="914400" rtl="0" eaLnBrk="0" fontAlgn="base" latinLnBrk="0" hangingPunct="0">
                  <a:lnSpc>
                    <a:spcPct val="100000"/>
                  </a:lnSpc>
                  <a:spcBef>
                    <a:spcPct val="0"/>
                  </a:spcBef>
                  <a:spcAft>
                    <a:spcPct val="0"/>
                  </a:spcAft>
                  <a:buClrTx/>
                  <a:buSzTx/>
                  <a:buFontTx/>
                  <a:buNone/>
                  <a:tabLst/>
                  <a:defRPr/>
                </a:pPr>
                <a:endParaRPr kumimoji="0" lang="en-AU" sz="2400" b="0" i="0" u="none" strike="noStrike" kern="1200" cap="none" spc="0" normalizeH="0" baseline="0" noProof="0" dirty="0">
                  <a:ln>
                    <a:noFill/>
                  </a:ln>
                  <a:solidFill>
                    <a:srgbClr val="000000"/>
                  </a:solidFill>
                  <a:effectLst/>
                  <a:uLnTx/>
                  <a:uFillTx/>
                  <a:latin typeface="Arial" charset="0"/>
                  <a:ea typeface="ＭＳ Ｐゴシック" charset="-128"/>
                  <a:cs typeface="+mn-cs"/>
                </a:endParaRPr>
              </a:p>
            </p:txBody>
          </p:sp>
        </p:grpSp>
        <p:grpSp>
          <p:nvGrpSpPr>
            <p:cNvPr id="87" name="Gruppieren 86">
              <a:extLst>
                <a:ext uri="{FF2B5EF4-FFF2-40B4-BE49-F238E27FC236}">
                  <a16:creationId xmlns:a16="http://schemas.microsoft.com/office/drawing/2014/main" id="{FAF4EB61-F102-4657-8E4B-479DC5F8DBAC}"/>
                </a:ext>
              </a:extLst>
            </p:cNvPr>
            <p:cNvGrpSpPr/>
            <p:nvPr/>
          </p:nvGrpSpPr>
          <p:grpSpPr>
            <a:xfrm>
              <a:off x="3088827" y="2153641"/>
              <a:ext cx="3755256" cy="144016"/>
              <a:chOff x="3288373" y="5445224"/>
              <a:chExt cx="3755256" cy="144016"/>
            </a:xfrm>
          </p:grpSpPr>
          <p:sp>
            <p:nvSpPr>
              <p:cNvPr id="88" name="Pfeil: Chevron 87">
                <a:extLst>
                  <a:ext uri="{FF2B5EF4-FFF2-40B4-BE49-F238E27FC236}">
                    <a16:creationId xmlns:a16="http://schemas.microsoft.com/office/drawing/2014/main" id="{55AE35E4-C0EB-40E8-95A0-1577C6A6ABC2}"/>
                  </a:ext>
                </a:extLst>
              </p:cNvPr>
              <p:cNvSpPr/>
              <p:nvPr/>
            </p:nvSpPr>
            <p:spPr bwMode="auto">
              <a:xfrm>
                <a:off x="3288373" y="5445224"/>
                <a:ext cx="1019637" cy="144016"/>
              </a:xfrm>
              <a:prstGeom prst="chevron">
                <a:avLst/>
              </a:prstGeom>
              <a:solidFill>
                <a:srgbClr val="6DA03A"/>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AU" sz="900" b="0" i="0" u="none" strike="noStrike" kern="1200" cap="none" spc="0" normalizeH="0" baseline="0" noProof="0" dirty="0">
                  <a:ln>
                    <a:noFill/>
                  </a:ln>
                  <a:solidFill>
                    <a:srgbClr val="000000"/>
                  </a:solidFill>
                  <a:effectLst/>
                  <a:uLnTx/>
                  <a:uFillTx/>
                  <a:latin typeface="Arial" charset="0"/>
                  <a:ea typeface="ＭＳ Ｐゴシック" charset="-128"/>
                  <a:cs typeface="+mn-cs"/>
                </a:endParaRPr>
              </a:p>
            </p:txBody>
          </p:sp>
          <p:sp>
            <p:nvSpPr>
              <p:cNvPr id="89" name="Pfeil: Chevron 88">
                <a:extLst>
                  <a:ext uri="{FF2B5EF4-FFF2-40B4-BE49-F238E27FC236}">
                    <a16:creationId xmlns:a16="http://schemas.microsoft.com/office/drawing/2014/main" id="{87F6CB2C-28C3-4D88-8740-58FBFE77C1AA}"/>
                  </a:ext>
                </a:extLst>
              </p:cNvPr>
              <p:cNvSpPr/>
              <p:nvPr/>
            </p:nvSpPr>
            <p:spPr bwMode="auto">
              <a:xfrm>
                <a:off x="4223792" y="5445224"/>
                <a:ext cx="1019637" cy="144016"/>
              </a:xfrm>
              <a:prstGeom prst="chevron">
                <a:avLst/>
              </a:prstGeom>
              <a:solidFill>
                <a:srgbClr val="F7D529"/>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r" defTabSz="914400" rtl="0" eaLnBrk="0" fontAlgn="base" latinLnBrk="0" hangingPunct="0">
                  <a:lnSpc>
                    <a:spcPct val="100000"/>
                  </a:lnSpc>
                  <a:spcBef>
                    <a:spcPct val="0"/>
                  </a:spcBef>
                  <a:spcAft>
                    <a:spcPct val="0"/>
                  </a:spcAft>
                  <a:buClrTx/>
                  <a:buSzTx/>
                  <a:buFontTx/>
                  <a:buNone/>
                  <a:tabLst/>
                  <a:defRPr/>
                </a:pPr>
                <a:endParaRPr kumimoji="0" lang="en-AU" sz="2400" b="0" i="0" u="none" strike="noStrike" kern="1200" cap="none" spc="0" normalizeH="0" baseline="0" noProof="0" dirty="0">
                  <a:ln>
                    <a:noFill/>
                  </a:ln>
                  <a:solidFill>
                    <a:srgbClr val="000000"/>
                  </a:solidFill>
                  <a:effectLst/>
                  <a:uLnTx/>
                  <a:uFillTx/>
                  <a:latin typeface="Arial" charset="0"/>
                  <a:ea typeface="ＭＳ Ｐゴシック" charset="-128"/>
                  <a:cs typeface="+mn-cs"/>
                </a:endParaRPr>
              </a:p>
            </p:txBody>
          </p:sp>
          <p:sp>
            <p:nvSpPr>
              <p:cNvPr id="90" name="Pfeil: Chevron 89">
                <a:extLst>
                  <a:ext uri="{FF2B5EF4-FFF2-40B4-BE49-F238E27FC236}">
                    <a16:creationId xmlns:a16="http://schemas.microsoft.com/office/drawing/2014/main" id="{4A2C5236-4D35-4DB2-9B5B-61F7F2EC6C71}"/>
                  </a:ext>
                </a:extLst>
              </p:cNvPr>
              <p:cNvSpPr/>
              <p:nvPr/>
            </p:nvSpPr>
            <p:spPr bwMode="auto">
              <a:xfrm>
                <a:off x="5159896" y="5445224"/>
                <a:ext cx="1019637" cy="144016"/>
              </a:xfrm>
              <a:prstGeom prst="chevron">
                <a:avLst/>
              </a:prstGeom>
              <a:solidFill>
                <a:srgbClr val="F9AA00"/>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r" defTabSz="914400" rtl="0" eaLnBrk="0" fontAlgn="base" latinLnBrk="0" hangingPunct="0">
                  <a:lnSpc>
                    <a:spcPct val="100000"/>
                  </a:lnSpc>
                  <a:spcBef>
                    <a:spcPct val="0"/>
                  </a:spcBef>
                  <a:spcAft>
                    <a:spcPct val="0"/>
                  </a:spcAft>
                  <a:buClrTx/>
                  <a:buSzTx/>
                  <a:buFontTx/>
                  <a:buNone/>
                  <a:tabLst/>
                  <a:defRPr/>
                </a:pPr>
                <a:endParaRPr kumimoji="0" lang="en-AU" sz="2400" b="0" i="0" u="none" strike="noStrike" kern="1200" cap="none" spc="0" normalizeH="0" baseline="0" noProof="0" dirty="0">
                  <a:ln>
                    <a:noFill/>
                  </a:ln>
                  <a:solidFill>
                    <a:srgbClr val="000000"/>
                  </a:solidFill>
                  <a:effectLst/>
                  <a:uLnTx/>
                  <a:uFillTx/>
                  <a:latin typeface="Arial" charset="0"/>
                  <a:ea typeface="ＭＳ Ｐゴシック" charset="-128"/>
                  <a:cs typeface="+mn-cs"/>
                </a:endParaRPr>
              </a:p>
            </p:txBody>
          </p:sp>
          <p:sp>
            <p:nvSpPr>
              <p:cNvPr id="91" name="Pfeil: Chevron 90">
                <a:extLst>
                  <a:ext uri="{FF2B5EF4-FFF2-40B4-BE49-F238E27FC236}">
                    <a16:creationId xmlns:a16="http://schemas.microsoft.com/office/drawing/2014/main" id="{CCE9C515-60DB-476D-BC00-E20FB23CAD31}"/>
                  </a:ext>
                </a:extLst>
              </p:cNvPr>
              <p:cNvSpPr/>
              <p:nvPr/>
            </p:nvSpPr>
            <p:spPr bwMode="auto">
              <a:xfrm>
                <a:off x="6023992" y="5445224"/>
                <a:ext cx="1019637" cy="144016"/>
              </a:xfrm>
              <a:prstGeom prst="chevron">
                <a:avLst/>
              </a:prstGeom>
              <a:solidFill>
                <a:srgbClr val="C73426"/>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r" defTabSz="914400" rtl="0" eaLnBrk="0" fontAlgn="base" latinLnBrk="0" hangingPunct="0">
                  <a:lnSpc>
                    <a:spcPct val="100000"/>
                  </a:lnSpc>
                  <a:spcBef>
                    <a:spcPct val="0"/>
                  </a:spcBef>
                  <a:spcAft>
                    <a:spcPct val="0"/>
                  </a:spcAft>
                  <a:buClrTx/>
                  <a:buSzTx/>
                  <a:buFontTx/>
                  <a:buNone/>
                  <a:tabLst/>
                  <a:defRPr/>
                </a:pPr>
                <a:endParaRPr kumimoji="0" lang="en-AU" sz="2400" b="0" i="0" u="none" strike="noStrike" kern="1200" cap="none" spc="0" normalizeH="0" baseline="0" noProof="0" dirty="0">
                  <a:ln>
                    <a:noFill/>
                  </a:ln>
                  <a:solidFill>
                    <a:srgbClr val="000000"/>
                  </a:solidFill>
                  <a:effectLst/>
                  <a:uLnTx/>
                  <a:uFillTx/>
                  <a:latin typeface="Arial" charset="0"/>
                  <a:ea typeface="ＭＳ Ｐゴシック" charset="-128"/>
                  <a:cs typeface="+mn-cs"/>
                </a:endParaRPr>
              </a:p>
            </p:txBody>
          </p:sp>
        </p:grpSp>
        <p:grpSp>
          <p:nvGrpSpPr>
            <p:cNvPr id="92" name="Gruppieren 91">
              <a:extLst>
                <a:ext uri="{FF2B5EF4-FFF2-40B4-BE49-F238E27FC236}">
                  <a16:creationId xmlns:a16="http://schemas.microsoft.com/office/drawing/2014/main" id="{1FEE3073-2019-4EAA-945E-09D58529B50D}"/>
                </a:ext>
              </a:extLst>
            </p:cNvPr>
            <p:cNvGrpSpPr/>
            <p:nvPr/>
          </p:nvGrpSpPr>
          <p:grpSpPr>
            <a:xfrm>
              <a:off x="3085600" y="2741034"/>
              <a:ext cx="3767466" cy="144016"/>
              <a:chOff x="3276163" y="5445224"/>
              <a:chExt cx="3767466" cy="144016"/>
            </a:xfrm>
          </p:grpSpPr>
          <p:sp>
            <p:nvSpPr>
              <p:cNvPr id="93" name="Pfeil: Chevron 92">
                <a:extLst>
                  <a:ext uri="{FF2B5EF4-FFF2-40B4-BE49-F238E27FC236}">
                    <a16:creationId xmlns:a16="http://schemas.microsoft.com/office/drawing/2014/main" id="{45D1582C-7BA6-40AF-8A50-1C66D60C7B0E}"/>
                  </a:ext>
                </a:extLst>
              </p:cNvPr>
              <p:cNvSpPr/>
              <p:nvPr/>
            </p:nvSpPr>
            <p:spPr bwMode="auto">
              <a:xfrm>
                <a:off x="3276163" y="5445224"/>
                <a:ext cx="1019637" cy="144016"/>
              </a:xfrm>
              <a:prstGeom prst="chevron">
                <a:avLst/>
              </a:prstGeom>
              <a:solidFill>
                <a:srgbClr val="6DA03A"/>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AU" sz="900" b="0" i="0" u="none" strike="noStrike" kern="1200" cap="none" spc="0" normalizeH="0" baseline="0" noProof="0" dirty="0">
                  <a:ln>
                    <a:noFill/>
                  </a:ln>
                  <a:solidFill>
                    <a:srgbClr val="000000"/>
                  </a:solidFill>
                  <a:effectLst/>
                  <a:uLnTx/>
                  <a:uFillTx/>
                  <a:latin typeface="Arial" charset="0"/>
                  <a:ea typeface="ＭＳ Ｐゴシック" charset="-128"/>
                  <a:cs typeface="+mn-cs"/>
                </a:endParaRPr>
              </a:p>
            </p:txBody>
          </p:sp>
          <p:sp>
            <p:nvSpPr>
              <p:cNvPr id="94" name="Pfeil: Chevron 93">
                <a:extLst>
                  <a:ext uri="{FF2B5EF4-FFF2-40B4-BE49-F238E27FC236}">
                    <a16:creationId xmlns:a16="http://schemas.microsoft.com/office/drawing/2014/main" id="{BE46985F-EAF8-4F44-B84C-4F776DEADC4E}"/>
                  </a:ext>
                </a:extLst>
              </p:cNvPr>
              <p:cNvSpPr/>
              <p:nvPr/>
            </p:nvSpPr>
            <p:spPr bwMode="auto">
              <a:xfrm>
                <a:off x="4223792" y="5445224"/>
                <a:ext cx="1019637" cy="144016"/>
              </a:xfrm>
              <a:prstGeom prst="chevron">
                <a:avLst/>
              </a:prstGeom>
              <a:solidFill>
                <a:srgbClr val="F7D529"/>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r" defTabSz="914400" rtl="0" eaLnBrk="0" fontAlgn="base" latinLnBrk="0" hangingPunct="0">
                  <a:lnSpc>
                    <a:spcPct val="100000"/>
                  </a:lnSpc>
                  <a:spcBef>
                    <a:spcPct val="0"/>
                  </a:spcBef>
                  <a:spcAft>
                    <a:spcPct val="0"/>
                  </a:spcAft>
                  <a:buClrTx/>
                  <a:buSzTx/>
                  <a:buFontTx/>
                  <a:buNone/>
                  <a:tabLst/>
                  <a:defRPr/>
                </a:pPr>
                <a:endParaRPr kumimoji="0" lang="en-AU" sz="2400" b="0" i="0" u="none" strike="noStrike" kern="1200" cap="none" spc="0" normalizeH="0" baseline="0" noProof="0" dirty="0">
                  <a:ln>
                    <a:noFill/>
                  </a:ln>
                  <a:solidFill>
                    <a:srgbClr val="000000"/>
                  </a:solidFill>
                  <a:effectLst/>
                  <a:uLnTx/>
                  <a:uFillTx/>
                  <a:latin typeface="Arial" charset="0"/>
                  <a:ea typeface="ＭＳ Ｐゴシック" charset="-128"/>
                  <a:cs typeface="+mn-cs"/>
                </a:endParaRPr>
              </a:p>
            </p:txBody>
          </p:sp>
          <p:sp>
            <p:nvSpPr>
              <p:cNvPr id="95" name="Pfeil: Chevron 94">
                <a:extLst>
                  <a:ext uri="{FF2B5EF4-FFF2-40B4-BE49-F238E27FC236}">
                    <a16:creationId xmlns:a16="http://schemas.microsoft.com/office/drawing/2014/main" id="{7C263755-1DF2-41C4-8995-48362AECB218}"/>
                  </a:ext>
                </a:extLst>
              </p:cNvPr>
              <p:cNvSpPr/>
              <p:nvPr/>
            </p:nvSpPr>
            <p:spPr bwMode="auto">
              <a:xfrm>
                <a:off x="5159896" y="5445224"/>
                <a:ext cx="1019637" cy="144016"/>
              </a:xfrm>
              <a:prstGeom prst="chevron">
                <a:avLst/>
              </a:prstGeom>
              <a:solidFill>
                <a:srgbClr val="F9AA00"/>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r" defTabSz="914400" rtl="0" eaLnBrk="0" fontAlgn="base" latinLnBrk="0" hangingPunct="0">
                  <a:lnSpc>
                    <a:spcPct val="100000"/>
                  </a:lnSpc>
                  <a:spcBef>
                    <a:spcPct val="0"/>
                  </a:spcBef>
                  <a:spcAft>
                    <a:spcPct val="0"/>
                  </a:spcAft>
                  <a:buClrTx/>
                  <a:buSzTx/>
                  <a:buFontTx/>
                  <a:buNone/>
                  <a:tabLst/>
                  <a:defRPr/>
                </a:pPr>
                <a:endParaRPr kumimoji="0" lang="en-AU" sz="2400" b="0" i="0" u="none" strike="noStrike" kern="1200" cap="none" spc="0" normalizeH="0" baseline="0" noProof="0" dirty="0">
                  <a:ln>
                    <a:noFill/>
                  </a:ln>
                  <a:solidFill>
                    <a:srgbClr val="000000"/>
                  </a:solidFill>
                  <a:effectLst/>
                  <a:uLnTx/>
                  <a:uFillTx/>
                  <a:latin typeface="Arial" charset="0"/>
                  <a:ea typeface="ＭＳ Ｐゴシック" charset="-128"/>
                  <a:cs typeface="+mn-cs"/>
                </a:endParaRPr>
              </a:p>
            </p:txBody>
          </p:sp>
          <p:sp>
            <p:nvSpPr>
              <p:cNvPr id="96" name="Pfeil: Chevron 95">
                <a:extLst>
                  <a:ext uri="{FF2B5EF4-FFF2-40B4-BE49-F238E27FC236}">
                    <a16:creationId xmlns:a16="http://schemas.microsoft.com/office/drawing/2014/main" id="{4DB433CF-C864-4A2E-A799-AE2F9695EA39}"/>
                  </a:ext>
                </a:extLst>
              </p:cNvPr>
              <p:cNvSpPr/>
              <p:nvPr/>
            </p:nvSpPr>
            <p:spPr bwMode="auto">
              <a:xfrm>
                <a:off x="6023992" y="5445224"/>
                <a:ext cx="1019637" cy="144016"/>
              </a:xfrm>
              <a:prstGeom prst="chevron">
                <a:avLst/>
              </a:prstGeom>
              <a:solidFill>
                <a:srgbClr val="C73426"/>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r" defTabSz="914400" rtl="0" eaLnBrk="0" fontAlgn="base" latinLnBrk="0" hangingPunct="0">
                  <a:lnSpc>
                    <a:spcPct val="100000"/>
                  </a:lnSpc>
                  <a:spcBef>
                    <a:spcPct val="0"/>
                  </a:spcBef>
                  <a:spcAft>
                    <a:spcPct val="0"/>
                  </a:spcAft>
                  <a:buClrTx/>
                  <a:buSzTx/>
                  <a:buFontTx/>
                  <a:buNone/>
                  <a:tabLst/>
                  <a:defRPr/>
                </a:pPr>
                <a:endParaRPr kumimoji="0" lang="en-AU" sz="2400" b="0" i="0" u="none" strike="noStrike" kern="1200" cap="none" spc="0" normalizeH="0" baseline="0" noProof="0" dirty="0">
                  <a:ln>
                    <a:noFill/>
                  </a:ln>
                  <a:solidFill>
                    <a:srgbClr val="000000"/>
                  </a:solidFill>
                  <a:effectLst/>
                  <a:uLnTx/>
                  <a:uFillTx/>
                  <a:latin typeface="Arial" charset="0"/>
                  <a:ea typeface="ＭＳ Ｐゴシック" charset="-128"/>
                  <a:cs typeface="+mn-cs"/>
                </a:endParaRPr>
              </a:p>
            </p:txBody>
          </p:sp>
        </p:grpSp>
        <p:grpSp>
          <p:nvGrpSpPr>
            <p:cNvPr id="98" name="Gruppieren 97">
              <a:extLst>
                <a:ext uri="{FF2B5EF4-FFF2-40B4-BE49-F238E27FC236}">
                  <a16:creationId xmlns:a16="http://schemas.microsoft.com/office/drawing/2014/main" id="{9292DC8B-2796-485B-9C5D-BE843B99B1F7}"/>
                </a:ext>
              </a:extLst>
            </p:cNvPr>
            <p:cNvGrpSpPr/>
            <p:nvPr/>
          </p:nvGrpSpPr>
          <p:grpSpPr>
            <a:xfrm>
              <a:off x="3085600" y="5805264"/>
              <a:ext cx="3767466" cy="144016"/>
              <a:chOff x="3276163" y="5615681"/>
              <a:chExt cx="3767466" cy="144016"/>
            </a:xfrm>
          </p:grpSpPr>
          <p:sp>
            <p:nvSpPr>
              <p:cNvPr id="99" name="Pfeil: Chevron 98">
                <a:extLst>
                  <a:ext uri="{FF2B5EF4-FFF2-40B4-BE49-F238E27FC236}">
                    <a16:creationId xmlns:a16="http://schemas.microsoft.com/office/drawing/2014/main" id="{CFAD52FA-153B-44D0-BD0F-842BEE199983}"/>
                  </a:ext>
                </a:extLst>
              </p:cNvPr>
              <p:cNvSpPr/>
              <p:nvPr/>
            </p:nvSpPr>
            <p:spPr bwMode="auto">
              <a:xfrm>
                <a:off x="3276163" y="5615681"/>
                <a:ext cx="1019637" cy="144016"/>
              </a:xfrm>
              <a:prstGeom prst="chevron">
                <a:avLst/>
              </a:prstGeom>
              <a:solidFill>
                <a:srgbClr val="6DA03A"/>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AU" sz="900" b="0" i="0" u="none" strike="noStrike" kern="1200" cap="none" spc="0" normalizeH="0" baseline="0" noProof="0" dirty="0">
                  <a:ln>
                    <a:noFill/>
                  </a:ln>
                  <a:solidFill>
                    <a:srgbClr val="000000"/>
                  </a:solidFill>
                  <a:effectLst/>
                  <a:uLnTx/>
                  <a:uFillTx/>
                  <a:latin typeface="Arial" charset="0"/>
                  <a:ea typeface="ＭＳ Ｐゴシック" charset="-128"/>
                  <a:cs typeface="+mn-cs"/>
                </a:endParaRPr>
              </a:p>
            </p:txBody>
          </p:sp>
          <p:sp>
            <p:nvSpPr>
              <p:cNvPr id="100" name="Pfeil: Chevron 99">
                <a:extLst>
                  <a:ext uri="{FF2B5EF4-FFF2-40B4-BE49-F238E27FC236}">
                    <a16:creationId xmlns:a16="http://schemas.microsoft.com/office/drawing/2014/main" id="{A47C55DC-D57C-4DC9-91FC-AC9ACAFA1DA7}"/>
                  </a:ext>
                </a:extLst>
              </p:cNvPr>
              <p:cNvSpPr/>
              <p:nvPr/>
            </p:nvSpPr>
            <p:spPr bwMode="auto">
              <a:xfrm>
                <a:off x="4223792" y="5615681"/>
                <a:ext cx="1019637" cy="144016"/>
              </a:xfrm>
              <a:prstGeom prst="chevron">
                <a:avLst/>
              </a:prstGeom>
              <a:solidFill>
                <a:srgbClr val="F7D529"/>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r" defTabSz="914400" rtl="0" eaLnBrk="0" fontAlgn="base" latinLnBrk="0" hangingPunct="0">
                  <a:lnSpc>
                    <a:spcPct val="100000"/>
                  </a:lnSpc>
                  <a:spcBef>
                    <a:spcPct val="0"/>
                  </a:spcBef>
                  <a:spcAft>
                    <a:spcPct val="0"/>
                  </a:spcAft>
                  <a:buClrTx/>
                  <a:buSzTx/>
                  <a:buFontTx/>
                  <a:buNone/>
                  <a:tabLst/>
                  <a:defRPr/>
                </a:pPr>
                <a:endParaRPr kumimoji="0" lang="en-AU" sz="2400" b="0" i="0" u="none" strike="noStrike" kern="1200" cap="none" spc="0" normalizeH="0" baseline="0" noProof="0" dirty="0">
                  <a:ln>
                    <a:noFill/>
                  </a:ln>
                  <a:solidFill>
                    <a:srgbClr val="000000"/>
                  </a:solidFill>
                  <a:effectLst/>
                  <a:uLnTx/>
                  <a:uFillTx/>
                  <a:latin typeface="Arial" charset="0"/>
                  <a:ea typeface="ＭＳ Ｐゴシック" charset="-128"/>
                  <a:cs typeface="+mn-cs"/>
                </a:endParaRPr>
              </a:p>
            </p:txBody>
          </p:sp>
          <p:sp>
            <p:nvSpPr>
              <p:cNvPr id="101" name="Pfeil: Chevron 100">
                <a:extLst>
                  <a:ext uri="{FF2B5EF4-FFF2-40B4-BE49-F238E27FC236}">
                    <a16:creationId xmlns:a16="http://schemas.microsoft.com/office/drawing/2014/main" id="{183DA245-AAC1-425D-ABD6-8D2314543619}"/>
                  </a:ext>
                </a:extLst>
              </p:cNvPr>
              <p:cNvSpPr/>
              <p:nvPr/>
            </p:nvSpPr>
            <p:spPr bwMode="auto">
              <a:xfrm>
                <a:off x="5159896" y="5615681"/>
                <a:ext cx="1019637" cy="144016"/>
              </a:xfrm>
              <a:prstGeom prst="chevron">
                <a:avLst/>
              </a:prstGeom>
              <a:solidFill>
                <a:srgbClr val="F9AA00"/>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r" defTabSz="914400" rtl="0" eaLnBrk="0" fontAlgn="base" latinLnBrk="0" hangingPunct="0">
                  <a:lnSpc>
                    <a:spcPct val="100000"/>
                  </a:lnSpc>
                  <a:spcBef>
                    <a:spcPct val="0"/>
                  </a:spcBef>
                  <a:spcAft>
                    <a:spcPct val="0"/>
                  </a:spcAft>
                  <a:buClrTx/>
                  <a:buSzTx/>
                  <a:buFontTx/>
                  <a:buNone/>
                  <a:tabLst/>
                  <a:defRPr/>
                </a:pPr>
                <a:endParaRPr kumimoji="0" lang="en-AU" sz="2400" b="0" i="0" u="none" strike="noStrike" kern="1200" cap="none" spc="0" normalizeH="0" baseline="0" noProof="0" dirty="0">
                  <a:ln>
                    <a:noFill/>
                  </a:ln>
                  <a:solidFill>
                    <a:srgbClr val="000000"/>
                  </a:solidFill>
                  <a:effectLst/>
                  <a:uLnTx/>
                  <a:uFillTx/>
                  <a:latin typeface="Arial" charset="0"/>
                  <a:ea typeface="ＭＳ Ｐゴシック" charset="-128"/>
                  <a:cs typeface="+mn-cs"/>
                </a:endParaRPr>
              </a:p>
            </p:txBody>
          </p:sp>
          <p:sp>
            <p:nvSpPr>
              <p:cNvPr id="102" name="Pfeil: Chevron 101">
                <a:extLst>
                  <a:ext uri="{FF2B5EF4-FFF2-40B4-BE49-F238E27FC236}">
                    <a16:creationId xmlns:a16="http://schemas.microsoft.com/office/drawing/2014/main" id="{1E7F0287-3E68-42CF-81F4-923A4E4E49D1}"/>
                  </a:ext>
                </a:extLst>
              </p:cNvPr>
              <p:cNvSpPr/>
              <p:nvPr/>
            </p:nvSpPr>
            <p:spPr bwMode="auto">
              <a:xfrm>
                <a:off x="6023992" y="5615681"/>
                <a:ext cx="1019637" cy="144016"/>
              </a:xfrm>
              <a:prstGeom prst="chevron">
                <a:avLst/>
              </a:prstGeom>
              <a:solidFill>
                <a:srgbClr val="C73426"/>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r" defTabSz="914400" rtl="0" eaLnBrk="0" fontAlgn="base" latinLnBrk="0" hangingPunct="0">
                  <a:lnSpc>
                    <a:spcPct val="100000"/>
                  </a:lnSpc>
                  <a:spcBef>
                    <a:spcPct val="0"/>
                  </a:spcBef>
                  <a:spcAft>
                    <a:spcPct val="0"/>
                  </a:spcAft>
                  <a:buClrTx/>
                  <a:buSzTx/>
                  <a:buFontTx/>
                  <a:buNone/>
                  <a:tabLst/>
                  <a:defRPr/>
                </a:pPr>
                <a:endParaRPr kumimoji="0" lang="en-AU" sz="2400" b="0" i="0" u="none" strike="noStrike" kern="1200" cap="none" spc="0" normalizeH="0" baseline="0" noProof="0" dirty="0">
                  <a:ln>
                    <a:noFill/>
                  </a:ln>
                  <a:solidFill>
                    <a:srgbClr val="000000"/>
                  </a:solidFill>
                  <a:effectLst/>
                  <a:uLnTx/>
                  <a:uFillTx/>
                  <a:latin typeface="Arial" charset="0"/>
                  <a:ea typeface="ＭＳ Ｐゴシック" charset="-128"/>
                  <a:cs typeface="+mn-cs"/>
                </a:endParaRPr>
              </a:p>
            </p:txBody>
          </p:sp>
        </p:grpSp>
        <p:pic>
          <p:nvPicPr>
            <p:cNvPr id="103" name="Grafik 102" descr="Markierung mit einfarbiger Füllung">
              <a:extLst>
                <a:ext uri="{FF2B5EF4-FFF2-40B4-BE49-F238E27FC236}">
                  <a16:creationId xmlns:a16="http://schemas.microsoft.com/office/drawing/2014/main" id="{19026B47-B22F-4515-BA58-770DCB55A500}"/>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2354948" y="5595221"/>
              <a:ext cx="471985" cy="471985"/>
            </a:xfrm>
            <a:prstGeom prst="rect">
              <a:avLst/>
            </a:prstGeom>
          </p:spPr>
        </p:pic>
      </p:grpSp>
      <p:sp>
        <p:nvSpPr>
          <p:cNvPr id="104" name="Textfeld 103">
            <a:extLst>
              <a:ext uri="{FF2B5EF4-FFF2-40B4-BE49-F238E27FC236}">
                <a16:creationId xmlns:a16="http://schemas.microsoft.com/office/drawing/2014/main" id="{143A5909-5393-4974-8041-2A40BB7D79A4}"/>
              </a:ext>
            </a:extLst>
          </p:cNvPr>
          <p:cNvSpPr txBox="1"/>
          <p:nvPr/>
        </p:nvSpPr>
        <p:spPr>
          <a:xfrm>
            <a:off x="944877" y="6443280"/>
            <a:ext cx="6107228" cy="281295"/>
          </a:xfrm>
          <a:prstGeom prst="rect">
            <a:avLst/>
          </a:prstGeom>
          <a:noFill/>
        </p:spPr>
        <p:txBody>
          <a:bodyPr wrap="square">
            <a:spAutoFit/>
          </a:bodyPr>
          <a:lstStyle/>
          <a:p>
            <a:pPr marL="0" marR="0" lvl="0" indent="0" algn="l" defTabSz="914400" rtl="0" eaLnBrk="1" fontAlgn="auto" latinLnBrk="0" hangingPunct="1">
              <a:lnSpc>
                <a:spcPts val="1600"/>
              </a:lnSpc>
              <a:spcBef>
                <a:spcPts val="0"/>
              </a:spcBef>
              <a:spcAft>
                <a:spcPts val="0"/>
              </a:spcAft>
              <a:buClrTx/>
              <a:buSzTx/>
              <a:buFontTx/>
              <a:buNone/>
              <a:tabLst/>
              <a:defRPr/>
            </a:pPr>
            <a:r>
              <a:rPr lang="de-DE" sz="1200" dirty="0">
                <a:solidFill>
                  <a:srgbClr val="000000"/>
                </a:solidFill>
                <a:latin typeface="+mn-lt"/>
              </a:rPr>
              <a:t>*(Rohstoffe, </a:t>
            </a:r>
            <a:r>
              <a:rPr lang="de-DE" sz="1200" dirty="0">
                <a:solidFill>
                  <a:srgbClr val="000000"/>
                </a:solidFill>
                <a:latin typeface="+mn-lt"/>
                <a:ea typeface="+mn-ea"/>
              </a:rPr>
              <a:t>Ausstattung</a:t>
            </a:r>
            <a:r>
              <a:rPr lang="de-DE" sz="1200" dirty="0">
                <a:solidFill>
                  <a:srgbClr val="000000"/>
                </a:solidFill>
                <a:latin typeface="+mn-lt"/>
              </a:rPr>
              <a:t>, Maschinenpark)</a:t>
            </a:r>
          </a:p>
        </p:txBody>
      </p:sp>
      <p:sp>
        <p:nvSpPr>
          <p:cNvPr id="54" name="Textfeld 53">
            <a:extLst>
              <a:ext uri="{FF2B5EF4-FFF2-40B4-BE49-F238E27FC236}">
                <a16:creationId xmlns:a16="http://schemas.microsoft.com/office/drawing/2014/main" id="{2B9DE21B-33C2-4C9D-A680-8F7202A60464}"/>
              </a:ext>
            </a:extLst>
          </p:cNvPr>
          <p:cNvSpPr txBox="1"/>
          <p:nvPr/>
        </p:nvSpPr>
        <p:spPr>
          <a:xfrm>
            <a:off x="2951177" y="6238381"/>
            <a:ext cx="4248472" cy="261610"/>
          </a:xfrm>
          <a:prstGeom prst="rect">
            <a:avLst/>
          </a:prstGeom>
          <a:noFill/>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de-DE" sz="1050" b="0" i="0" u="none" strike="noStrike" kern="1200" cap="none" spc="0" normalizeH="0" baseline="0" noProof="0" dirty="0">
                <a:ln>
                  <a:noFill/>
                </a:ln>
                <a:solidFill>
                  <a:srgbClr val="3B687F"/>
                </a:solidFill>
                <a:effectLst/>
                <a:uLnTx/>
                <a:uFillTx/>
                <a:latin typeface="Arial" charset="0"/>
                <a:ea typeface="ＭＳ Ｐゴシック" charset="-128"/>
                <a:cs typeface="+mn-cs"/>
              </a:rPr>
              <a:t>gering		mittel		hoch</a:t>
            </a:r>
          </a:p>
        </p:txBody>
      </p:sp>
    </p:spTree>
    <p:extLst>
      <p:ext uri="{BB962C8B-B14F-4D97-AF65-F5344CB8AC3E}">
        <p14:creationId xmlns:p14="http://schemas.microsoft.com/office/powerpoint/2010/main" val="357431159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C163886-A34D-4845-96D9-2BFD3E9ABF14}"/>
              </a:ext>
            </a:extLst>
          </p:cNvPr>
          <p:cNvSpPr>
            <a:spLocks noGrp="1"/>
          </p:cNvSpPr>
          <p:nvPr>
            <p:ph type="title"/>
          </p:nvPr>
        </p:nvSpPr>
        <p:spPr/>
        <p:txBody>
          <a:bodyPr/>
          <a:lstStyle/>
          <a:p>
            <a:r>
              <a:rPr lang="de-DE" dirty="0"/>
              <a:t>Template Risikobarometer (2)</a:t>
            </a:r>
            <a:endParaRPr lang="en-AU" dirty="0"/>
          </a:p>
        </p:txBody>
      </p:sp>
      <p:sp>
        <p:nvSpPr>
          <p:cNvPr id="50" name="Fußzeilenplatzhalter 2">
            <a:extLst>
              <a:ext uri="{FF2B5EF4-FFF2-40B4-BE49-F238E27FC236}">
                <a16:creationId xmlns:a16="http://schemas.microsoft.com/office/drawing/2014/main" id="{14FD4664-B06C-4AC2-AEDA-6C45D9FE31C2}"/>
              </a:ext>
            </a:extLst>
          </p:cNvPr>
          <p:cNvSpPr>
            <a:spLocks noGrp="1"/>
          </p:cNvSpPr>
          <p:nvPr>
            <p:ph type="ftr" sz="quarter" idx="10"/>
          </p:nvPr>
        </p:nvSpPr>
        <p:spPr/>
        <p:txBody>
          <a:bodyPr/>
          <a:lstStyle/>
          <a:p>
            <a:r>
              <a:rPr lang="de-DE" b="1" dirty="0">
                <a:solidFill>
                  <a:srgbClr val="7B9C2A"/>
                </a:solidFill>
              </a:rPr>
              <a:t>UMWELT. </a:t>
            </a:r>
            <a:r>
              <a:rPr lang="de-DE" b="1" dirty="0">
                <a:solidFill>
                  <a:srgbClr val="F9AA00"/>
                </a:solidFill>
              </a:rPr>
              <a:t>RISIKO. </a:t>
            </a:r>
            <a:r>
              <a:rPr lang="de-DE" b="1" dirty="0"/>
              <a:t>MANAGEMENT. </a:t>
            </a:r>
            <a:r>
              <a:rPr lang="de-DE" dirty="0"/>
              <a:t>| © LfU | IZU Infozentrum UmweltWirtschaft</a:t>
            </a:r>
          </a:p>
        </p:txBody>
      </p:sp>
      <p:sp>
        <p:nvSpPr>
          <p:cNvPr id="7" name="Foliennummernplatzhalter 6">
            <a:extLst>
              <a:ext uri="{FF2B5EF4-FFF2-40B4-BE49-F238E27FC236}">
                <a16:creationId xmlns:a16="http://schemas.microsoft.com/office/drawing/2014/main" id="{4F80046B-6CA4-44F3-8A0C-130950225E65}"/>
              </a:ext>
            </a:extLst>
          </p:cNvPr>
          <p:cNvSpPr>
            <a:spLocks noGrp="1"/>
          </p:cNvSpPr>
          <p:nvPr>
            <p:ph type="sldNum" sz="quarter" idx="4"/>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fld id="{894680D0-7A83-433A-9719-C4143F27F647}" type="slidenum">
              <a:rPr kumimoji="0" lang="de-DE" sz="1000" b="0" i="0" u="none" strike="noStrike" kern="1200" cap="none" spc="0" normalizeH="0" baseline="0" noProof="0" smtClean="0">
                <a:ln>
                  <a:noFill/>
                </a:ln>
                <a:solidFill>
                  <a:srgbClr val="3B687F"/>
                </a:solidFill>
                <a:effectLst/>
                <a:uLnTx/>
                <a:uFillTx/>
                <a:latin typeface="Arial" charset="0"/>
                <a:ea typeface="ＭＳ Ｐゴシック" charset="-128"/>
                <a:cs typeface="+mn-cs"/>
              </a:rPr>
              <a:pPr marL="0" marR="0" lvl="0" indent="0" algn="l" defTabSz="914400" rtl="0" eaLnBrk="0" fontAlgn="base" latinLnBrk="0" hangingPunct="0">
                <a:lnSpc>
                  <a:spcPct val="100000"/>
                </a:lnSpc>
                <a:spcBef>
                  <a:spcPct val="0"/>
                </a:spcBef>
                <a:spcAft>
                  <a:spcPct val="0"/>
                </a:spcAft>
                <a:buClrTx/>
                <a:buSzTx/>
                <a:buFontTx/>
                <a:buNone/>
                <a:tabLst/>
                <a:defRPr/>
              </a:pPr>
              <a:t>17</a:t>
            </a:fld>
            <a:endParaRPr kumimoji="0" lang="de-DE" sz="1000" b="0" i="0" u="none" strike="noStrike" kern="1200" cap="none" spc="0" normalizeH="0" baseline="0" noProof="0" dirty="0">
              <a:ln>
                <a:noFill/>
              </a:ln>
              <a:solidFill>
                <a:srgbClr val="3B687F"/>
              </a:solidFill>
              <a:effectLst/>
              <a:uLnTx/>
              <a:uFillTx/>
              <a:latin typeface="Arial" charset="0"/>
              <a:ea typeface="ＭＳ Ｐゴシック" charset="-128"/>
              <a:cs typeface="+mn-cs"/>
            </a:endParaRPr>
          </a:p>
        </p:txBody>
      </p:sp>
      <p:grpSp>
        <p:nvGrpSpPr>
          <p:cNvPr id="5" name="Gruppieren 4">
            <a:extLst>
              <a:ext uri="{FF2B5EF4-FFF2-40B4-BE49-F238E27FC236}">
                <a16:creationId xmlns:a16="http://schemas.microsoft.com/office/drawing/2014/main" id="{5C5A2CF7-56E4-4EC2-8399-7FCE533CDD07}"/>
              </a:ext>
            </a:extLst>
          </p:cNvPr>
          <p:cNvGrpSpPr/>
          <p:nvPr/>
        </p:nvGrpSpPr>
        <p:grpSpPr>
          <a:xfrm>
            <a:off x="570898" y="1499682"/>
            <a:ext cx="11280648" cy="4953654"/>
            <a:chOff x="539368" y="1510192"/>
            <a:chExt cx="11280648" cy="4953654"/>
          </a:xfrm>
        </p:grpSpPr>
        <p:sp>
          <p:nvSpPr>
            <p:cNvPr id="61" name="Textfeld 60">
              <a:extLst>
                <a:ext uri="{FF2B5EF4-FFF2-40B4-BE49-F238E27FC236}">
                  <a16:creationId xmlns:a16="http://schemas.microsoft.com/office/drawing/2014/main" id="{8AF59F7F-E796-4BAD-A7BF-EAE97258ADDA}"/>
                </a:ext>
              </a:extLst>
            </p:cNvPr>
            <p:cNvSpPr txBox="1"/>
            <p:nvPr/>
          </p:nvSpPr>
          <p:spPr>
            <a:xfrm>
              <a:off x="2919647" y="6202236"/>
              <a:ext cx="4248472" cy="261610"/>
            </a:xfrm>
            <a:prstGeom prst="rect">
              <a:avLst/>
            </a:prstGeom>
            <a:noFill/>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de-DE" sz="1050" b="0" i="0" u="none" strike="noStrike" kern="1200" cap="none" spc="0" normalizeH="0" baseline="0" noProof="0" dirty="0">
                  <a:ln>
                    <a:noFill/>
                  </a:ln>
                  <a:solidFill>
                    <a:srgbClr val="3B687F"/>
                  </a:solidFill>
                  <a:effectLst/>
                  <a:uLnTx/>
                  <a:uFillTx/>
                  <a:latin typeface="Arial" charset="0"/>
                  <a:ea typeface="ＭＳ Ｐゴシック" charset="-128"/>
                  <a:cs typeface="+mn-cs"/>
                </a:rPr>
                <a:t>gering		mittel		hoch</a:t>
              </a:r>
            </a:p>
          </p:txBody>
        </p:sp>
        <p:graphicFrame>
          <p:nvGraphicFramePr>
            <p:cNvPr id="53" name="Tabelle 6">
              <a:extLst>
                <a:ext uri="{FF2B5EF4-FFF2-40B4-BE49-F238E27FC236}">
                  <a16:creationId xmlns:a16="http://schemas.microsoft.com/office/drawing/2014/main" id="{6F88DE86-DD2D-4388-A839-BE0F98AFB104}"/>
                </a:ext>
              </a:extLst>
            </p:cNvPr>
            <p:cNvGraphicFramePr>
              <a:graphicFrameLocks/>
            </p:cNvGraphicFramePr>
            <p:nvPr/>
          </p:nvGraphicFramePr>
          <p:xfrm>
            <a:off x="539368" y="1510192"/>
            <a:ext cx="11280648" cy="4765107"/>
          </p:xfrm>
          <a:graphic>
            <a:graphicData uri="http://schemas.openxmlformats.org/drawingml/2006/table">
              <a:tbl>
                <a:tblPr firstRow="1" bandRow="1">
                  <a:tableStyleId>{5940675A-B579-460E-94D1-54222C63F5DA}</a:tableStyleId>
                </a:tblPr>
                <a:tblGrid>
                  <a:gridCol w="2207640">
                    <a:extLst>
                      <a:ext uri="{9D8B030D-6E8A-4147-A177-3AD203B41FA5}">
                        <a16:colId xmlns:a16="http://schemas.microsoft.com/office/drawing/2014/main" val="1737925271"/>
                      </a:ext>
                    </a:extLst>
                  </a:gridCol>
                  <a:gridCol w="4248472">
                    <a:extLst>
                      <a:ext uri="{9D8B030D-6E8A-4147-A177-3AD203B41FA5}">
                        <a16:colId xmlns:a16="http://schemas.microsoft.com/office/drawing/2014/main" val="1392339187"/>
                      </a:ext>
                    </a:extLst>
                  </a:gridCol>
                  <a:gridCol w="4824536">
                    <a:extLst>
                      <a:ext uri="{9D8B030D-6E8A-4147-A177-3AD203B41FA5}">
                        <a16:colId xmlns:a16="http://schemas.microsoft.com/office/drawing/2014/main" val="4127525855"/>
                      </a:ext>
                    </a:extLst>
                  </a:gridCol>
                </a:tblGrid>
                <a:tr h="329299">
                  <a:tc>
                    <a:txBody>
                      <a:bodyPr/>
                      <a:lstStyle/>
                      <a:p>
                        <a:r>
                          <a:rPr lang="de-DE" sz="1200" b="1" dirty="0">
                            <a:solidFill>
                              <a:schemeClr val="bg1"/>
                            </a:solidFill>
                          </a:rPr>
                          <a:t>Risikofaktoren</a:t>
                        </a:r>
                      </a:p>
                    </a:txBody>
                    <a:tcPr marL="121920" marR="121920" marT="60960" marB="60960">
                      <a:lnL w="12700" cmpd="sng">
                        <a:noFill/>
                      </a:lnL>
                      <a:lnR w="12700" cmpd="sng">
                        <a:noFill/>
                      </a:lnR>
                      <a:lnT w="12700" cmpd="sng">
                        <a:noFill/>
                      </a:lnT>
                      <a:lnB w="12700" cap="flat" cmpd="sng" algn="ctr">
                        <a:solidFill>
                          <a:srgbClr val="3B687F"/>
                        </a:solidFill>
                        <a:prstDash val="solid"/>
                        <a:round/>
                        <a:headEnd type="none" w="med" len="med"/>
                        <a:tailEnd type="none" w="med" len="med"/>
                      </a:lnB>
                      <a:lnTlToBr w="12700" cmpd="sng">
                        <a:noFill/>
                        <a:prstDash val="solid"/>
                      </a:lnTlToBr>
                      <a:lnBlToTr w="12700" cmpd="sng">
                        <a:noFill/>
                        <a:prstDash val="solid"/>
                      </a:lnBlToTr>
                      <a:solidFill>
                        <a:srgbClr val="5C8395"/>
                      </a:solidFill>
                    </a:tcPr>
                  </a:tc>
                  <a:tc>
                    <a:txBody>
                      <a:bodyPr/>
                      <a:lstStyle/>
                      <a:p>
                        <a:r>
                          <a:rPr lang="de-DE" sz="1200" b="1" dirty="0">
                            <a:solidFill>
                              <a:schemeClr val="bg1"/>
                            </a:solidFill>
                          </a:rPr>
                          <a:t>Einschätzung</a:t>
                        </a:r>
                      </a:p>
                    </a:txBody>
                    <a:tcPr marL="121920" marR="121920" marT="60960" marB="60960">
                      <a:lnL w="12700" cmpd="sng">
                        <a:noFill/>
                      </a:lnL>
                      <a:lnR w="12700" cmpd="sng">
                        <a:noFill/>
                      </a:lnR>
                      <a:lnT w="12700" cmpd="sng">
                        <a:noFill/>
                      </a:lnT>
                      <a:lnB w="12700" cap="flat" cmpd="sng" algn="ctr">
                        <a:solidFill>
                          <a:srgbClr val="3B687F"/>
                        </a:solidFill>
                        <a:prstDash val="solid"/>
                        <a:round/>
                        <a:headEnd type="none" w="med" len="med"/>
                        <a:tailEnd type="none" w="med" len="med"/>
                      </a:lnB>
                      <a:lnTlToBr w="12700" cmpd="sng">
                        <a:noFill/>
                        <a:prstDash val="solid"/>
                      </a:lnTlToBr>
                      <a:lnBlToTr w="12700" cmpd="sng">
                        <a:noFill/>
                        <a:prstDash val="solid"/>
                      </a:lnBlToTr>
                      <a:solidFill>
                        <a:srgbClr val="3B687F"/>
                      </a:solidFill>
                    </a:tcPr>
                  </a:tc>
                  <a:tc>
                    <a:txBody>
                      <a:bodyPr/>
                      <a:lstStyle/>
                      <a:p>
                        <a:r>
                          <a:rPr lang="de-DE" sz="1200" b="1" dirty="0">
                            <a:solidFill>
                              <a:schemeClr val="bg1"/>
                            </a:solidFill>
                          </a:rPr>
                          <a:t>Einhergehende Risiken</a:t>
                        </a:r>
                      </a:p>
                    </a:txBody>
                    <a:tcPr marL="121920" marR="121920" marT="60960" marB="60960">
                      <a:lnL w="12700" cmpd="sng">
                        <a:noFill/>
                      </a:lnL>
                      <a:lnR w="12700" cmpd="sng">
                        <a:noFill/>
                      </a:lnR>
                      <a:lnT w="12700" cmpd="sng">
                        <a:noFill/>
                      </a:lnT>
                      <a:lnB w="12700" cap="flat" cmpd="sng" algn="ctr">
                        <a:solidFill>
                          <a:srgbClr val="3B687F"/>
                        </a:solidFill>
                        <a:prstDash val="solid"/>
                        <a:round/>
                        <a:headEnd type="none" w="med" len="med"/>
                        <a:tailEnd type="none" w="med" len="med"/>
                      </a:lnB>
                      <a:lnTlToBr w="12700" cmpd="sng">
                        <a:noFill/>
                        <a:prstDash val="solid"/>
                      </a:lnTlToBr>
                      <a:lnBlToTr w="12700" cmpd="sng">
                        <a:noFill/>
                        <a:prstDash val="solid"/>
                      </a:lnBlToTr>
                      <a:solidFill>
                        <a:srgbClr val="5C8395"/>
                      </a:solidFill>
                    </a:tcPr>
                  </a:tc>
                  <a:extLst>
                    <a:ext uri="{0D108BD9-81ED-4DB2-BD59-A6C34878D82A}">
                      <a16:rowId xmlns:a16="http://schemas.microsoft.com/office/drawing/2014/main" val="1477273594"/>
                    </a:ext>
                  </a:extLst>
                </a:tr>
                <a:tr h="658598">
                  <a:tc>
                    <a:txBody>
                      <a:bodyPr/>
                      <a:lstStyle/>
                      <a:p>
                        <a:pPr marL="0" marR="0" lvl="0" indent="0" algn="l" defTabSz="914400" rtl="0" eaLnBrk="1" fontAlgn="auto" latinLnBrk="0" hangingPunct="1">
                          <a:lnSpc>
                            <a:spcPts val="1600"/>
                          </a:lnSpc>
                          <a:spcBef>
                            <a:spcPts val="0"/>
                          </a:spcBef>
                          <a:spcAft>
                            <a:spcPts val="0"/>
                          </a:spcAft>
                          <a:buClrTx/>
                          <a:buSzTx/>
                          <a:buFontTx/>
                          <a:buNone/>
                          <a:tabLst/>
                          <a:defRPr/>
                        </a:pPr>
                        <a:r>
                          <a:rPr lang="de-DE" sz="1200" dirty="0">
                            <a:solidFill>
                              <a:srgbClr val="000000"/>
                            </a:solidFill>
                          </a:rPr>
                          <a:t>Internationalisierungsgrad Lieferkette</a:t>
                        </a:r>
                      </a:p>
                    </a:txBody>
                    <a:tcPr marL="121920" marR="121920" marT="60960" marB="60960">
                      <a:lnL w="12700" cmpd="sng">
                        <a:noFill/>
                      </a:lnL>
                      <a:lnR w="12700" cmpd="sng">
                        <a:noFill/>
                      </a:lnR>
                      <a:lnT w="12700" cap="flat" cmpd="sng" algn="ctr">
                        <a:solidFill>
                          <a:srgbClr val="3B687F"/>
                        </a:solidFill>
                        <a:prstDash val="solid"/>
                        <a:round/>
                        <a:headEnd type="none" w="med" len="med"/>
                        <a:tailEnd type="none" w="med" len="med"/>
                      </a:lnT>
                      <a:lnB w="12700" cap="flat" cmpd="sng" algn="ctr">
                        <a:solidFill>
                          <a:srgbClr val="3B687F"/>
                        </a:solid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ts val="1600"/>
                          </a:lnSpc>
                        </a:pPr>
                        <a:endParaRPr lang="de-DE" sz="1200" dirty="0">
                          <a:solidFill>
                            <a:srgbClr val="000000"/>
                          </a:solidFill>
                        </a:endParaRPr>
                      </a:p>
                    </a:txBody>
                    <a:tcPr marL="121920" marR="121920" marT="60960" marB="60960">
                      <a:lnL w="12700" cmpd="sng">
                        <a:noFill/>
                      </a:lnL>
                      <a:lnR w="12700" cmpd="sng">
                        <a:noFill/>
                      </a:lnR>
                      <a:lnT w="12700" cap="flat" cmpd="sng" algn="ctr">
                        <a:solidFill>
                          <a:srgbClr val="3B687F"/>
                        </a:solidFill>
                        <a:prstDash val="solid"/>
                        <a:round/>
                        <a:headEnd type="none" w="med" len="med"/>
                        <a:tailEnd type="none" w="med" len="med"/>
                      </a:lnT>
                      <a:lnB w="12700" cap="flat" cmpd="sng" algn="ctr">
                        <a:solidFill>
                          <a:srgbClr val="3B687F"/>
                        </a:solidFill>
                        <a:prstDash val="solid"/>
                        <a:round/>
                        <a:headEnd type="none" w="med" len="med"/>
                        <a:tailEnd type="none" w="med" len="med"/>
                      </a:lnB>
                      <a:lnTlToBr w="12700" cmpd="sng">
                        <a:noFill/>
                        <a:prstDash val="solid"/>
                      </a:lnTlToBr>
                      <a:lnBlToTr w="12700" cmpd="sng">
                        <a:noFill/>
                        <a:prstDash val="solid"/>
                      </a:lnBlToTr>
                      <a:solidFill>
                        <a:srgbClr val="DEE5EA"/>
                      </a:solidFill>
                    </a:tcPr>
                  </a:tc>
                  <a:tc>
                    <a:txBody>
                      <a:bodyPr/>
                      <a:lstStyle/>
                      <a:p>
                        <a:pPr algn="l"/>
                        <a:r>
                          <a:rPr lang="de-DE" sz="1200" dirty="0">
                            <a:solidFill>
                              <a:srgbClr val="000000"/>
                            </a:solidFill>
                          </a:rPr>
                          <a:t>Steigende regulatorische Anforderungen (Lieferkettengesetz) Imagerisiken bei Skandalen, Beschaffungsrisiken durch Störungen der Lieferkette (Straße, Schiene, Schiff), fehlende Transparenz </a:t>
                        </a:r>
                      </a:p>
                    </a:txBody>
                    <a:tcPr marL="121920" marR="121920" marT="60960" marB="60960">
                      <a:lnL w="12700" cmpd="sng">
                        <a:noFill/>
                      </a:lnL>
                      <a:lnR w="12700" cmpd="sng">
                        <a:noFill/>
                      </a:lnR>
                      <a:lnT w="12700" cap="flat" cmpd="sng" algn="ctr">
                        <a:solidFill>
                          <a:srgbClr val="3B687F"/>
                        </a:solidFill>
                        <a:prstDash val="solid"/>
                        <a:round/>
                        <a:headEnd type="none" w="med" len="med"/>
                        <a:tailEnd type="none" w="med" len="med"/>
                      </a:lnT>
                      <a:lnB w="12700" cap="flat" cmpd="sng" algn="ctr">
                        <a:solidFill>
                          <a:srgbClr val="3B687F"/>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86767398"/>
                    </a:ext>
                  </a:extLst>
                </a:tr>
                <a:tr h="535096">
                  <a:tc>
                    <a:txBody>
                      <a:bodyPr/>
                      <a:lstStyle/>
                      <a:p>
                        <a:pPr lvl="0">
                          <a:lnSpc>
                            <a:spcPts val="1600"/>
                          </a:lnSpc>
                        </a:pPr>
                        <a:r>
                          <a:rPr lang="de-DE" sz="1200" dirty="0">
                            <a:solidFill>
                              <a:srgbClr val="000000"/>
                            </a:solidFill>
                          </a:rPr>
                          <a:t>Internationalisierungsgrad</a:t>
                        </a:r>
                      </a:p>
                      <a:p>
                        <a:pPr lvl="0">
                          <a:lnSpc>
                            <a:spcPts val="1600"/>
                          </a:lnSpc>
                        </a:pPr>
                        <a:r>
                          <a:rPr lang="de-DE" sz="1200" dirty="0">
                            <a:solidFill>
                              <a:srgbClr val="000000"/>
                            </a:solidFill>
                          </a:rPr>
                          <a:t>Kundenstruktur</a:t>
                        </a:r>
                      </a:p>
                    </a:txBody>
                    <a:tcPr marL="121920" marR="121920" marT="60960" marB="60960">
                      <a:lnL w="12700" cmpd="sng">
                        <a:noFill/>
                      </a:lnL>
                      <a:lnR w="12700" cmpd="sng">
                        <a:noFill/>
                      </a:lnR>
                      <a:lnT w="12700" cap="flat" cmpd="sng" algn="ctr">
                        <a:solidFill>
                          <a:srgbClr val="3B687F"/>
                        </a:solidFill>
                        <a:prstDash val="solid"/>
                        <a:round/>
                        <a:headEnd type="none" w="med" len="med"/>
                        <a:tailEnd type="none" w="med" len="med"/>
                      </a:lnT>
                      <a:lnB w="12700" cap="flat" cmpd="sng" algn="ctr">
                        <a:solidFill>
                          <a:srgbClr val="3B687F"/>
                        </a:solid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ts val="1600"/>
                          </a:lnSpc>
                        </a:pPr>
                        <a:endParaRPr lang="de-DE" sz="1200" dirty="0">
                          <a:solidFill>
                            <a:srgbClr val="000000"/>
                          </a:solidFill>
                        </a:endParaRPr>
                      </a:p>
                    </a:txBody>
                    <a:tcPr marL="121920" marR="121920" marT="60960" marB="60960">
                      <a:lnL w="12700" cmpd="sng">
                        <a:noFill/>
                      </a:lnL>
                      <a:lnR w="12700" cmpd="sng">
                        <a:noFill/>
                      </a:lnR>
                      <a:lnT w="12700" cap="flat" cmpd="sng" algn="ctr">
                        <a:solidFill>
                          <a:srgbClr val="3B687F"/>
                        </a:solidFill>
                        <a:prstDash val="solid"/>
                        <a:round/>
                        <a:headEnd type="none" w="med" len="med"/>
                        <a:tailEnd type="none" w="med" len="med"/>
                      </a:lnT>
                      <a:lnB w="12700" cap="flat" cmpd="sng" algn="ctr">
                        <a:solidFill>
                          <a:srgbClr val="3B687F"/>
                        </a:solidFill>
                        <a:prstDash val="solid"/>
                        <a:round/>
                        <a:headEnd type="none" w="med" len="med"/>
                        <a:tailEnd type="none" w="med" len="med"/>
                      </a:lnB>
                      <a:lnTlToBr w="12700" cmpd="sng">
                        <a:noFill/>
                        <a:prstDash val="solid"/>
                      </a:lnTlToBr>
                      <a:lnBlToTr w="12700" cmpd="sng">
                        <a:noFill/>
                        <a:prstDash val="solid"/>
                      </a:lnBlToTr>
                      <a:solidFill>
                        <a:srgbClr val="DEE5EA"/>
                      </a:solidFill>
                    </a:tcPr>
                  </a:tc>
                  <a:tc>
                    <a:txBody>
                      <a:bodyPr/>
                      <a:lstStyle/>
                      <a:p>
                        <a:pPr marL="0" marR="0" lvl="0" indent="0" algn="l" defTabSz="914400" rtl="0" eaLnBrk="1" fontAlgn="auto" latinLnBrk="0" hangingPunct="1">
                          <a:lnSpc>
                            <a:spcPts val="1600"/>
                          </a:lnSpc>
                          <a:spcBef>
                            <a:spcPts val="0"/>
                          </a:spcBef>
                          <a:spcAft>
                            <a:spcPts val="0"/>
                          </a:spcAft>
                          <a:buClrTx/>
                          <a:buSzTx/>
                          <a:buFontTx/>
                          <a:buNone/>
                          <a:tabLst/>
                          <a:defRPr/>
                        </a:pPr>
                        <a:r>
                          <a:rPr lang="de-DE" sz="1200" dirty="0">
                            <a:solidFill>
                              <a:srgbClr val="000000"/>
                            </a:solidFill>
                          </a:rPr>
                          <a:t>Störungen in der Distribution z. B. durch Extremwetterereignisse (Straße, Schiene, Schiff), Imagerisiken, fehlende Transparenz</a:t>
                        </a:r>
                      </a:p>
                    </a:txBody>
                    <a:tcPr marL="121920" marR="121920" marT="60960" marB="60960">
                      <a:lnL w="12700" cmpd="sng">
                        <a:noFill/>
                      </a:lnL>
                      <a:lnR w="12700" cmpd="sng">
                        <a:noFill/>
                      </a:lnR>
                      <a:lnT w="12700" cap="flat" cmpd="sng" algn="ctr">
                        <a:solidFill>
                          <a:srgbClr val="3B687F"/>
                        </a:solidFill>
                        <a:prstDash val="solid"/>
                        <a:round/>
                        <a:headEnd type="none" w="med" len="med"/>
                        <a:tailEnd type="none" w="med" len="med"/>
                      </a:lnT>
                      <a:lnB w="12700" cap="flat" cmpd="sng" algn="ctr">
                        <a:solidFill>
                          <a:srgbClr val="3B687F"/>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520283057"/>
                    </a:ext>
                  </a:extLst>
                </a:tr>
                <a:tr h="535169">
                  <a:tc>
                    <a:txBody>
                      <a:bodyPr/>
                      <a:lstStyle/>
                      <a:p>
                        <a:pPr marL="0" marR="0" lvl="0" indent="0" algn="l" defTabSz="914400" rtl="0" eaLnBrk="1" fontAlgn="auto" latinLnBrk="0" hangingPunct="1">
                          <a:lnSpc>
                            <a:spcPts val="1600"/>
                          </a:lnSpc>
                          <a:spcBef>
                            <a:spcPts val="0"/>
                          </a:spcBef>
                          <a:spcAft>
                            <a:spcPts val="0"/>
                          </a:spcAft>
                          <a:buClrTx/>
                          <a:buSzTx/>
                          <a:buFontTx/>
                          <a:buNone/>
                          <a:tabLst/>
                          <a:defRPr/>
                        </a:pPr>
                        <a:r>
                          <a:rPr lang="de-DE" sz="1200" dirty="0">
                            <a:solidFill>
                              <a:srgbClr val="000000"/>
                            </a:solidFill>
                          </a:rPr>
                          <a:t>Exponierter Standort*</a:t>
                        </a:r>
                      </a:p>
                      <a:p>
                        <a:pPr marL="0" marR="0" lvl="0" indent="0" algn="l" defTabSz="914400" rtl="0" eaLnBrk="1" fontAlgn="auto" latinLnBrk="0" hangingPunct="1">
                          <a:lnSpc>
                            <a:spcPts val="1600"/>
                          </a:lnSpc>
                          <a:spcBef>
                            <a:spcPts val="0"/>
                          </a:spcBef>
                          <a:spcAft>
                            <a:spcPts val="0"/>
                          </a:spcAft>
                          <a:buClrTx/>
                          <a:buSzTx/>
                          <a:buFontTx/>
                          <a:buNone/>
                          <a:tabLst/>
                          <a:defRPr/>
                        </a:pPr>
                        <a:r>
                          <a:rPr lang="de-DE" sz="1200" dirty="0">
                            <a:solidFill>
                              <a:schemeClr val="tx1"/>
                            </a:solidFill>
                          </a:rPr>
                          <a:t> </a:t>
                        </a:r>
                        <a:endParaRPr lang="en-AU" sz="1200" dirty="0">
                          <a:solidFill>
                            <a:schemeClr val="tx1"/>
                          </a:solidFill>
                        </a:endParaRPr>
                      </a:p>
                    </a:txBody>
                    <a:tcPr marL="121920" marR="121920" marT="60960" marB="60960">
                      <a:lnL w="12700" cmpd="sng">
                        <a:noFill/>
                      </a:lnL>
                      <a:lnR w="12700" cmpd="sng">
                        <a:noFill/>
                      </a:lnR>
                      <a:lnT w="12700" cap="flat" cmpd="sng" algn="ctr">
                        <a:solidFill>
                          <a:srgbClr val="3B687F"/>
                        </a:solidFill>
                        <a:prstDash val="solid"/>
                        <a:round/>
                        <a:headEnd type="none" w="med" len="med"/>
                        <a:tailEnd type="none" w="med" len="med"/>
                      </a:lnT>
                      <a:lnB w="12700" cap="flat" cmpd="sng" algn="ctr">
                        <a:solidFill>
                          <a:srgbClr val="3B687F"/>
                        </a:solid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ts val="1600"/>
                          </a:lnSpc>
                        </a:pPr>
                        <a:endParaRPr lang="de-DE" sz="1200" dirty="0">
                          <a:solidFill>
                            <a:srgbClr val="000000"/>
                          </a:solidFill>
                        </a:endParaRPr>
                      </a:p>
                    </a:txBody>
                    <a:tcPr marL="121920" marR="121920" marT="60960" marB="60960">
                      <a:lnL w="12700" cmpd="sng">
                        <a:noFill/>
                      </a:lnL>
                      <a:lnR w="12700" cmpd="sng">
                        <a:noFill/>
                      </a:lnR>
                      <a:lnT w="12700" cap="flat" cmpd="sng" algn="ctr">
                        <a:solidFill>
                          <a:srgbClr val="3B687F"/>
                        </a:solidFill>
                        <a:prstDash val="solid"/>
                        <a:round/>
                        <a:headEnd type="none" w="med" len="med"/>
                        <a:tailEnd type="none" w="med" len="med"/>
                      </a:lnT>
                      <a:lnB w="12700" cap="flat" cmpd="sng" algn="ctr">
                        <a:solidFill>
                          <a:srgbClr val="3B687F"/>
                        </a:solidFill>
                        <a:prstDash val="solid"/>
                        <a:round/>
                        <a:headEnd type="none" w="med" len="med"/>
                        <a:tailEnd type="none" w="med" len="med"/>
                      </a:lnB>
                      <a:lnTlToBr w="12700" cmpd="sng">
                        <a:noFill/>
                        <a:prstDash val="solid"/>
                      </a:lnTlToBr>
                      <a:lnBlToTr w="12700" cmpd="sng">
                        <a:noFill/>
                        <a:prstDash val="solid"/>
                      </a:lnBlToTr>
                      <a:solidFill>
                        <a:srgbClr val="DEE5EA"/>
                      </a:solidFill>
                    </a:tcPr>
                  </a:tc>
                  <a:tc>
                    <a:txBody>
                      <a:bodyPr/>
                      <a:lstStyle/>
                      <a:p>
                        <a:pPr marL="0" marR="0" lvl="0" indent="0" algn="l" defTabSz="914400" rtl="0" eaLnBrk="1" fontAlgn="auto" latinLnBrk="0" hangingPunct="1">
                          <a:lnSpc>
                            <a:spcPts val="1600"/>
                          </a:lnSpc>
                          <a:spcBef>
                            <a:spcPts val="0"/>
                          </a:spcBef>
                          <a:spcAft>
                            <a:spcPts val="0"/>
                          </a:spcAft>
                          <a:buClrTx/>
                          <a:buSzTx/>
                          <a:buFontTx/>
                          <a:buNone/>
                          <a:tabLst/>
                          <a:defRPr/>
                        </a:pPr>
                        <a:r>
                          <a:rPr lang="de-DE" sz="1200" dirty="0">
                            <a:solidFill>
                              <a:schemeClr val="tx1"/>
                            </a:solidFill>
                          </a:rPr>
                          <a:t>Gebäudeschäden, Risiko von Betriebsausfällen, höhere Kosten durch Kühlung im Sommer, zunehmender Versicherungsbedarf</a:t>
                        </a:r>
                      </a:p>
                      <a:p>
                        <a:pPr marL="0" marR="0" lvl="0" indent="0" algn="l" defTabSz="914400" rtl="0" eaLnBrk="1" fontAlgn="auto" latinLnBrk="0" hangingPunct="1">
                          <a:lnSpc>
                            <a:spcPts val="1600"/>
                          </a:lnSpc>
                          <a:spcBef>
                            <a:spcPts val="0"/>
                          </a:spcBef>
                          <a:spcAft>
                            <a:spcPts val="0"/>
                          </a:spcAft>
                          <a:buClrTx/>
                          <a:buSzTx/>
                          <a:buFontTx/>
                          <a:buNone/>
                          <a:tabLst/>
                          <a:defRPr/>
                        </a:pPr>
                        <a:endParaRPr lang="de-DE" sz="1200" dirty="0">
                          <a:solidFill>
                            <a:schemeClr val="tx1"/>
                          </a:solidFill>
                        </a:endParaRPr>
                      </a:p>
                    </a:txBody>
                    <a:tcPr marL="121920" marR="121920" marT="60960" marB="60960">
                      <a:lnL w="12700" cmpd="sng">
                        <a:noFill/>
                      </a:lnL>
                      <a:lnR w="12700" cmpd="sng">
                        <a:noFill/>
                      </a:lnR>
                      <a:lnT w="12700" cap="flat" cmpd="sng" algn="ctr">
                        <a:solidFill>
                          <a:srgbClr val="3B687F"/>
                        </a:solidFill>
                        <a:prstDash val="solid"/>
                        <a:round/>
                        <a:headEnd type="none" w="med" len="med"/>
                        <a:tailEnd type="none" w="med" len="med"/>
                      </a:lnT>
                      <a:lnB w="12700" cap="flat" cmpd="sng" algn="ctr">
                        <a:solidFill>
                          <a:srgbClr val="3B687F"/>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390354635"/>
                    </a:ext>
                  </a:extLst>
                </a:tr>
                <a:tr h="536721">
                  <a:tc>
                    <a:txBody>
                      <a:bodyPr/>
                      <a:lstStyle/>
                      <a:p>
                        <a:pPr>
                          <a:lnSpc>
                            <a:spcPts val="1600"/>
                          </a:lnSpc>
                        </a:pPr>
                        <a:r>
                          <a:rPr lang="de-DE" sz="1200" dirty="0">
                            <a:solidFill>
                              <a:srgbClr val="000000"/>
                            </a:solidFill>
                          </a:rPr>
                          <a:t>Nähe zum Kunden </a:t>
                        </a:r>
                      </a:p>
                      <a:p>
                        <a:pPr>
                          <a:lnSpc>
                            <a:spcPts val="1600"/>
                          </a:lnSpc>
                        </a:pPr>
                        <a:r>
                          <a:rPr lang="de-DE" sz="1200" dirty="0">
                            <a:solidFill>
                              <a:srgbClr val="000000"/>
                            </a:solidFill>
                          </a:rPr>
                          <a:t>(Arbeiten vor Ort)</a:t>
                        </a:r>
                      </a:p>
                    </a:txBody>
                    <a:tcPr marL="121920" marR="121920" marT="60960" marB="60960">
                      <a:lnL w="12700" cmpd="sng">
                        <a:noFill/>
                      </a:lnL>
                      <a:lnR w="12700" cmpd="sng">
                        <a:noFill/>
                      </a:lnR>
                      <a:lnT w="12700" cap="flat" cmpd="sng" algn="ctr">
                        <a:solidFill>
                          <a:srgbClr val="3B687F"/>
                        </a:solidFill>
                        <a:prstDash val="solid"/>
                        <a:round/>
                        <a:headEnd type="none" w="med" len="med"/>
                        <a:tailEnd type="none" w="med" len="med"/>
                      </a:lnT>
                      <a:lnB w="12700" cap="flat" cmpd="sng" algn="ctr">
                        <a:solidFill>
                          <a:srgbClr val="3B687F"/>
                        </a:solid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ts val="1600"/>
                          </a:lnSpc>
                        </a:pPr>
                        <a:endParaRPr lang="de-DE" sz="1200" dirty="0">
                          <a:solidFill>
                            <a:srgbClr val="000000"/>
                          </a:solidFill>
                        </a:endParaRPr>
                      </a:p>
                    </a:txBody>
                    <a:tcPr marL="121920" marR="121920" marT="60960" marB="60960">
                      <a:lnL w="12700" cmpd="sng">
                        <a:noFill/>
                      </a:lnL>
                      <a:lnR w="12700" cmpd="sng">
                        <a:noFill/>
                      </a:lnR>
                      <a:lnT w="12700" cap="flat" cmpd="sng" algn="ctr">
                        <a:solidFill>
                          <a:srgbClr val="3B687F"/>
                        </a:solidFill>
                        <a:prstDash val="solid"/>
                        <a:round/>
                        <a:headEnd type="none" w="med" len="med"/>
                        <a:tailEnd type="none" w="med" len="med"/>
                      </a:lnT>
                      <a:lnB w="12700" cap="flat" cmpd="sng" algn="ctr">
                        <a:solidFill>
                          <a:srgbClr val="3B687F"/>
                        </a:solidFill>
                        <a:prstDash val="solid"/>
                        <a:round/>
                        <a:headEnd type="none" w="med" len="med"/>
                        <a:tailEnd type="none" w="med" len="med"/>
                      </a:lnB>
                      <a:lnTlToBr w="12700" cmpd="sng">
                        <a:noFill/>
                        <a:prstDash val="solid"/>
                      </a:lnTlToBr>
                      <a:lnBlToTr w="12700" cmpd="sng">
                        <a:noFill/>
                        <a:prstDash val="solid"/>
                      </a:lnBlToTr>
                      <a:solidFill>
                        <a:srgbClr val="DEE5EA"/>
                      </a:solidFill>
                    </a:tcPr>
                  </a:tc>
                  <a:tc>
                    <a:txBody>
                      <a:bodyPr/>
                      <a:lstStyle/>
                      <a:p>
                        <a:pPr>
                          <a:lnSpc>
                            <a:spcPts val="1600"/>
                          </a:lnSpc>
                        </a:pPr>
                        <a:r>
                          <a:rPr lang="de-DE" sz="1200" dirty="0">
                            <a:solidFill>
                              <a:srgbClr val="000000"/>
                            </a:solidFill>
                          </a:rPr>
                          <a:t>Gewährleistung bei Eingriffen in die Infrastruktur des Kunden, Erwartungen zu umweltbezogenem Verhalten vor Ort</a:t>
                        </a:r>
                      </a:p>
                    </a:txBody>
                    <a:tcPr marL="121920" marR="121920" marT="60960" marB="60960">
                      <a:lnL w="12700" cmpd="sng">
                        <a:noFill/>
                      </a:lnL>
                      <a:lnR w="12700" cmpd="sng">
                        <a:noFill/>
                      </a:lnR>
                      <a:lnT w="12700" cap="flat" cmpd="sng" algn="ctr">
                        <a:solidFill>
                          <a:srgbClr val="3B687F"/>
                        </a:solidFill>
                        <a:prstDash val="solid"/>
                        <a:round/>
                        <a:headEnd type="none" w="med" len="med"/>
                        <a:tailEnd type="none" w="med" len="med"/>
                      </a:lnT>
                      <a:lnB w="12700" cap="flat" cmpd="sng" algn="ctr">
                        <a:solidFill>
                          <a:srgbClr val="3B687F"/>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777496012"/>
                    </a:ext>
                  </a:extLst>
                </a:tr>
                <a:tr h="527010">
                  <a:tc>
                    <a:txBody>
                      <a:bodyPr/>
                      <a:lstStyle/>
                      <a:p>
                        <a:pPr>
                          <a:lnSpc>
                            <a:spcPts val="1600"/>
                          </a:lnSpc>
                        </a:pPr>
                        <a:r>
                          <a:rPr lang="de-DE" sz="1200" dirty="0">
                            <a:solidFill>
                              <a:srgbClr val="000000"/>
                            </a:solidFill>
                          </a:rPr>
                          <a:t>Ausmaß der ausgela-</a:t>
                        </a:r>
                      </a:p>
                      <a:p>
                        <a:pPr>
                          <a:lnSpc>
                            <a:spcPts val="1600"/>
                          </a:lnSpc>
                        </a:pPr>
                        <a:r>
                          <a:rPr lang="de-DE" sz="1200" dirty="0">
                            <a:solidFill>
                              <a:srgbClr val="000000"/>
                            </a:solidFill>
                          </a:rPr>
                          <a:t>gerten Tätigkeiten</a:t>
                        </a:r>
                      </a:p>
                    </a:txBody>
                    <a:tcPr marL="121920" marR="121920" marT="60960" marB="60960">
                      <a:lnL w="12700" cmpd="sng">
                        <a:noFill/>
                      </a:lnL>
                      <a:lnR w="12700" cmpd="sng">
                        <a:noFill/>
                      </a:lnR>
                      <a:lnT w="12700" cap="flat" cmpd="sng" algn="ctr">
                        <a:solidFill>
                          <a:srgbClr val="3B687F"/>
                        </a:solidFill>
                        <a:prstDash val="solid"/>
                        <a:round/>
                        <a:headEnd type="none" w="med" len="med"/>
                        <a:tailEnd type="none" w="med" len="med"/>
                      </a:lnT>
                      <a:lnB w="12700" cap="flat" cmpd="sng" algn="ctr">
                        <a:solidFill>
                          <a:srgbClr val="3B687F"/>
                        </a:solid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ts val="1600"/>
                          </a:lnSpc>
                        </a:pPr>
                        <a:endParaRPr lang="de-DE" sz="1200" dirty="0">
                          <a:solidFill>
                            <a:srgbClr val="000000"/>
                          </a:solidFill>
                        </a:endParaRPr>
                      </a:p>
                    </a:txBody>
                    <a:tcPr marL="121920" marR="121920" marT="60960" marB="60960">
                      <a:lnL w="12700" cmpd="sng">
                        <a:noFill/>
                      </a:lnL>
                      <a:lnR w="12700" cmpd="sng">
                        <a:noFill/>
                      </a:lnR>
                      <a:lnT w="12700" cap="flat" cmpd="sng" algn="ctr">
                        <a:solidFill>
                          <a:srgbClr val="3B687F"/>
                        </a:solidFill>
                        <a:prstDash val="solid"/>
                        <a:round/>
                        <a:headEnd type="none" w="med" len="med"/>
                        <a:tailEnd type="none" w="med" len="med"/>
                      </a:lnT>
                      <a:lnB w="12700" cap="flat" cmpd="sng" algn="ctr">
                        <a:solidFill>
                          <a:srgbClr val="3B687F"/>
                        </a:solidFill>
                        <a:prstDash val="solid"/>
                        <a:round/>
                        <a:headEnd type="none" w="med" len="med"/>
                        <a:tailEnd type="none" w="med" len="med"/>
                      </a:lnB>
                      <a:lnTlToBr w="12700" cmpd="sng">
                        <a:noFill/>
                        <a:prstDash val="solid"/>
                      </a:lnTlToBr>
                      <a:lnBlToTr w="12700" cmpd="sng">
                        <a:noFill/>
                        <a:prstDash val="solid"/>
                      </a:lnBlToTr>
                      <a:solidFill>
                        <a:srgbClr val="DEE5EA"/>
                      </a:solidFill>
                    </a:tcPr>
                  </a:tc>
                  <a:tc>
                    <a:txBody>
                      <a:bodyPr/>
                      <a:lstStyle/>
                      <a:p>
                        <a:pPr marL="0" marR="0" lvl="0" indent="0" algn="l" defTabSz="914400" rtl="0" eaLnBrk="1" fontAlgn="auto" latinLnBrk="0" hangingPunct="1">
                          <a:lnSpc>
                            <a:spcPts val="1600"/>
                          </a:lnSpc>
                          <a:spcBef>
                            <a:spcPts val="0"/>
                          </a:spcBef>
                          <a:spcAft>
                            <a:spcPts val="0"/>
                          </a:spcAft>
                          <a:buClrTx/>
                          <a:buSzTx/>
                          <a:buFontTx/>
                          <a:buNone/>
                          <a:tabLst/>
                          <a:defRPr/>
                        </a:pPr>
                        <a:r>
                          <a:rPr lang="de-DE" sz="1200" dirty="0">
                            <a:solidFill>
                              <a:srgbClr val="000000"/>
                            </a:solidFill>
                          </a:rPr>
                          <a:t>Non-Compliance durch Fehlverhalten, hoher Schulungsaufwand für externe Mitarbeitende, Imagerisiko</a:t>
                        </a:r>
                      </a:p>
                    </a:txBody>
                    <a:tcPr marL="121920" marR="121920" marT="60960" marB="60960">
                      <a:lnL w="12700" cmpd="sng">
                        <a:noFill/>
                      </a:lnL>
                      <a:lnR w="12700" cmpd="sng">
                        <a:noFill/>
                      </a:lnR>
                      <a:lnT w="12700" cap="flat" cmpd="sng" algn="ctr">
                        <a:solidFill>
                          <a:srgbClr val="3B687F"/>
                        </a:solidFill>
                        <a:prstDash val="solid"/>
                        <a:round/>
                        <a:headEnd type="none" w="med" len="med"/>
                        <a:tailEnd type="none" w="med" len="med"/>
                      </a:lnT>
                      <a:lnB w="12700" cap="flat" cmpd="sng" algn="ctr">
                        <a:solidFill>
                          <a:srgbClr val="3B687F"/>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403641647"/>
                    </a:ext>
                  </a:extLst>
                </a:tr>
                <a:tr h="702071">
                  <a:tc>
                    <a:txBody>
                      <a:bodyPr/>
                      <a:lstStyle/>
                      <a:p>
                        <a:pPr>
                          <a:lnSpc>
                            <a:spcPts val="1600"/>
                          </a:lnSpc>
                        </a:pPr>
                        <a:r>
                          <a:rPr lang="de-DE" sz="1200" dirty="0">
                            <a:solidFill>
                              <a:srgbClr val="000000"/>
                            </a:solidFill>
                          </a:rPr>
                          <a:t>Kapitalmarktorientierung</a:t>
                        </a:r>
                        <a:endParaRPr lang="de-DE" sz="1200" u="none" dirty="0">
                          <a:solidFill>
                            <a:srgbClr val="000000"/>
                          </a:solidFill>
                        </a:endParaRPr>
                      </a:p>
                    </a:txBody>
                    <a:tcPr marL="121920" marR="121920" marT="60960" marB="60960">
                      <a:lnL w="12700" cmpd="sng">
                        <a:noFill/>
                      </a:lnL>
                      <a:lnR w="12700" cmpd="sng">
                        <a:noFill/>
                      </a:lnR>
                      <a:lnT w="12700" cap="flat" cmpd="sng" algn="ctr">
                        <a:solidFill>
                          <a:srgbClr val="3B687F"/>
                        </a:solidFill>
                        <a:prstDash val="solid"/>
                        <a:round/>
                        <a:headEnd type="none" w="med" len="med"/>
                        <a:tailEnd type="none" w="med" len="med"/>
                      </a:lnT>
                      <a:lnB w="12700" cap="flat" cmpd="sng" algn="ctr">
                        <a:solidFill>
                          <a:srgbClr val="3B687F"/>
                        </a:solid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ts val="1600"/>
                          </a:lnSpc>
                        </a:pPr>
                        <a:endParaRPr lang="de-DE" sz="1200" dirty="0">
                          <a:solidFill>
                            <a:srgbClr val="000000"/>
                          </a:solidFill>
                        </a:endParaRPr>
                      </a:p>
                    </a:txBody>
                    <a:tcPr marL="121920" marR="121920" marT="60960" marB="60960">
                      <a:lnL w="12700" cmpd="sng">
                        <a:noFill/>
                      </a:lnL>
                      <a:lnR w="12700" cmpd="sng">
                        <a:noFill/>
                      </a:lnR>
                      <a:lnT w="12700" cap="flat" cmpd="sng" algn="ctr">
                        <a:solidFill>
                          <a:srgbClr val="3B687F"/>
                        </a:solidFill>
                        <a:prstDash val="solid"/>
                        <a:round/>
                        <a:headEnd type="none" w="med" len="med"/>
                        <a:tailEnd type="none" w="med" len="med"/>
                      </a:lnT>
                      <a:lnB w="12700" cap="flat" cmpd="sng" algn="ctr">
                        <a:solidFill>
                          <a:srgbClr val="3B687F"/>
                        </a:solidFill>
                        <a:prstDash val="solid"/>
                        <a:round/>
                        <a:headEnd type="none" w="med" len="med"/>
                        <a:tailEnd type="none" w="med" len="med"/>
                      </a:lnB>
                      <a:lnTlToBr w="12700" cmpd="sng">
                        <a:noFill/>
                        <a:prstDash val="solid"/>
                      </a:lnTlToBr>
                      <a:lnBlToTr w="12700" cmpd="sng">
                        <a:noFill/>
                        <a:prstDash val="solid"/>
                      </a:lnBlToTr>
                      <a:solidFill>
                        <a:srgbClr val="DEE5EA"/>
                      </a:solidFill>
                    </a:tcPr>
                  </a:tc>
                  <a:tc>
                    <a:txBody>
                      <a:bodyPr/>
                      <a:lstStyle/>
                      <a:p>
                        <a:pPr marL="0" marR="0" lvl="0" indent="0" algn="l" defTabSz="914400" rtl="0" eaLnBrk="1" fontAlgn="auto" latinLnBrk="0" hangingPunct="1">
                          <a:lnSpc>
                            <a:spcPts val="1600"/>
                          </a:lnSpc>
                          <a:spcBef>
                            <a:spcPts val="0"/>
                          </a:spcBef>
                          <a:spcAft>
                            <a:spcPts val="0"/>
                          </a:spcAft>
                          <a:buClrTx/>
                          <a:buSzTx/>
                          <a:buFontTx/>
                          <a:buNone/>
                          <a:tabLst/>
                          <a:defRPr/>
                        </a:pPr>
                        <a:r>
                          <a:rPr lang="de-DE" sz="1200" dirty="0">
                            <a:solidFill>
                              <a:srgbClr val="000000"/>
                            </a:solidFill>
                          </a:rPr>
                          <a:t>Zunehmende Anforderungen durch EU-Taxonomie für „grüne Anlagen“, steigende Erwartungshaltung der Investoren</a:t>
                        </a:r>
                      </a:p>
                    </a:txBody>
                    <a:tcPr marL="121920" marR="121920" marT="60960" marB="60960">
                      <a:lnL w="12700" cmpd="sng">
                        <a:noFill/>
                      </a:lnL>
                      <a:lnR w="12700" cmpd="sng">
                        <a:noFill/>
                      </a:lnR>
                      <a:lnT w="12700" cap="flat" cmpd="sng" algn="ctr">
                        <a:solidFill>
                          <a:srgbClr val="3B687F"/>
                        </a:solidFill>
                        <a:prstDash val="solid"/>
                        <a:round/>
                        <a:headEnd type="none" w="med" len="med"/>
                        <a:tailEnd type="none" w="med" len="med"/>
                      </a:lnT>
                      <a:lnB w="12700" cap="flat" cmpd="sng" algn="ctr">
                        <a:solidFill>
                          <a:srgbClr val="3B687F"/>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562354703"/>
                    </a:ext>
                  </a:extLst>
                </a:tr>
                <a:tr h="557735">
                  <a:tc>
                    <a:txBody>
                      <a:bodyPr/>
                      <a:lstStyle/>
                      <a:p>
                        <a:pPr>
                          <a:lnSpc>
                            <a:spcPts val="1600"/>
                          </a:lnSpc>
                        </a:pPr>
                        <a:r>
                          <a:rPr lang="de-DE" sz="1200" i="1" dirty="0">
                            <a:solidFill>
                              <a:srgbClr val="000000"/>
                            </a:solidFill>
                          </a:rPr>
                          <a:t>Weitere Risikofaktoren</a:t>
                        </a:r>
                      </a:p>
                    </a:txBody>
                    <a:tcPr marL="121920" marR="121920" marT="60960" marB="60960">
                      <a:lnL w="12700" cmpd="sng">
                        <a:noFill/>
                      </a:lnL>
                      <a:lnR w="12700" cmpd="sng">
                        <a:noFill/>
                      </a:lnR>
                      <a:lnT w="12700" cap="flat" cmpd="sng" algn="ctr">
                        <a:solidFill>
                          <a:srgbClr val="3B687F"/>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nSpc>
                            <a:spcPts val="1600"/>
                          </a:lnSpc>
                        </a:pPr>
                        <a:endParaRPr lang="de-DE" sz="1200" dirty="0">
                          <a:solidFill>
                            <a:srgbClr val="000000"/>
                          </a:solidFill>
                        </a:endParaRPr>
                      </a:p>
                    </a:txBody>
                    <a:tcPr marL="121920" marR="121920" marT="60960" marB="60960">
                      <a:lnL w="12700" cmpd="sng">
                        <a:noFill/>
                      </a:lnL>
                      <a:lnR w="12700" cmpd="sng">
                        <a:noFill/>
                      </a:lnR>
                      <a:lnT w="12700" cap="flat" cmpd="sng" algn="ctr">
                        <a:solidFill>
                          <a:srgbClr val="3B687F"/>
                        </a:solidFill>
                        <a:prstDash val="solid"/>
                        <a:round/>
                        <a:headEnd type="none" w="med" len="med"/>
                        <a:tailEnd type="none" w="med" len="med"/>
                      </a:lnT>
                      <a:lnB w="12700" cmpd="sng">
                        <a:noFill/>
                      </a:lnB>
                      <a:lnTlToBr w="12700" cmpd="sng">
                        <a:noFill/>
                        <a:prstDash val="solid"/>
                      </a:lnTlToBr>
                      <a:lnBlToTr w="12700" cmpd="sng">
                        <a:noFill/>
                        <a:prstDash val="solid"/>
                      </a:lnBlToTr>
                      <a:solidFill>
                        <a:srgbClr val="DEE5EA"/>
                      </a:solidFill>
                    </a:tcPr>
                  </a:tc>
                  <a:tc>
                    <a:txBody>
                      <a:bodyPr/>
                      <a:lstStyle/>
                      <a:p>
                        <a:pPr marL="0" marR="0" lvl="0" indent="0" algn="l" defTabSz="914400" rtl="0" eaLnBrk="1" fontAlgn="auto" latinLnBrk="0" hangingPunct="1">
                          <a:lnSpc>
                            <a:spcPts val="1600"/>
                          </a:lnSpc>
                          <a:spcBef>
                            <a:spcPts val="0"/>
                          </a:spcBef>
                          <a:spcAft>
                            <a:spcPts val="0"/>
                          </a:spcAft>
                          <a:buClrTx/>
                          <a:buSzTx/>
                          <a:buFontTx/>
                          <a:buNone/>
                          <a:tabLst/>
                          <a:defRPr/>
                        </a:pPr>
                        <a:r>
                          <a:rPr lang="de-DE" sz="1200" i="1" dirty="0">
                            <a:solidFill>
                              <a:srgbClr val="000000"/>
                            </a:solidFill>
                          </a:rPr>
                          <a:t>Fügen Sie hier Risiken ein, die Sie ergänzen möchten </a:t>
                        </a:r>
                      </a:p>
                      <a:p>
                        <a:pPr marL="0" marR="0" lvl="0" indent="0" algn="l" defTabSz="914400" rtl="0" eaLnBrk="1" fontAlgn="auto" latinLnBrk="0" hangingPunct="1">
                          <a:lnSpc>
                            <a:spcPts val="1600"/>
                          </a:lnSpc>
                          <a:spcBef>
                            <a:spcPts val="0"/>
                          </a:spcBef>
                          <a:spcAft>
                            <a:spcPts val="0"/>
                          </a:spcAft>
                          <a:buClrTx/>
                          <a:buSzTx/>
                          <a:buFontTx/>
                          <a:buNone/>
                          <a:tabLst/>
                          <a:defRPr/>
                        </a:pPr>
                        <a:endParaRPr lang="de-DE" sz="1200" i="1" dirty="0">
                          <a:solidFill>
                            <a:srgbClr val="000000"/>
                          </a:solidFill>
                        </a:endParaRPr>
                      </a:p>
                      <a:p>
                        <a:pPr marL="0" marR="0" lvl="0" indent="0" algn="l" defTabSz="914400" rtl="0" eaLnBrk="1" fontAlgn="auto" latinLnBrk="0" hangingPunct="1">
                          <a:lnSpc>
                            <a:spcPts val="1600"/>
                          </a:lnSpc>
                          <a:spcBef>
                            <a:spcPts val="0"/>
                          </a:spcBef>
                          <a:spcAft>
                            <a:spcPts val="0"/>
                          </a:spcAft>
                          <a:buClrTx/>
                          <a:buSzTx/>
                          <a:buFontTx/>
                          <a:buNone/>
                          <a:tabLst/>
                          <a:defRPr/>
                        </a:pPr>
                        <a:endParaRPr lang="de-DE" sz="1200" i="1" dirty="0">
                          <a:solidFill>
                            <a:srgbClr val="000000"/>
                          </a:solidFill>
                        </a:endParaRPr>
                      </a:p>
                    </a:txBody>
                    <a:tcPr marL="121920" marR="121920" marT="60960" marB="60960">
                      <a:lnL w="12700" cmpd="sng">
                        <a:noFill/>
                      </a:lnL>
                      <a:lnR w="12700" cmpd="sng">
                        <a:noFill/>
                      </a:lnR>
                      <a:lnT w="12700" cap="flat" cmpd="sng" algn="ctr">
                        <a:solidFill>
                          <a:srgbClr val="3B687F"/>
                        </a:solidFill>
                        <a:prstDash val="solid"/>
                        <a:round/>
                        <a:headEnd type="none" w="med" len="med"/>
                        <a:tailEnd type="none" w="med" len="med"/>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873354958"/>
                    </a:ext>
                  </a:extLst>
                </a:tr>
              </a:tbl>
            </a:graphicData>
          </a:graphic>
        </p:graphicFrame>
        <p:pic>
          <p:nvPicPr>
            <p:cNvPr id="67" name="Grafik 66" descr="Markierung mit einfarbiger Füllung">
              <a:extLst>
                <a:ext uri="{FF2B5EF4-FFF2-40B4-BE49-F238E27FC236}">
                  <a16:creationId xmlns:a16="http://schemas.microsoft.com/office/drawing/2014/main" id="{468DF9FC-CA05-44EB-BEB6-6A7F4B6EA897}"/>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2354948" y="1917666"/>
              <a:ext cx="471985" cy="471985"/>
            </a:xfrm>
            <a:prstGeom prst="rect">
              <a:avLst/>
            </a:prstGeom>
          </p:spPr>
        </p:pic>
        <p:pic>
          <p:nvPicPr>
            <p:cNvPr id="68" name="Grafik 67" descr="Markierung mit einfarbiger Füllung">
              <a:extLst>
                <a:ext uri="{FF2B5EF4-FFF2-40B4-BE49-F238E27FC236}">
                  <a16:creationId xmlns:a16="http://schemas.microsoft.com/office/drawing/2014/main" id="{AA2A6186-BCC5-4FBB-864E-A4646685CCDC}"/>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2354949" y="3114202"/>
              <a:ext cx="471985" cy="471985"/>
            </a:xfrm>
            <a:prstGeom prst="rect">
              <a:avLst/>
            </a:prstGeom>
          </p:spPr>
        </p:pic>
        <p:pic>
          <p:nvPicPr>
            <p:cNvPr id="69" name="Grafik 68" descr="Markierung mit einfarbiger Füllung">
              <a:extLst>
                <a:ext uri="{FF2B5EF4-FFF2-40B4-BE49-F238E27FC236}">
                  <a16:creationId xmlns:a16="http://schemas.microsoft.com/office/drawing/2014/main" id="{22FF2E5D-3FC1-4CDC-A698-3E53BC348718}"/>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2354951" y="2589754"/>
              <a:ext cx="471985" cy="471985"/>
            </a:xfrm>
            <a:prstGeom prst="rect">
              <a:avLst/>
            </a:prstGeom>
          </p:spPr>
        </p:pic>
        <p:pic>
          <p:nvPicPr>
            <p:cNvPr id="70" name="Grafik 69" descr="Markierung mit einfarbiger Füllung">
              <a:extLst>
                <a:ext uri="{FF2B5EF4-FFF2-40B4-BE49-F238E27FC236}">
                  <a16:creationId xmlns:a16="http://schemas.microsoft.com/office/drawing/2014/main" id="{936AD161-7F25-46B0-8434-3A7402C8A96E}"/>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2354948" y="3804044"/>
              <a:ext cx="471985" cy="471985"/>
            </a:xfrm>
            <a:prstGeom prst="rect">
              <a:avLst/>
            </a:prstGeom>
          </p:spPr>
        </p:pic>
        <p:pic>
          <p:nvPicPr>
            <p:cNvPr id="71" name="Grafik 70" descr="Markierung mit einfarbiger Füllung">
              <a:extLst>
                <a:ext uri="{FF2B5EF4-FFF2-40B4-BE49-F238E27FC236}">
                  <a16:creationId xmlns:a16="http://schemas.microsoft.com/office/drawing/2014/main" id="{14882922-E1BD-4CEE-9049-7440F64BD73B}"/>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2347655" y="4328492"/>
              <a:ext cx="471985" cy="471985"/>
            </a:xfrm>
            <a:prstGeom prst="rect">
              <a:avLst/>
            </a:prstGeom>
          </p:spPr>
        </p:pic>
        <p:pic>
          <p:nvPicPr>
            <p:cNvPr id="45" name="Grafik 44" descr="Markierung mit einfarbiger Füllung">
              <a:extLst>
                <a:ext uri="{FF2B5EF4-FFF2-40B4-BE49-F238E27FC236}">
                  <a16:creationId xmlns:a16="http://schemas.microsoft.com/office/drawing/2014/main" id="{D2CAE42B-3801-45AD-8AF3-44E7566EF7F0}"/>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2354948" y="4894176"/>
              <a:ext cx="471985" cy="471985"/>
            </a:xfrm>
            <a:prstGeom prst="rect">
              <a:avLst/>
            </a:prstGeom>
          </p:spPr>
        </p:pic>
        <p:grpSp>
          <p:nvGrpSpPr>
            <p:cNvPr id="4" name="Gruppieren 3">
              <a:extLst>
                <a:ext uri="{FF2B5EF4-FFF2-40B4-BE49-F238E27FC236}">
                  <a16:creationId xmlns:a16="http://schemas.microsoft.com/office/drawing/2014/main" id="{1DB6FF6A-B523-4B82-826A-847A29FADE0E}"/>
                </a:ext>
              </a:extLst>
            </p:cNvPr>
            <p:cNvGrpSpPr/>
            <p:nvPr/>
          </p:nvGrpSpPr>
          <p:grpSpPr>
            <a:xfrm>
              <a:off x="3085600" y="5095694"/>
              <a:ext cx="3767466" cy="144016"/>
              <a:chOff x="3276163" y="5544583"/>
              <a:chExt cx="3767466" cy="144016"/>
            </a:xfrm>
          </p:grpSpPr>
          <p:sp>
            <p:nvSpPr>
              <p:cNvPr id="51" name="Pfeil: Chevron 50">
                <a:extLst>
                  <a:ext uri="{FF2B5EF4-FFF2-40B4-BE49-F238E27FC236}">
                    <a16:creationId xmlns:a16="http://schemas.microsoft.com/office/drawing/2014/main" id="{6FB15B52-E823-4544-BAB8-0B3B655B3774}"/>
                  </a:ext>
                </a:extLst>
              </p:cNvPr>
              <p:cNvSpPr/>
              <p:nvPr/>
            </p:nvSpPr>
            <p:spPr bwMode="auto">
              <a:xfrm>
                <a:off x="3276163" y="5544583"/>
                <a:ext cx="1019637" cy="144016"/>
              </a:xfrm>
              <a:prstGeom prst="chevron">
                <a:avLst/>
              </a:prstGeom>
              <a:solidFill>
                <a:srgbClr val="6DA03A"/>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AU" sz="900" b="0" i="0" u="none" strike="noStrike" kern="1200" cap="none" spc="0" normalizeH="0" baseline="0" noProof="0" dirty="0">
                  <a:ln>
                    <a:noFill/>
                  </a:ln>
                  <a:solidFill>
                    <a:srgbClr val="000000"/>
                  </a:solidFill>
                  <a:effectLst/>
                  <a:uLnTx/>
                  <a:uFillTx/>
                  <a:latin typeface="Arial" charset="0"/>
                  <a:ea typeface="ＭＳ Ｐゴシック" charset="-128"/>
                  <a:cs typeface="+mn-cs"/>
                </a:endParaRPr>
              </a:p>
            </p:txBody>
          </p:sp>
          <p:sp>
            <p:nvSpPr>
              <p:cNvPr id="52" name="Pfeil: Chevron 51">
                <a:extLst>
                  <a:ext uri="{FF2B5EF4-FFF2-40B4-BE49-F238E27FC236}">
                    <a16:creationId xmlns:a16="http://schemas.microsoft.com/office/drawing/2014/main" id="{FDFBC3EF-BF2D-4334-8BCF-39E914C43E47}"/>
                  </a:ext>
                </a:extLst>
              </p:cNvPr>
              <p:cNvSpPr/>
              <p:nvPr/>
            </p:nvSpPr>
            <p:spPr bwMode="auto">
              <a:xfrm>
                <a:off x="4223792" y="5544583"/>
                <a:ext cx="1019637" cy="144016"/>
              </a:xfrm>
              <a:prstGeom prst="chevron">
                <a:avLst/>
              </a:prstGeom>
              <a:solidFill>
                <a:srgbClr val="F7D529"/>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r" defTabSz="914400" rtl="0" eaLnBrk="0" fontAlgn="base" latinLnBrk="0" hangingPunct="0">
                  <a:lnSpc>
                    <a:spcPct val="100000"/>
                  </a:lnSpc>
                  <a:spcBef>
                    <a:spcPct val="0"/>
                  </a:spcBef>
                  <a:spcAft>
                    <a:spcPct val="0"/>
                  </a:spcAft>
                  <a:buClrTx/>
                  <a:buSzTx/>
                  <a:buFontTx/>
                  <a:buNone/>
                  <a:tabLst/>
                  <a:defRPr/>
                </a:pPr>
                <a:endParaRPr kumimoji="0" lang="en-AU" sz="2400" b="0" i="0" u="none" strike="noStrike" kern="1200" cap="none" spc="0" normalizeH="0" baseline="0" noProof="0" dirty="0">
                  <a:ln>
                    <a:noFill/>
                  </a:ln>
                  <a:solidFill>
                    <a:srgbClr val="000000"/>
                  </a:solidFill>
                  <a:effectLst/>
                  <a:uLnTx/>
                  <a:uFillTx/>
                  <a:latin typeface="Arial" charset="0"/>
                  <a:ea typeface="ＭＳ Ｐゴシック" charset="-128"/>
                  <a:cs typeface="+mn-cs"/>
                </a:endParaRPr>
              </a:p>
            </p:txBody>
          </p:sp>
          <p:sp>
            <p:nvSpPr>
              <p:cNvPr id="59" name="Pfeil: Chevron 58">
                <a:extLst>
                  <a:ext uri="{FF2B5EF4-FFF2-40B4-BE49-F238E27FC236}">
                    <a16:creationId xmlns:a16="http://schemas.microsoft.com/office/drawing/2014/main" id="{785E9504-8722-48A1-9EB2-9E3E5E516E3A}"/>
                  </a:ext>
                </a:extLst>
              </p:cNvPr>
              <p:cNvSpPr/>
              <p:nvPr/>
            </p:nvSpPr>
            <p:spPr bwMode="auto">
              <a:xfrm>
                <a:off x="5159896" y="5544583"/>
                <a:ext cx="1019637" cy="144016"/>
              </a:xfrm>
              <a:prstGeom prst="chevron">
                <a:avLst/>
              </a:prstGeom>
              <a:solidFill>
                <a:srgbClr val="F9AA00"/>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r" defTabSz="914400" rtl="0" eaLnBrk="0" fontAlgn="base" latinLnBrk="0" hangingPunct="0">
                  <a:lnSpc>
                    <a:spcPct val="100000"/>
                  </a:lnSpc>
                  <a:spcBef>
                    <a:spcPct val="0"/>
                  </a:spcBef>
                  <a:spcAft>
                    <a:spcPct val="0"/>
                  </a:spcAft>
                  <a:buClrTx/>
                  <a:buSzTx/>
                  <a:buFontTx/>
                  <a:buNone/>
                  <a:tabLst/>
                  <a:defRPr/>
                </a:pPr>
                <a:endParaRPr kumimoji="0" lang="en-AU" sz="2400" b="0" i="0" u="none" strike="noStrike" kern="1200" cap="none" spc="0" normalizeH="0" baseline="0" noProof="0" dirty="0">
                  <a:ln>
                    <a:noFill/>
                  </a:ln>
                  <a:solidFill>
                    <a:srgbClr val="000000"/>
                  </a:solidFill>
                  <a:effectLst/>
                  <a:uLnTx/>
                  <a:uFillTx/>
                  <a:latin typeface="Arial" charset="0"/>
                  <a:ea typeface="ＭＳ Ｐゴシック" charset="-128"/>
                  <a:cs typeface="+mn-cs"/>
                </a:endParaRPr>
              </a:p>
            </p:txBody>
          </p:sp>
          <p:sp>
            <p:nvSpPr>
              <p:cNvPr id="60" name="Pfeil: Chevron 59">
                <a:extLst>
                  <a:ext uri="{FF2B5EF4-FFF2-40B4-BE49-F238E27FC236}">
                    <a16:creationId xmlns:a16="http://schemas.microsoft.com/office/drawing/2014/main" id="{B5AB4B08-FD39-4E4B-90B2-E87A6A4648AF}"/>
                  </a:ext>
                </a:extLst>
              </p:cNvPr>
              <p:cNvSpPr/>
              <p:nvPr/>
            </p:nvSpPr>
            <p:spPr bwMode="auto">
              <a:xfrm>
                <a:off x="6023992" y="5544583"/>
                <a:ext cx="1019637" cy="144016"/>
              </a:xfrm>
              <a:prstGeom prst="chevron">
                <a:avLst/>
              </a:prstGeom>
              <a:solidFill>
                <a:srgbClr val="C73426"/>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r" defTabSz="914400" rtl="0" eaLnBrk="0" fontAlgn="base" latinLnBrk="0" hangingPunct="0">
                  <a:lnSpc>
                    <a:spcPct val="100000"/>
                  </a:lnSpc>
                  <a:spcBef>
                    <a:spcPct val="0"/>
                  </a:spcBef>
                  <a:spcAft>
                    <a:spcPct val="0"/>
                  </a:spcAft>
                  <a:buClrTx/>
                  <a:buSzTx/>
                  <a:buFontTx/>
                  <a:buNone/>
                  <a:tabLst/>
                  <a:defRPr/>
                </a:pPr>
                <a:endParaRPr kumimoji="0" lang="en-AU" sz="2400" b="0" i="0" u="none" strike="noStrike" kern="1200" cap="none" spc="0" normalizeH="0" baseline="0" noProof="0" dirty="0">
                  <a:ln>
                    <a:noFill/>
                  </a:ln>
                  <a:solidFill>
                    <a:srgbClr val="000000"/>
                  </a:solidFill>
                  <a:effectLst/>
                  <a:uLnTx/>
                  <a:uFillTx/>
                  <a:latin typeface="Arial" charset="0"/>
                  <a:ea typeface="ＭＳ Ｐゴシック" charset="-128"/>
                  <a:cs typeface="+mn-cs"/>
                </a:endParaRPr>
              </a:p>
            </p:txBody>
          </p:sp>
        </p:grpSp>
        <p:grpSp>
          <p:nvGrpSpPr>
            <p:cNvPr id="72" name="Gruppieren 71">
              <a:extLst>
                <a:ext uri="{FF2B5EF4-FFF2-40B4-BE49-F238E27FC236}">
                  <a16:creationId xmlns:a16="http://schemas.microsoft.com/office/drawing/2014/main" id="{F24A1336-5A20-4DBF-8894-7B7851B79C9A}"/>
                </a:ext>
              </a:extLst>
            </p:cNvPr>
            <p:cNvGrpSpPr/>
            <p:nvPr/>
          </p:nvGrpSpPr>
          <p:grpSpPr>
            <a:xfrm>
              <a:off x="3076617" y="3943566"/>
              <a:ext cx="3767466" cy="144016"/>
              <a:chOff x="3276163" y="5541611"/>
              <a:chExt cx="3767466" cy="144016"/>
            </a:xfrm>
          </p:grpSpPr>
          <p:sp>
            <p:nvSpPr>
              <p:cNvPr id="73" name="Pfeil: Chevron 72">
                <a:extLst>
                  <a:ext uri="{FF2B5EF4-FFF2-40B4-BE49-F238E27FC236}">
                    <a16:creationId xmlns:a16="http://schemas.microsoft.com/office/drawing/2014/main" id="{D33D0409-9D77-4069-B108-ED351B07422D}"/>
                  </a:ext>
                </a:extLst>
              </p:cNvPr>
              <p:cNvSpPr/>
              <p:nvPr/>
            </p:nvSpPr>
            <p:spPr bwMode="auto">
              <a:xfrm>
                <a:off x="3276163" y="5541611"/>
                <a:ext cx="1019637" cy="144016"/>
              </a:xfrm>
              <a:prstGeom prst="chevron">
                <a:avLst/>
              </a:prstGeom>
              <a:solidFill>
                <a:srgbClr val="6DA03A"/>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AU" sz="900" b="0" i="0" u="none" strike="noStrike" kern="1200" cap="none" spc="0" normalizeH="0" baseline="0" noProof="0" dirty="0">
                  <a:ln>
                    <a:noFill/>
                  </a:ln>
                  <a:solidFill>
                    <a:srgbClr val="000000"/>
                  </a:solidFill>
                  <a:effectLst/>
                  <a:uLnTx/>
                  <a:uFillTx/>
                  <a:latin typeface="Arial" charset="0"/>
                  <a:ea typeface="ＭＳ Ｐゴシック" charset="-128"/>
                  <a:cs typeface="+mn-cs"/>
                </a:endParaRPr>
              </a:p>
            </p:txBody>
          </p:sp>
          <p:sp>
            <p:nvSpPr>
              <p:cNvPr id="74" name="Pfeil: Chevron 73">
                <a:extLst>
                  <a:ext uri="{FF2B5EF4-FFF2-40B4-BE49-F238E27FC236}">
                    <a16:creationId xmlns:a16="http://schemas.microsoft.com/office/drawing/2014/main" id="{FB9CAB45-ECC4-4073-B128-DD2D266864E1}"/>
                  </a:ext>
                </a:extLst>
              </p:cNvPr>
              <p:cNvSpPr/>
              <p:nvPr/>
            </p:nvSpPr>
            <p:spPr bwMode="auto">
              <a:xfrm>
                <a:off x="4223792" y="5541611"/>
                <a:ext cx="1019637" cy="144016"/>
              </a:xfrm>
              <a:prstGeom prst="chevron">
                <a:avLst/>
              </a:prstGeom>
              <a:solidFill>
                <a:srgbClr val="F7D529"/>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r" defTabSz="914400" rtl="0" eaLnBrk="0" fontAlgn="base" latinLnBrk="0" hangingPunct="0">
                  <a:lnSpc>
                    <a:spcPct val="100000"/>
                  </a:lnSpc>
                  <a:spcBef>
                    <a:spcPct val="0"/>
                  </a:spcBef>
                  <a:spcAft>
                    <a:spcPct val="0"/>
                  </a:spcAft>
                  <a:buClrTx/>
                  <a:buSzTx/>
                  <a:buFontTx/>
                  <a:buNone/>
                  <a:tabLst/>
                  <a:defRPr/>
                </a:pPr>
                <a:endParaRPr kumimoji="0" lang="en-AU" sz="2400" b="0" i="0" u="none" strike="noStrike" kern="1200" cap="none" spc="0" normalizeH="0" baseline="0" noProof="0" dirty="0">
                  <a:ln>
                    <a:noFill/>
                  </a:ln>
                  <a:solidFill>
                    <a:srgbClr val="000000"/>
                  </a:solidFill>
                  <a:effectLst/>
                  <a:uLnTx/>
                  <a:uFillTx/>
                  <a:latin typeface="Arial" charset="0"/>
                  <a:ea typeface="ＭＳ Ｐゴシック" charset="-128"/>
                  <a:cs typeface="+mn-cs"/>
                </a:endParaRPr>
              </a:p>
            </p:txBody>
          </p:sp>
          <p:sp>
            <p:nvSpPr>
              <p:cNvPr id="75" name="Pfeil: Chevron 74">
                <a:extLst>
                  <a:ext uri="{FF2B5EF4-FFF2-40B4-BE49-F238E27FC236}">
                    <a16:creationId xmlns:a16="http://schemas.microsoft.com/office/drawing/2014/main" id="{EE54FDC4-18EC-4565-99CA-6EA6EF500B20}"/>
                  </a:ext>
                </a:extLst>
              </p:cNvPr>
              <p:cNvSpPr/>
              <p:nvPr/>
            </p:nvSpPr>
            <p:spPr bwMode="auto">
              <a:xfrm>
                <a:off x="5159896" y="5541611"/>
                <a:ext cx="1019637" cy="144016"/>
              </a:xfrm>
              <a:prstGeom prst="chevron">
                <a:avLst/>
              </a:prstGeom>
              <a:solidFill>
                <a:srgbClr val="F9AA00"/>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r" defTabSz="914400" rtl="0" eaLnBrk="0" fontAlgn="base" latinLnBrk="0" hangingPunct="0">
                  <a:lnSpc>
                    <a:spcPct val="100000"/>
                  </a:lnSpc>
                  <a:spcBef>
                    <a:spcPct val="0"/>
                  </a:spcBef>
                  <a:spcAft>
                    <a:spcPct val="0"/>
                  </a:spcAft>
                  <a:buClrTx/>
                  <a:buSzTx/>
                  <a:buFontTx/>
                  <a:buNone/>
                  <a:tabLst/>
                  <a:defRPr/>
                </a:pPr>
                <a:endParaRPr kumimoji="0" lang="en-AU" sz="2400" b="0" i="0" u="none" strike="noStrike" kern="1200" cap="none" spc="0" normalizeH="0" baseline="0" noProof="0" dirty="0">
                  <a:ln>
                    <a:noFill/>
                  </a:ln>
                  <a:solidFill>
                    <a:srgbClr val="000000"/>
                  </a:solidFill>
                  <a:effectLst/>
                  <a:uLnTx/>
                  <a:uFillTx/>
                  <a:latin typeface="Arial" charset="0"/>
                  <a:ea typeface="ＭＳ Ｐゴシック" charset="-128"/>
                  <a:cs typeface="+mn-cs"/>
                </a:endParaRPr>
              </a:p>
            </p:txBody>
          </p:sp>
          <p:sp>
            <p:nvSpPr>
              <p:cNvPr id="76" name="Pfeil: Chevron 75">
                <a:extLst>
                  <a:ext uri="{FF2B5EF4-FFF2-40B4-BE49-F238E27FC236}">
                    <a16:creationId xmlns:a16="http://schemas.microsoft.com/office/drawing/2014/main" id="{034DBEB8-A7E1-4288-A6BC-2022A28F8D21}"/>
                  </a:ext>
                </a:extLst>
              </p:cNvPr>
              <p:cNvSpPr/>
              <p:nvPr/>
            </p:nvSpPr>
            <p:spPr bwMode="auto">
              <a:xfrm>
                <a:off x="6023992" y="5541611"/>
                <a:ext cx="1019637" cy="144016"/>
              </a:xfrm>
              <a:prstGeom prst="chevron">
                <a:avLst/>
              </a:prstGeom>
              <a:solidFill>
                <a:srgbClr val="C73426"/>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r" defTabSz="914400" rtl="0" eaLnBrk="0" fontAlgn="base" latinLnBrk="0" hangingPunct="0">
                  <a:lnSpc>
                    <a:spcPct val="100000"/>
                  </a:lnSpc>
                  <a:spcBef>
                    <a:spcPct val="0"/>
                  </a:spcBef>
                  <a:spcAft>
                    <a:spcPct val="0"/>
                  </a:spcAft>
                  <a:buClrTx/>
                  <a:buSzTx/>
                  <a:buFontTx/>
                  <a:buNone/>
                  <a:tabLst/>
                  <a:defRPr/>
                </a:pPr>
                <a:endParaRPr kumimoji="0" lang="en-AU" sz="2400" b="0" i="0" u="none" strike="noStrike" kern="1200" cap="none" spc="0" normalizeH="0" baseline="0" noProof="0" dirty="0">
                  <a:ln>
                    <a:noFill/>
                  </a:ln>
                  <a:solidFill>
                    <a:srgbClr val="000000"/>
                  </a:solidFill>
                  <a:effectLst/>
                  <a:uLnTx/>
                  <a:uFillTx/>
                  <a:latin typeface="Arial" charset="0"/>
                  <a:ea typeface="ＭＳ Ｐゴシック" charset="-128"/>
                  <a:cs typeface="+mn-cs"/>
                </a:endParaRPr>
              </a:p>
            </p:txBody>
          </p:sp>
        </p:grpSp>
        <p:grpSp>
          <p:nvGrpSpPr>
            <p:cNvPr id="77" name="Gruppieren 76">
              <a:extLst>
                <a:ext uri="{FF2B5EF4-FFF2-40B4-BE49-F238E27FC236}">
                  <a16:creationId xmlns:a16="http://schemas.microsoft.com/office/drawing/2014/main" id="{12B36781-4902-4D1E-8249-B24F55F27166}"/>
                </a:ext>
              </a:extLst>
            </p:cNvPr>
            <p:cNvGrpSpPr/>
            <p:nvPr/>
          </p:nvGrpSpPr>
          <p:grpSpPr>
            <a:xfrm>
              <a:off x="3076617" y="4519630"/>
              <a:ext cx="3767466" cy="144016"/>
              <a:chOff x="3276163" y="5561823"/>
              <a:chExt cx="3767466" cy="144016"/>
            </a:xfrm>
          </p:grpSpPr>
          <p:sp>
            <p:nvSpPr>
              <p:cNvPr id="78" name="Pfeil: Chevron 77">
                <a:extLst>
                  <a:ext uri="{FF2B5EF4-FFF2-40B4-BE49-F238E27FC236}">
                    <a16:creationId xmlns:a16="http://schemas.microsoft.com/office/drawing/2014/main" id="{BA333A79-8FC4-46EB-9334-DED5270A45C9}"/>
                  </a:ext>
                </a:extLst>
              </p:cNvPr>
              <p:cNvSpPr/>
              <p:nvPr/>
            </p:nvSpPr>
            <p:spPr bwMode="auto">
              <a:xfrm>
                <a:off x="3276163" y="5561823"/>
                <a:ext cx="1019637" cy="144016"/>
              </a:xfrm>
              <a:prstGeom prst="chevron">
                <a:avLst/>
              </a:prstGeom>
              <a:solidFill>
                <a:srgbClr val="6DA03A"/>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AU" sz="900" b="0" i="0" u="none" strike="noStrike" kern="1200" cap="none" spc="0" normalizeH="0" baseline="0" noProof="0" dirty="0">
                  <a:ln>
                    <a:noFill/>
                  </a:ln>
                  <a:solidFill>
                    <a:srgbClr val="000000"/>
                  </a:solidFill>
                  <a:effectLst/>
                  <a:uLnTx/>
                  <a:uFillTx/>
                  <a:latin typeface="Arial" charset="0"/>
                  <a:ea typeface="ＭＳ Ｐゴシック" charset="-128"/>
                  <a:cs typeface="+mn-cs"/>
                </a:endParaRPr>
              </a:p>
            </p:txBody>
          </p:sp>
          <p:sp>
            <p:nvSpPr>
              <p:cNvPr id="79" name="Pfeil: Chevron 78">
                <a:extLst>
                  <a:ext uri="{FF2B5EF4-FFF2-40B4-BE49-F238E27FC236}">
                    <a16:creationId xmlns:a16="http://schemas.microsoft.com/office/drawing/2014/main" id="{C5B9CAB7-2A68-4F6F-A484-81D21CB8B43F}"/>
                  </a:ext>
                </a:extLst>
              </p:cNvPr>
              <p:cNvSpPr/>
              <p:nvPr/>
            </p:nvSpPr>
            <p:spPr bwMode="auto">
              <a:xfrm>
                <a:off x="4223792" y="5561823"/>
                <a:ext cx="1019637" cy="144016"/>
              </a:xfrm>
              <a:prstGeom prst="chevron">
                <a:avLst/>
              </a:prstGeom>
              <a:solidFill>
                <a:srgbClr val="F7D529"/>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r" defTabSz="914400" rtl="0" eaLnBrk="0" fontAlgn="base" latinLnBrk="0" hangingPunct="0">
                  <a:lnSpc>
                    <a:spcPct val="100000"/>
                  </a:lnSpc>
                  <a:spcBef>
                    <a:spcPct val="0"/>
                  </a:spcBef>
                  <a:spcAft>
                    <a:spcPct val="0"/>
                  </a:spcAft>
                  <a:buClrTx/>
                  <a:buSzTx/>
                  <a:buFontTx/>
                  <a:buNone/>
                  <a:tabLst/>
                  <a:defRPr/>
                </a:pPr>
                <a:endParaRPr kumimoji="0" lang="en-AU" sz="2400" b="0" i="0" u="none" strike="noStrike" kern="1200" cap="none" spc="0" normalizeH="0" baseline="0" noProof="0" dirty="0">
                  <a:ln>
                    <a:noFill/>
                  </a:ln>
                  <a:solidFill>
                    <a:srgbClr val="000000"/>
                  </a:solidFill>
                  <a:effectLst/>
                  <a:uLnTx/>
                  <a:uFillTx/>
                  <a:latin typeface="Arial" charset="0"/>
                  <a:ea typeface="ＭＳ Ｐゴシック" charset="-128"/>
                  <a:cs typeface="+mn-cs"/>
                </a:endParaRPr>
              </a:p>
            </p:txBody>
          </p:sp>
          <p:sp>
            <p:nvSpPr>
              <p:cNvPr id="80" name="Pfeil: Chevron 79">
                <a:extLst>
                  <a:ext uri="{FF2B5EF4-FFF2-40B4-BE49-F238E27FC236}">
                    <a16:creationId xmlns:a16="http://schemas.microsoft.com/office/drawing/2014/main" id="{6C80DF3D-FC24-45B8-BC69-6065BCFEF35E}"/>
                  </a:ext>
                </a:extLst>
              </p:cNvPr>
              <p:cNvSpPr/>
              <p:nvPr/>
            </p:nvSpPr>
            <p:spPr bwMode="auto">
              <a:xfrm>
                <a:off x="5159896" y="5561823"/>
                <a:ext cx="1019637" cy="144016"/>
              </a:xfrm>
              <a:prstGeom prst="chevron">
                <a:avLst/>
              </a:prstGeom>
              <a:solidFill>
                <a:srgbClr val="F9AA00"/>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r" defTabSz="914400" rtl="0" eaLnBrk="0" fontAlgn="base" latinLnBrk="0" hangingPunct="0">
                  <a:lnSpc>
                    <a:spcPct val="100000"/>
                  </a:lnSpc>
                  <a:spcBef>
                    <a:spcPct val="0"/>
                  </a:spcBef>
                  <a:spcAft>
                    <a:spcPct val="0"/>
                  </a:spcAft>
                  <a:buClrTx/>
                  <a:buSzTx/>
                  <a:buFontTx/>
                  <a:buNone/>
                  <a:tabLst/>
                  <a:defRPr/>
                </a:pPr>
                <a:endParaRPr kumimoji="0" lang="en-AU" sz="2400" b="0" i="0" u="none" strike="noStrike" kern="1200" cap="none" spc="0" normalizeH="0" baseline="0" noProof="0" dirty="0">
                  <a:ln>
                    <a:noFill/>
                  </a:ln>
                  <a:solidFill>
                    <a:srgbClr val="000000"/>
                  </a:solidFill>
                  <a:effectLst/>
                  <a:uLnTx/>
                  <a:uFillTx/>
                  <a:latin typeface="Arial" charset="0"/>
                  <a:ea typeface="ＭＳ Ｐゴシック" charset="-128"/>
                  <a:cs typeface="+mn-cs"/>
                </a:endParaRPr>
              </a:p>
            </p:txBody>
          </p:sp>
          <p:sp>
            <p:nvSpPr>
              <p:cNvPr id="81" name="Pfeil: Chevron 80">
                <a:extLst>
                  <a:ext uri="{FF2B5EF4-FFF2-40B4-BE49-F238E27FC236}">
                    <a16:creationId xmlns:a16="http://schemas.microsoft.com/office/drawing/2014/main" id="{B4344E5E-DDA9-48C6-9E17-2C02733396AB}"/>
                  </a:ext>
                </a:extLst>
              </p:cNvPr>
              <p:cNvSpPr/>
              <p:nvPr/>
            </p:nvSpPr>
            <p:spPr bwMode="auto">
              <a:xfrm>
                <a:off x="6023992" y="5561823"/>
                <a:ext cx="1019637" cy="144016"/>
              </a:xfrm>
              <a:prstGeom prst="chevron">
                <a:avLst/>
              </a:prstGeom>
              <a:solidFill>
                <a:srgbClr val="C73426"/>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r" defTabSz="914400" rtl="0" eaLnBrk="0" fontAlgn="base" latinLnBrk="0" hangingPunct="0">
                  <a:lnSpc>
                    <a:spcPct val="100000"/>
                  </a:lnSpc>
                  <a:spcBef>
                    <a:spcPct val="0"/>
                  </a:spcBef>
                  <a:spcAft>
                    <a:spcPct val="0"/>
                  </a:spcAft>
                  <a:buClrTx/>
                  <a:buSzTx/>
                  <a:buFontTx/>
                  <a:buNone/>
                  <a:tabLst/>
                  <a:defRPr/>
                </a:pPr>
                <a:endParaRPr kumimoji="0" lang="en-AU" sz="2400" b="0" i="0" u="none" strike="noStrike" kern="1200" cap="none" spc="0" normalizeH="0" baseline="0" noProof="0" dirty="0">
                  <a:ln>
                    <a:noFill/>
                  </a:ln>
                  <a:solidFill>
                    <a:srgbClr val="000000"/>
                  </a:solidFill>
                  <a:effectLst/>
                  <a:uLnTx/>
                  <a:uFillTx/>
                  <a:latin typeface="Arial" charset="0"/>
                  <a:ea typeface="ＭＳ Ｐゴシック" charset="-128"/>
                  <a:cs typeface="+mn-cs"/>
                </a:endParaRPr>
              </a:p>
            </p:txBody>
          </p:sp>
        </p:grpSp>
        <p:grpSp>
          <p:nvGrpSpPr>
            <p:cNvPr id="82" name="Gruppieren 81">
              <a:extLst>
                <a:ext uri="{FF2B5EF4-FFF2-40B4-BE49-F238E27FC236}">
                  <a16:creationId xmlns:a16="http://schemas.microsoft.com/office/drawing/2014/main" id="{04DAB06A-AB55-4BC0-88CA-1BAF6CF15456}"/>
                </a:ext>
              </a:extLst>
            </p:cNvPr>
            <p:cNvGrpSpPr/>
            <p:nvPr/>
          </p:nvGrpSpPr>
          <p:grpSpPr>
            <a:xfrm>
              <a:off x="3076617" y="3278187"/>
              <a:ext cx="3767466" cy="144016"/>
              <a:chOff x="3276163" y="5445224"/>
              <a:chExt cx="3767466" cy="144016"/>
            </a:xfrm>
          </p:grpSpPr>
          <p:sp>
            <p:nvSpPr>
              <p:cNvPr id="83" name="Pfeil: Chevron 82">
                <a:extLst>
                  <a:ext uri="{FF2B5EF4-FFF2-40B4-BE49-F238E27FC236}">
                    <a16:creationId xmlns:a16="http://schemas.microsoft.com/office/drawing/2014/main" id="{6484D0CB-C65F-4D32-ACBB-B9007C5330A9}"/>
                  </a:ext>
                </a:extLst>
              </p:cNvPr>
              <p:cNvSpPr/>
              <p:nvPr/>
            </p:nvSpPr>
            <p:spPr bwMode="auto">
              <a:xfrm>
                <a:off x="3276163" y="5445224"/>
                <a:ext cx="1019637" cy="144016"/>
              </a:xfrm>
              <a:prstGeom prst="chevron">
                <a:avLst/>
              </a:prstGeom>
              <a:solidFill>
                <a:srgbClr val="6DA03A"/>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AU" sz="900" b="0" i="0" u="none" strike="noStrike" kern="1200" cap="none" spc="0" normalizeH="0" baseline="0" noProof="0" dirty="0">
                  <a:ln>
                    <a:noFill/>
                  </a:ln>
                  <a:solidFill>
                    <a:srgbClr val="000000"/>
                  </a:solidFill>
                  <a:effectLst/>
                  <a:uLnTx/>
                  <a:uFillTx/>
                  <a:latin typeface="Arial" charset="0"/>
                  <a:ea typeface="ＭＳ Ｐゴシック" charset="-128"/>
                  <a:cs typeface="+mn-cs"/>
                </a:endParaRPr>
              </a:p>
            </p:txBody>
          </p:sp>
          <p:sp>
            <p:nvSpPr>
              <p:cNvPr id="84" name="Pfeil: Chevron 83">
                <a:extLst>
                  <a:ext uri="{FF2B5EF4-FFF2-40B4-BE49-F238E27FC236}">
                    <a16:creationId xmlns:a16="http://schemas.microsoft.com/office/drawing/2014/main" id="{656CA15C-CA9B-4475-BEF8-DC6B5C37B273}"/>
                  </a:ext>
                </a:extLst>
              </p:cNvPr>
              <p:cNvSpPr/>
              <p:nvPr/>
            </p:nvSpPr>
            <p:spPr bwMode="auto">
              <a:xfrm>
                <a:off x="4223792" y="5445224"/>
                <a:ext cx="1019637" cy="144016"/>
              </a:xfrm>
              <a:prstGeom prst="chevron">
                <a:avLst/>
              </a:prstGeom>
              <a:solidFill>
                <a:srgbClr val="F7D529"/>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r" defTabSz="914400" rtl="0" eaLnBrk="0" fontAlgn="base" latinLnBrk="0" hangingPunct="0">
                  <a:lnSpc>
                    <a:spcPct val="100000"/>
                  </a:lnSpc>
                  <a:spcBef>
                    <a:spcPct val="0"/>
                  </a:spcBef>
                  <a:spcAft>
                    <a:spcPct val="0"/>
                  </a:spcAft>
                  <a:buClrTx/>
                  <a:buSzTx/>
                  <a:buFontTx/>
                  <a:buNone/>
                  <a:tabLst/>
                  <a:defRPr/>
                </a:pPr>
                <a:endParaRPr kumimoji="0" lang="en-AU" sz="2400" b="0" i="0" u="none" strike="noStrike" kern="1200" cap="none" spc="0" normalizeH="0" baseline="0" noProof="0" dirty="0">
                  <a:ln>
                    <a:noFill/>
                  </a:ln>
                  <a:solidFill>
                    <a:srgbClr val="000000"/>
                  </a:solidFill>
                  <a:effectLst/>
                  <a:uLnTx/>
                  <a:uFillTx/>
                  <a:latin typeface="Arial" charset="0"/>
                  <a:ea typeface="ＭＳ Ｐゴシック" charset="-128"/>
                  <a:cs typeface="+mn-cs"/>
                </a:endParaRPr>
              </a:p>
            </p:txBody>
          </p:sp>
          <p:sp>
            <p:nvSpPr>
              <p:cNvPr id="85" name="Pfeil: Chevron 84">
                <a:extLst>
                  <a:ext uri="{FF2B5EF4-FFF2-40B4-BE49-F238E27FC236}">
                    <a16:creationId xmlns:a16="http://schemas.microsoft.com/office/drawing/2014/main" id="{ADDF23C3-9463-4EB6-84EB-C9D68CB2C2A0}"/>
                  </a:ext>
                </a:extLst>
              </p:cNvPr>
              <p:cNvSpPr/>
              <p:nvPr/>
            </p:nvSpPr>
            <p:spPr bwMode="auto">
              <a:xfrm>
                <a:off x="5159896" y="5445224"/>
                <a:ext cx="1019637" cy="144016"/>
              </a:xfrm>
              <a:prstGeom prst="chevron">
                <a:avLst/>
              </a:prstGeom>
              <a:solidFill>
                <a:srgbClr val="F9AA00"/>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r" defTabSz="914400" rtl="0" eaLnBrk="0" fontAlgn="base" latinLnBrk="0" hangingPunct="0">
                  <a:lnSpc>
                    <a:spcPct val="100000"/>
                  </a:lnSpc>
                  <a:spcBef>
                    <a:spcPct val="0"/>
                  </a:spcBef>
                  <a:spcAft>
                    <a:spcPct val="0"/>
                  </a:spcAft>
                  <a:buClrTx/>
                  <a:buSzTx/>
                  <a:buFontTx/>
                  <a:buNone/>
                  <a:tabLst/>
                  <a:defRPr/>
                </a:pPr>
                <a:endParaRPr kumimoji="0" lang="en-AU" sz="2400" b="0" i="0" u="none" strike="noStrike" kern="1200" cap="none" spc="0" normalizeH="0" baseline="0" noProof="0" dirty="0">
                  <a:ln>
                    <a:noFill/>
                  </a:ln>
                  <a:solidFill>
                    <a:srgbClr val="000000"/>
                  </a:solidFill>
                  <a:effectLst/>
                  <a:uLnTx/>
                  <a:uFillTx/>
                  <a:latin typeface="Arial" charset="0"/>
                  <a:ea typeface="ＭＳ Ｐゴシック" charset="-128"/>
                  <a:cs typeface="+mn-cs"/>
                </a:endParaRPr>
              </a:p>
            </p:txBody>
          </p:sp>
          <p:sp>
            <p:nvSpPr>
              <p:cNvPr id="86" name="Pfeil: Chevron 85">
                <a:extLst>
                  <a:ext uri="{FF2B5EF4-FFF2-40B4-BE49-F238E27FC236}">
                    <a16:creationId xmlns:a16="http://schemas.microsoft.com/office/drawing/2014/main" id="{C2AB5B56-D078-41E1-9CAD-0FA941E5699A}"/>
                  </a:ext>
                </a:extLst>
              </p:cNvPr>
              <p:cNvSpPr/>
              <p:nvPr/>
            </p:nvSpPr>
            <p:spPr bwMode="auto">
              <a:xfrm>
                <a:off x="6023992" y="5445224"/>
                <a:ext cx="1019637" cy="144016"/>
              </a:xfrm>
              <a:prstGeom prst="chevron">
                <a:avLst/>
              </a:prstGeom>
              <a:solidFill>
                <a:srgbClr val="C73426"/>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r" defTabSz="914400" rtl="0" eaLnBrk="0" fontAlgn="base" latinLnBrk="0" hangingPunct="0">
                  <a:lnSpc>
                    <a:spcPct val="100000"/>
                  </a:lnSpc>
                  <a:spcBef>
                    <a:spcPct val="0"/>
                  </a:spcBef>
                  <a:spcAft>
                    <a:spcPct val="0"/>
                  </a:spcAft>
                  <a:buClrTx/>
                  <a:buSzTx/>
                  <a:buFontTx/>
                  <a:buNone/>
                  <a:tabLst/>
                  <a:defRPr/>
                </a:pPr>
                <a:endParaRPr kumimoji="0" lang="en-AU" sz="2400" b="0" i="0" u="none" strike="noStrike" kern="1200" cap="none" spc="0" normalizeH="0" baseline="0" noProof="0" dirty="0">
                  <a:ln>
                    <a:noFill/>
                  </a:ln>
                  <a:solidFill>
                    <a:srgbClr val="000000"/>
                  </a:solidFill>
                  <a:effectLst/>
                  <a:uLnTx/>
                  <a:uFillTx/>
                  <a:latin typeface="Arial" charset="0"/>
                  <a:ea typeface="ＭＳ Ｐゴシック" charset="-128"/>
                  <a:cs typeface="+mn-cs"/>
                </a:endParaRPr>
              </a:p>
            </p:txBody>
          </p:sp>
        </p:grpSp>
        <p:grpSp>
          <p:nvGrpSpPr>
            <p:cNvPr id="87" name="Gruppieren 86">
              <a:extLst>
                <a:ext uri="{FF2B5EF4-FFF2-40B4-BE49-F238E27FC236}">
                  <a16:creationId xmlns:a16="http://schemas.microsoft.com/office/drawing/2014/main" id="{FAF4EB61-F102-4657-8E4B-479DC5F8DBAC}"/>
                </a:ext>
              </a:extLst>
            </p:cNvPr>
            <p:cNvGrpSpPr/>
            <p:nvPr/>
          </p:nvGrpSpPr>
          <p:grpSpPr>
            <a:xfrm>
              <a:off x="3088827" y="2153641"/>
              <a:ext cx="3755256" cy="144016"/>
              <a:chOff x="3288373" y="5445224"/>
              <a:chExt cx="3755256" cy="144016"/>
            </a:xfrm>
          </p:grpSpPr>
          <p:sp>
            <p:nvSpPr>
              <p:cNvPr id="88" name="Pfeil: Chevron 87">
                <a:extLst>
                  <a:ext uri="{FF2B5EF4-FFF2-40B4-BE49-F238E27FC236}">
                    <a16:creationId xmlns:a16="http://schemas.microsoft.com/office/drawing/2014/main" id="{55AE35E4-C0EB-40E8-95A0-1577C6A6ABC2}"/>
                  </a:ext>
                </a:extLst>
              </p:cNvPr>
              <p:cNvSpPr/>
              <p:nvPr/>
            </p:nvSpPr>
            <p:spPr bwMode="auto">
              <a:xfrm>
                <a:off x="3288373" y="5445224"/>
                <a:ext cx="1019637" cy="144016"/>
              </a:xfrm>
              <a:prstGeom prst="chevron">
                <a:avLst/>
              </a:prstGeom>
              <a:solidFill>
                <a:srgbClr val="6DA03A"/>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AU" sz="900" b="0" i="0" u="none" strike="noStrike" kern="1200" cap="none" spc="0" normalizeH="0" baseline="0" noProof="0" dirty="0">
                  <a:ln>
                    <a:noFill/>
                  </a:ln>
                  <a:solidFill>
                    <a:srgbClr val="000000"/>
                  </a:solidFill>
                  <a:effectLst/>
                  <a:uLnTx/>
                  <a:uFillTx/>
                  <a:latin typeface="Arial" charset="0"/>
                  <a:ea typeface="ＭＳ Ｐゴシック" charset="-128"/>
                  <a:cs typeface="+mn-cs"/>
                </a:endParaRPr>
              </a:p>
            </p:txBody>
          </p:sp>
          <p:sp>
            <p:nvSpPr>
              <p:cNvPr id="89" name="Pfeil: Chevron 88">
                <a:extLst>
                  <a:ext uri="{FF2B5EF4-FFF2-40B4-BE49-F238E27FC236}">
                    <a16:creationId xmlns:a16="http://schemas.microsoft.com/office/drawing/2014/main" id="{87F6CB2C-28C3-4D88-8740-58FBFE77C1AA}"/>
                  </a:ext>
                </a:extLst>
              </p:cNvPr>
              <p:cNvSpPr/>
              <p:nvPr/>
            </p:nvSpPr>
            <p:spPr bwMode="auto">
              <a:xfrm>
                <a:off x="4223792" y="5445224"/>
                <a:ext cx="1019637" cy="144016"/>
              </a:xfrm>
              <a:prstGeom prst="chevron">
                <a:avLst/>
              </a:prstGeom>
              <a:solidFill>
                <a:srgbClr val="F7D529"/>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r" defTabSz="914400" rtl="0" eaLnBrk="0" fontAlgn="base" latinLnBrk="0" hangingPunct="0">
                  <a:lnSpc>
                    <a:spcPct val="100000"/>
                  </a:lnSpc>
                  <a:spcBef>
                    <a:spcPct val="0"/>
                  </a:spcBef>
                  <a:spcAft>
                    <a:spcPct val="0"/>
                  </a:spcAft>
                  <a:buClrTx/>
                  <a:buSzTx/>
                  <a:buFontTx/>
                  <a:buNone/>
                  <a:tabLst/>
                  <a:defRPr/>
                </a:pPr>
                <a:endParaRPr kumimoji="0" lang="en-AU" sz="2400" b="0" i="0" u="none" strike="noStrike" kern="1200" cap="none" spc="0" normalizeH="0" baseline="0" noProof="0" dirty="0">
                  <a:ln>
                    <a:noFill/>
                  </a:ln>
                  <a:solidFill>
                    <a:srgbClr val="000000"/>
                  </a:solidFill>
                  <a:effectLst/>
                  <a:uLnTx/>
                  <a:uFillTx/>
                  <a:latin typeface="Arial" charset="0"/>
                  <a:ea typeface="ＭＳ Ｐゴシック" charset="-128"/>
                  <a:cs typeface="+mn-cs"/>
                </a:endParaRPr>
              </a:p>
            </p:txBody>
          </p:sp>
          <p:sp>
            <p:nvSpPr>
              <p:cNvPr id="90" name="Pfeil: Chevron 89">
                <a:extLst>
                  <a:ext uri="{FF2B5EF4-FFF2-40B4-BE49-F238E27FC236}">
                    <a16:creationId xmlns:a16="http://schemas.microsoft.com/office/drawing/2014/main" id="{4A2C5236-4D35-4DB2-9B5B-61F7F2EC6C71}"/>
                  </a:ext>
                </a:extLst>
              </p:cNvPr>
              <p:cNvSpPr/>
              <p:nvPr/>
            </p:nvSpPr>
            <p:spPr bwMode="auto">
              <a:xfrm>
                <a:off x="5159896" y="5445224"/>
                <a:ext cx="1019637" cy="144016"/>
              </a:xfrm>
              <a:prstGeom prst="chevron">
                <a:avLst/>
              </a:prstGeom>
              <a:solidFill>
                <a:srgbClr val="F9AA00"/>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r" defTabSz="914400" rtl="0" eaLnBrk="0" fontAlgn="base" latinLnBrk="0" hangingPunct="0">
                  <a:lnSpc>
                    <a:spcPct val="100000"/>
                  </a:lnSpc>
                  <a:spcBef>
                    <a:spcPct val="0"/>
                  </a:spcBef>
                  <a:spcAft>
                    <a:spcPct val="0"/>
                  </a:spcAft>
                  <a:buClrTx/>
                  <a:buSzTx/>
                  <a:buFontTx/>
                  <a:buNone/>
                  <a:tabLst/>
                  <a:defRPr/>
                </a:pPr>
                <a:endParaRPr kumimoji="0" lang="en-AU" sz="2400" b="0" i="0" u="none" strike="noStrike" kern="1200" cap="none" spc="0" normalizeH="0" baseline="0" noProof="0" dirty="0">
                  <a:ln>
                    <a:noFill/>
                  </a:ln>
                  <a:solidFill>
                    <a:srgbClr val="000000"/>
                  </a:solidFill>
                  <a:effectLst/>
                  <a:uLnTx/>
                  <a:uFillTx/>
                  <a:latin typeface="Arial" charset="0"/>
                  <a:ea typeface="ＭＳ Ｐゴシック" charset="-128"/>
                  <a:cs typeface="+mn-cs"/>
                </a:endParaRPr>
              </a:p>
            </p:txBody>
          </p:sp>
          <p:sp>
            <p:nvSpPr>
              <p:cNvPr id="91" name="Pfeil: Chevron 90">
                <a:extLst>
                  <a:ext uri="{FF2B5EF4-FFF2-40B4-BE49-F238E27FC236}">
                    <a16:creationId xmlns:a16="http://schemas.microsoft.com/office/drawing/2014/main" id="{CCE9C515-60DB-476D-BC00-E20FB23CAD31}"/>
                  </a:ext>
                </a:extLst>
              </p:cNvPr>
              <p:cNvSpPr/>
              <p:nvPr/>
            </p:nvSpPr>
            <p:spPr bwMode="auto">
              <a:xfrm>
                <a:off x="6023992" y="5445224"/>
                <a:ext cx="1019637" cy="144016"/>
              </a:xfrm>
              <a:prstGeom prst="chevron">
                <a:avLst/>
              </a:prstGeom>
              <a:solidFill>
                <a:srgbClr val="C73426"/>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r" defTabSz="914400" rtl="0" eaLnBrk="0" fontAlgn="base" latinLnBrk="0" hangingPunct="0">
                  <a:lnSpc>
                    <a:spcPct val="100000"/>
                  </a:lnSpc>
                  <a:spcBef>
                    <a:spcPct val="0"/>
                  </a:spcBef>
                  <a:spcAft>
                    <a:spcPct val="0"/>
                  </a:spcAft>
                  <a:buClrTx/>
                  <a:buSzTx/>
                  <a:buFontTx/>
                  <a:buNone/>
                  <a:tabLst/>
                  <a:defRPr/>
                </a:pPr>
                <a:endParaRPr kumimoji="0" lang="en-AU" sz="2400" b="0" i="0" u="none" strike="noStrike" kern="1200" cap="none" spc="0" normalizeH="0" baseline="0" noProof="0" dirty="0">
                  <a:ln>
                    <a:noFill/>
                  </a:ln>
                  <a:solidFill>
                    <a:srgbClr val="000000"/>
                  </a:solidFill>
                  <a:effectLst/>
                  <a:uLnTx/>
                  <a:uFillTx/>
                  <a:latin typeface="Arial" charset="0"/>
                  <a:ea typeface="ＭＳ Ｐゴシック" charset="-128"/>
                  <a:cs typeface="+mn-cs"/>
                </a:endParaRPr>
              </a:p>
            </p:txBody>
          </p:sp>
        </p:grpSp>
        <p:grpSp>
          <p:nvGrpSpPr>
            <p:cNvPr id="92" name="Gruppieren 91">
              <a:extLst>
                <a:ext uri="{FF2B5EF4-FFF2-40B4-BE49-F238E27FC236}">
                  <a16:creationId xmlns:a16="http://schemas.microsoft.com/office/drawing/2014/main" id="{1FEE3073-2019-4EAA-945E-09D58529B50D}"/>
                </a:ext>
              </a:extLst>
            </p:cNvPr>
            <p:cNvGrpSpPr/>
            <p:nvPr/>
          </p:nvGrpSpPr>
          <p:grpSpPr>
            <a:xfrm>
              <a:off x="3085600" y="2741034"/>
              <a:ext cx="3767466" cy="144016"/>
              <a:chOff x="3276163" y="5445224"/>
              <a:chExt cx="3767466" cy="144016"/>
            </a:xfrm>
          </p:grpSpPr>
          <p:sp>
            <p:nvSpPr>
              <p:cNvPr id="93" name="Pfeil: Chevron 92">
                <a:extLst>
                  <a:ext uri="{FF2B5EF4-FFF2-40B4-BE49-F238E27FC236}">
                    <a16:creationId xmlns:a16="http://schemas.microsoft.com/office/drawing/2014/main" id="{45D1582C-7BA6-40AF-8A50-1C66D60C7B0E}"/>
                  </a:ext>
                </a:extLst>
              </p:cNvPr>
              <p:cNvSpPr/>
              <p:nvPr/>
            </p:nvSpPr>
            <p:spPr bwMode="auto">
              <a:xfrm>
                <a:off x="3276163" y="5445224"/>
                <a:ext cx="1019637" cy="144016"/>
              </a:xfrm>
              <a:prstGeom prst="chevron">
                <a:avLst/>
              </a:prstGeom>
              <a:solidFill>
                <a:srgbClr val="6DA03A"/>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AU" sz="900" b="0" i="0" u="none" strike="noStrike" kern="1200" cap="none" spc="0" normalizeH="0" baseline="0" noProof="0" dirty="0">
                  <a:ln>
                    <a:noFill/>
                  </a:ln>
                  <a:solidFill>
                    <a:srgbClr val="000000"/>
                  </a:solidFill>
                  <a:effectLst/>
                  <a:uLnTx/>
                  <a:uFillTx/>
                  <a:latin typeface="Arial" charset="0"/>
                  <a:ea typeface="ＭＳ Ｐゴシック" charset="-128"/>
                  <a:cs typeface="+mn-cs"/>
                </a:endParaRPr>
              </a:p>
            </p:txBody>
          </p:sp>
          <p:sp>
            <p:nvSpPr>
              <p:cNvPr id="94" name="Pfeil: Chevron 93">
                <a:extLst>
                  <a:ext uri="{FF2B5EF4-FFF2-40B4-BE49-F238E27FC236}">
                    <a16:creationId xmlns:a16="http://schemas.microsoft.com/office/drawing/2014/main" id="{BE46985F-EAF8-4F44-B84C-4F776DEADC4E}"/>
                  </a:ext>
                </a:extLst>
              </p:cNvPr>
              <p:cNvSpPr/>
              <p:nvPr/>
            </p:nvSpPr>
            <p:spPr bwMode="auto">
              <a:xfrm>
                <a:off x="4223792" y="5445224"/>
                <a:ext cx="1019637" cy="144016"/>
              </a:xfrm>
              <a:prstGeom prst="chevron">
                <a:avLst/>
              </a:prstGeom>
              <a:solidFill>
                <a:srgbClr val="F7D529"/>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r" defTabSz="914400" rtl="0" eaLnBrk="0" fontAlgn="base" latinLnBrk="0" hangingPunct="0">
                  <a:lnSpc>
                    <a:spcPct val="100000"/>
                  </a:lnSpc>
                  <a:spcBef>
                    <a:spcPct val="0"/>
                  </a:spcBef>
                  <a:spcAft>
                    <a:spcPct val="0"/>
                  </a:spcAft>
                  <a:buClrTx/>
                  <a:buSzTx/>
                  <a:buFontTx/>
                  <a:buNone/>
                  <a:tabLst/>
                  <a:defRPr/>
                </a:pPr>
                <a:endParaRPr kumimoji="0" lang="en-AU" sz="2400" b="0" i="0" u="none" strike="noStrike" kern="1200" cap="none" spc="0" normalizeH="0" baseline="0" noProof="0" dirty="0">
                  <a:ln>
                    <a:noFill/>
                  </a:ln>
                  <a:solidFill>
                    <a:srgbClr val="000000"/>
                  </a:solidFill>
                  <a:effectLst/>
                  <a:uLnTx/>
                  <a:uFillTx/>
                  <a:latin typeface="Arial" charset="0"/>
                  <a:ea typeface="ＭＳ Ｐゴシック" charset="-128"/>
                  <a:cs typeface="+mn-cs"/>
                </a:endParaRPr>
              </a:p>
            </p:txBody>
          </p:sp>
          <p:sp>
            <p:nvSpPr>
              <p:cNvPr id="95" name="Pfeil: Chevron 94">
                <a:extLst>
                  <a:ext uri="{FF2B5EF4-FFF2-40B4-BE49-F238E27FC236}">
                    <a16:creationId xmlns:a16="http://schemas.microsoft.com/office/drawing/2014/main" id="{7C263755-1DF2-41C4-8995-48362AECB218}"/>
                  </a:ext>
                </a:extLst>
              </p:cNvPr>
              <p:cNvSpPr/>
              <p:nvPr/>
            </p:nvSpPr>
            <p:spPr bwMode="auto">
              <a:xfrm>
                <a:off x="5159896" y="5445224"/>
                <a:ext cx="1019637" cy="144016"/>
              </a:xfrm>
              <a:prstGeom prst="chevron">
                <a:avLst/>
              </a:prstGeom>
              <a:solidFill>
                <a:srgbClr val="F9AA00"/>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r" defTabSz="914400" rtl="0" eaLnBrk="0" fontAlgn="base" latinLnBrk="0" hangingPunct="0">
                  <a:lnSpc>
                    <a:spcPct val="100000"/>
                  </a:lnSpc>
                  <a:spcBef>
                    <a:spcPct val="0"/>
                  </a:spcBef>
                  <a:spcAft>
                    <a:spcPct val="0"/>
                  </a:spcAft>
                  <a:buClrTx/>
                  <a:buSzTx/>
                  <a:buFontTx/>
                  <a:buNone/>
                  <a:tabLst/>
                  <a:defRPr/>
                </a:pPr>
                <a:endParaRPr kumimoji="0" lang="en-AU" sz="2400" b="0" i="0" u="none" strike="noStrike" kern="1200" cap="none" spc="0" normalizeH="0" baseline="0" noProof="0" dirty="0">
                  <a:ln>
                    <a:noFill/>
                  </a:ln>
                  <a:solidFill>
                    <a:srgbClr val="000000"/>
                  </a:solidFill>
                  <a:effectLst/>
                  <a:uLnTx/>
                  <a:uFillTx/>
                  <a:latin typeface="Arial" charset="0"/>
                  <a:ea typeface="ＭＳ Ｐゴシック" charset="-128"/>
                  <a:cs typeface="+mn-cs"/>
                </a:endParaRPr>
              </a:p>
            </p:txBody>
          </p:sp>
          <p:sp>
            <p:nvSpPr>
              <p:cNvPr id="96" name="Pfeil: Chevron 95">
                <a:extLst>
                  <a:ext uri="{FF2B5EF4-FFF2-40B4-BE49-F238E27FC236}">
                    <a16:creationId xmlns:a16="http://schemas.microsoft.com/office/drawing/2014/main" id="{4DB433CF-C864-4A2E-A799-AE2F9695EA39}"/>
                  </a:ext>
                </a:extLst>
              </p:cNvPr>
              <p:cNvSpPr/>
              <p:nvPr/>
            </p:nvSpPr>
            <p:spPr bwMode="auto">
              <a:xfrm>
                <a:off x="6023992" y="5445224"/>
                <a:ext cx="1019637" cy="144016"/>
              </a:xfrm>
              <a:prstGeom prst="chevron">
                <a:avLst/>
              </a:prstGeom>
              <a:solidFill>
                <a:srgbClr val="C73426"/>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r" defTabSz="914400" rtl="0" eaLnBrk="0" fontAlgn="base" latinLnBrk="0" hangingPunct="0">
                  <a:lnSpc>
                    <a:spcPct val="100000"/>
                  </a:lnSpc>
                  <a:spcBef>
                    <a:spcPct val="0"/>
                  </a:spcBef>
                  <a:spcAft>
                    <a:spcPct val="0"/>
                  </a:spcAft>
                  <a:buClrTx/>
                  <a:buSzTx/>
                  <a:buFontTx/>
                  <a:buNone/>
                  <a:tabLst/>
                  <a:defRPr/>
                </a:pPr>
                <a:endParaRPr kumimoji="0" lang="en-AU" sz="2400" b="0" i="0" u="none" strike="noStrike" kern="1200" cap="none" spc="0" normalizeH="0" baseline="0" noProof="0" dirty="0">
                  <a:ln>
                    <a:noFill/>
                  </a:ln>
                  <a:solidFill>
                    <a:srgbClr val="000000"/>
                  </a:solidFill>
                  <a:effectLst/>
                  <a:uLnTx/>
                  <a:uFillTx/>
                  <a:latin typeface="Arial" charset="0"/>
                  <a:ea typeface="ＭＳ Ｐゴシック" charset="-128"/>
                  <a:cs typeface="+mn-cs"/>
                </a:endParaRPr>
              </a:p>
            </p:txBody>
          </p:sp>
        </p:grpSp>
        <p:grpSp>
          <p:nvGrpSpPr>
            <p:cNvPr id="98" name="Gruppieren 97">
              <a:extLst>
                <a:ext uri="{FF2B5EF4-FFF2-40B4-BE49-F238E27FC236}">
                  <a16:creationId xmlns:a16="http://schemas.microsoft.com/office/drawing/2014/main" id="{9292DC8B-2796-485B-9C5D-BE843B99B1F7}"/>
                </a:ext>
              </a:extLst>
            </p:cNvPr>
            <p:cNvGrpSpPr/>
            <p:nvPr/>
          </p:nvGrpSpPr>
          <p:grpSpPr>
            <a:xfrm>
              <a:off x="3085600" y="5805264"/>
              <a:ext cx="3767466" cy="144016"/>
              <a:chOff x="3276163" y="5615681"/>
              <a:chExt cx="3767466" cy="144016"/>
            </a:xfrm>
          </p:grpSpPr>
          <p:sp>
            <p:nvSpPr>
              <p:cNvPr id="99" name="Pfeil: Chevron 98">
                <a:extLst>
                  <a:ext uri="{FF2B5EF4-FFF2-40B4-BE49-F238E27FC236}">
                    <a16:creationId xmlns:a16="http://schemas.microsoft.com/office/drawing/2014/main" id="{CFAD52FA-153B-44D0-BD0F-842BEE199983}"/>
                  </a:ext>
                </a:extLst>
              </p:cNvPr>
              <p:cNvSpPr/>
              <p:nvPr/>
            </p:nvSpPr>
            <p:spPr bwMode="auto">
              <a:xfrm>
                <a:off x="3276163" y="5615681"/>
                <a:ext cx="1019637" cy="144016"/>
              </a:xfrm>
              <a:prstGeom prst="chevron">
                <a:avLst/>
              </a:prstGeom>
              <a:solidFill>
                <a:srgbClr val="6DA03A"/>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AU" sz="900" b="0" i="0" u="none" strike="noStrike" kern="1200" cap="none" spc="0" normalizeH="0" baseline="0" noProof="0" dirty="0">
                  <a:ln>
                    <a:noFill/>
                  </a:ln>
                  <a:solidFill>
                    <a:srgbClr val="000000"/>
                  </a:solidFill>
                  <a:effectLst/>
                  <a:uLnTx/>
                  <a:uFillTx/>
                  <a:latin typeface="Arial" charset="0"/>
                  <a:ea typeface="ＭＳ Ｐゴシック" charset="-128"/>
                  <a:cs typeface="+mn-cs"/>
                </a:endParaRPr>
              </a:p>
            </p:txBody>
          </p:sp>
          <p:sp>
            <p:nvSpPr>
              <p:cNvPr id="100" name="Pfeil: Chevron 99">
                <a:extLst>
                  <a:ext uri="{FF2B5EF4-FFF2-40B4-BE49-F238E27FC236}">
                    <a16:creationId xmlns:a16="http://schemas.microsoft.com/office/drawing/2014/main" id="{A47C55DC-D57C-4DC9-91FC-AC9ACAFA1DA7}"/>
                  </a:ext>
                </a:extLst>
              </p:cNvPr>
              <p:cNvSpPr/>
              <p:nvPr/>
            </p:nvSpPr>
            <p:spPr bwMode="auto">
              <a:xfrm>
                <a:off x="4223792" y="5615681"/>
                <a:ext cx="1019637" cy="144016"/>
              </a:xfrm>
              <a:prstGeom prst="chevron">
                <a:avLst/>
              </a:prstGeom>
              <a:solidFill>
                <a:srgbClr val="F7D529"/>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r" defTabSz="914400" rtl="0" eaLnBrk="0" fontAlgn="base" latinLnBrk="0" hangingPunct="0">
                  <a:lnSpc>
                    <a:spcPct val="100000"/>
                  </a:lnSpc>
                  <a:spcBef>
                    <a:spcPct val="0"/>
                  </a:spcBef>
                  <a:spcAft>
                    <a:spcPct val="0"/>
                  </a:spcAft>
                  <a:buClrTx/>
                  <a:buSzTx/>
                  <a:buFontTx/>
                  <a:buNone/>
                  <a:tabLst/>
                  <a:defRPr/>
                </a:pPr>
                <a:endParaRPr kumimoji="0" lang="en-AU" sz="2400" b="0" i="0" u="none" strike="noStrike" kern="1200" cap="none" spc="0" normalizeH="0" baseline="0" noProof="0" dirty="0">
                  <a:ln>
                    <a:noFill/>
                  </a:ln>
                  <a:solidFill>
                    <a:srgbClr val="000000"/>
                  </a:solidFill>
                  <a:effectLst/>
                  <a:uLnTx/>
                  <a:uFillTx/>
                  <a:latin typeface="Arial" charset="0"/>
                  <a:ea typeface="ＭＳ Ｐゴシック" charset="-128"/>
                  <a:cs typeface="+mn-cs"/>
                </a:endParaRPr>
              </a:p>
            </p:txBody>
          </p:sp>
          <p:sp>
            <p:nvSpPr>
              <p:cNvPr id="101" name="Pfeil: Chevron 100">
                <a:extLst>
                  <a:ext uri="{FF2B5EF4-FFF2-40B4-BE49-F238E27FC236}">
                    <a16:creationId xmlns:a16="http://schemas.microsoft.com/office/drawing/2014/main" id="{183DA245-AAC1-425D-ABD6-8D2314543619}"/>
                  </a:ext>
                </a:extLst>
              </p:cNvPr>
              <p:cNvSpPr/>
              <p:nvPr/>
            </p:nvSpPr>
            <p:spPr bwMode="auto">
              <a:xfrm>
                <a:off x="5159896" y="5615681"/>
                <a:ext cx="1019637" cy="144016"/>
              </a:xfrm>
              <a:prstGeom prst="chevron">
                <a:avLst/>
              </a:prstGeom>
              <a:solidFill>
                <a:srgbClr val="F9AA00"/>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r" defTabSz="914400" rtl="0" eaLnBrk="0" fontAlgn="base" latinLnBrk="0" hangingPunct="0">
                  <a:lnSpc>
                    <a:spcPct val="100000"/>
                  </a:lnSpc>
                  <a:spcBef>
                    <a:spcPct val="0"/>
                  </a:spcBef>
                  <a:spcAft>
                    <a:spcPct val="0"/>
                  </a:spcAft>
                  <a:buClrTx/>
                  <a:buSzTx/>
                  <a:buFontTx/>
                  <a:buNone/>
                  <a:tabLst/>
                  <a:defRPr/>
                </a:pPr>
                <a:endParaRPr kumimoji="0" lang="en-AU" sz="2400" b="0" i="0" u="none" strike="noStrike" kern="1200" cap="none" spc="0" normalizeH="0" baseline="0" noProof="0" dirty="0">
                  <a:ln>
                    <a:noFill/>
                  </a:ln>
                  <a:solidFill>
                    <a:srgbClr val="000000"/>
                  </a:solidFill>
                  <a:effectLst/>
                  <a:uLnTx/>
                  <a:uFillTx/>
                  <a:latin typeface="Arial" charset="0"/>
                  <a:ea typeface="ＭＳ Ｐゴシック" charset="-128"/>
                  <a:cs typeface="+mn-cs"/>
                </a:endParaRPr>
              </a:p>
            </p:txBody>
          </p:sp>
          <p:sp>
            <p:nvSpPr>
              <p:cNvPr id="102" name="Pfeil: Chevron 101">
                <a:extLst>
                  <a:ext uri="{FF2B5EF4-FFF2-40B4-BE49-F238E27FC236}">
                    <a16:creationId xmlns:a16="http://schemas.microsoft.com/office/drawing/2014/main" id="{1E7F0287-3E68-42CF-81F4-923A4E4E49D1}"/>
                  </a:ext>
                </a:extLst>
              </p:cNvPr>
              <p:cNvSpPr/>
              <p:nvPr/>
            </p:nvSpPr>
            <p:spPr bwMode="auto">
              <a:xfrm>
                <a:off x="6023992" y="5615681"/>
                <a:ext cx="1019637" cy="144016"/>
              </a:xfrm>
              <a:prstGeom prst="chevron">
                <a:avLst/>
              </a:prstGeom>
              <a:solidFill>
                <a:srgbClr val="C73426"/>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r" defTabSz="914400" rtl="0" eaLnBrk="0" fontAlgn="base" latinLnBrk="0" hangingPunct="0">
                  <a:lnSpc>
                    <a:spcPct val="100000"/>
                  </a:lnSpc>
                  <a:spcBef>
                    <a:spcPct val="0"/>
                  </a:spcBef>
                  <a:spcAft>
                    <a:spcPct val="0"/>
                  </a:spcAft>
                  <a:buClrTx/>
                  <a:buSzTx/>
                  <a:buFontTx/>
                  <a:buNone/>
                  <a:tabLst/>
                  <a:defRPr/>
                </a:pPr>
                <a:endParaRPr kumimoji="0" lang="en-AU" sz="2400" b="0" i="0" u="none" strike="noStrike" kern="1200" cap="none" spc="0" normalizeH="0" baseline="0" noProof="0" dirty="0">
                  <a:ln>
                    <a:noFill/>
                  </a:ln>
                  <a:solidFill>
                    <a:srgbClr val="000000"/>
                  </a:solidFill>
                  <a:effectLst/>
                  <a:uLnTx/>
                  <a:uFillTx/>
                  <a:latin typeface="Arial" charset="0"/>
                  <a:ea typeface="ＭＳ Ｐゴシック" charset="-128"/>
                  <a:cs typeface="+mn-cs"/>
                </a:endParaRPr>
              </a:p>
            </p:txBody>
          </p:sp>
        </p:grpSp>
        <p:pic>
          <p:nvPicPr>
            <p:cNvPr id="103" name="Grafik 102" descr="Markierung mit einfarbiger Füllung">
              <a:extLst>
                <a:ext uri="{FF2B5EF4-FFF2-40B4-BE49-F238E27FC236}">
                  <a16:creationId xmlns:a16="http://schemas.microsoft.com/office/drawing/2014/main" id="{19026B47-B22F-4515-BA58-770DCB55A500}"/>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2354948" y="5595221"/>
              <a:ext cx="471985" cy="471985"/>
            </a:xfrm>
            <a:prstGeom prst="rect">
              <a:avLst/>
            </a:prstGeom>
          </p:spPr>
        </p:pic>
      </p:grpSp>
      <p:sp>
        <p:nvSpPr>
          <p:cNvPr id="104" name="Textfeld 103">
            <a:extLst>
              <a:ext uri="{FF2B5EF4-FFF2-40B4-BE49-F238E27FC236}">
                <a16:creationId xmlns:a16="http://schemas.microsoft.com/office/drawing/2014/main" id="{143A5909-5393-4974-8041-2A40BB7D79A4}"/>
              </a:ext>
            </a:extLst>
          </p:cNvPr>
          <p:cNvSpPr txBox="1"/>
          <p:nvPr/>
        </p:nvSpPr>
        <p:spPr>
          <a:xfrm>
            <a:off x="944877" y="6443280"/>
            <a:ext cx="6107228" cy="281295"/>
          </a:xfrm>
          <a:prstGeom prst="rect">
            <a:avLst/>
          </a:prstGeom>
          <a:noFill/>
        </p:spPr>
        <p:txBody>
          <a:bodyPr wrap="square">
            <a:spAutoFit/>
          </a:bodyPr>
          <a:lstStyle/>
          <a:p>
            <a:pPr algn="l"/>
            <a:r>
              <a:rPr lang="de-DE" sz="1200" dirty="0">
                <a:solidFill>
                  <a:schemeClr val="tx1"/>
                </a:solidFill>
              </a:rPr>
              <a:t>*(Nah an Gewässern, Wäldern, in Senken, hoher Versiegelungsgrad)</a:t>
            </a:r>
          </a:p>
        </p:txBody>
      </p:sp>
    </p:spTree>
    <p:extLst>
      <p:ext uri="{BB962C8B-B14F-4D97-AF65-F5344CB8AC3E}">
        <p14:creationId xmlns:p14="http://schemas.microsoft.com/office/powerpoint/2010/main" val="288141316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a:extLst>
              <a:ext uri="{FF2B5EF4-FFF2-40B4-BE49-F238E27FC236}">
                <a16:creationId xmlns:a16="http://schemas.microsoft.com/office/drawing/2014/main" id="{92A149E2-3BE9-4ED7-87D0-2B72E10CC1A1}"/>
              </a:ext>
            </a:extLst>
          </p:cNvPr>
          <p:cNvSpPr>
            <a:spLocks noGrp="1"/>
          </p:cNvSpPr>
          <p:nvPr>
            <p:ph type="title"/>
          </p:nvPr>
        </p:nvSpPr>
        <p:spPr>
          <a:xfrm>
            <a:off x="1919536" y="935038"/>
            <a:ext cx="9888464" cy="500062"/>
          </a:xfrm>
        </p:spPr>
        <p:txBody>
          <a:bodyPr/>
          <a:lstStyle/>
          <a:p>
            <a:r>
              <a:rPr lang="de-DE" dirty="0"/>
              <a:t>Risikoanalyse</a:t>
            </a:r>
            <a:endParaRPr lang="en-AU" dirty="0"/>
          </a:p>
        </p:txBody>
      </p:sp>
      <p:sp>
        <p:nvSpPr>
          <p:cNvPr id="25" name="Fußzeilenplatzhalter 2">
            <a:extLst>
              <a:ext uri="{FF2B5EF4-FFF2-40B4-BE49-F238E27FC236}">
                <a16:creationId xmlns:a16="http://schemas.microsoft.com/office/drawing/2014/main" id="{F2D0E65A-4F50-41B8-8135-002E4818A67C}"/>
              </a:ext>
            </a:extLst>
          </p:cNvPr>
          <p:cNvSpPr>
            <a:spLocks noGrp="1"/>
          </p:cNvSpPr>
          <p:nvPr>
            <p:ph type="ftr" sz="quarter" idx="10"/>
          </p:nvPr>
        </p:nvSpPr>
        <p:spPr/>
        <p:txBody>
          <a:bodyPr/>
          <a:lstStyle/>
          <a:p>
            <a:r>
              <a:rPr lang="de-DE" b="1" dirty="0">
                <a:solidFill>
                  <a:srgbClr val="7B9C2A"/>
                </a:solidFill>
              </a:rPr>
              <a:t>UMWELT. </a:t>
            </a:r>
            <a:r>
              <a:rPr lang="de-DE" b="1" dirty="0">
                <a:solidFill>
                  <a:srgbClr val="F9AA00"/>
                </a:solidFill>
              </a:rPr>
              <a:t>RISIKO. </a:t>
            </a:r>
            <a:r>
              <a:rPr lang="de-DE" b="1" dirty="0"/>
              <a:t>MANAGEMENT. </a:t>
            </a:r>
            <a:r>
              <a:rPr lang="de-DE" dirty="0"/>
              <a:t>| © LfU | IZU Infozentrum UmweltWirtschaft</a:t>
            </a:r>
          </a:p>
        </p:txBody>
      </p:sp>
      <p:sp>
        <p:nvSpPr>
          <p:cNvPr id="6" name="Foliennummernplatzhalter 5">
            <a:extLst>
              <a:ext uri="{FF2B5EF4-FFF2-40B4-BE49-F238E27FC236}">
                <a16:creationId xmlns:a16="http://schemas.microsoft.com/office/drawing/2014/main" id="{FF9FFBB5-E21A-4C18-B3F2-6E05F281AF59}"/>
              </a:ext>
            </a:extLst>
          </p:cNvPr>
          <p:cNvSpPr>
            <a:spLocks noGrp="1"/>
          </p:cNvSpPr>
          <p:nvPr>
            <p:ph type="sldNum" sz="quarter" idx="4"/>
          </p:nvPr>
        </p:nvSpPr>
        <p:spPr/>
        <p:txBody>
          <a:bodyPr/>
          <a:lstStyle/>
          <a:p>
            <a:fld id="{894680D0-7A83-433A-9719-C4143F27F647}" type="slidenum">
              <a:rPr lang="de-DE" smtClean="0"/>
              <a:pPr/>
              <a:t>18</a:t>
            </a:fld>
            <a:endParaRPr lang="de-DE" dirty="0"/>
          </a:p>
        </p:txBody>
      </p:sp>
      <p:sp>
        <p:nvSpPr>
          <p:cNvPr id="10" name="Richtungspfeil 59">
            <a:extLst>
              <a:ext uri="{FF2B5EF4-FFF2-40B4-BE49-F238E27FC236}">
                <a16:creationId xmlns:a16="http://schemas.microsoft.com/office/drawing/2014/main" id="{880682F9-7A71-4C04-9B7C-B0965F8E3333}"/>
              </a:ext>
            </a:extLst>
          </p:cNvPr>
          <p:cNvSpPr/>
          <p:nvPr/>
        </p:nvSpPr>
        <p:spPr>
          <a:xfrm>
            <a:off x="648000" y="1005805"/>
            <a:ext cx="1207402" cy="396584"/>
          </a:xfrm>
          <a:prstGeom prst="homePlate">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lIns="80165" tIns="40083" rIns="80165" bIns="40083" rtlCol="0" anchor="ctr"/>
          <a:lstStyle/>
          <a:p>
            <a:pPr algn="ctr" defTabSz="457144" eaLnBrk="1" fontAlgn="auto" hangingPunct="1">
              <a:spcBef>
                <a:spcPts val="0"/>
              </a:spcBef>
              <a:spcAft>
                <a:spcPts val="0"/>
              </a:spcAft>
            </a:pPr>
            <a:r>
              <a:rPr lang="de-DE" sz="1100" b="1" dirty="0">
                <a:solidFill>
                  <a:srgbClr val="3B687F"/>
                </a:solidFill>
                <a:latin typeface="Arial"/>
              </a:rPr>
              <a:t>Schritt 3</a:t>
            </a:r>
          </a:p>
        </p:txBody>
      </p:sp>
      <p:sp>
        <p:nvSpPr>
          <p:cNvPr id="11" name="Textfeld 10">
            <a:extLst>
              <a:ext uri="{FF2B5EF4-FFF2-40B4-BE49-F238E27FC236}">
                <a16:creationId xmlns:a16="http://schemas.microsoft.com/office/drawing/2014/main" id="{F5A61306-86ED-47FF-962A-D090F657D46E}"/>
              </a:ext>
            </a:extLst>
          </p:cNvPr>
          <p:cNvSpPr txBox="1"/>
          <p:nvPr/>
        </p:nvSpPr>
        <p:spPr>
          <a:xfrm>
            <a:off x="647998" y="2264444"/>
            <a:ext cx="5191473" cy="804516"/>
          </a:xfrm>
          <a:prstGeom prst="rect">
            <a:avLst/>
          </a:prstGeom>
          <a:noFill/>
        </p:spPr>
        <p:txBody>
          <a:bodyPr wrap="square" lIns="0" tIns="0" rIns="0" bIns="0" rtlCol="0">
            <a:spAutoFit/>
          </a:bodyPr>
          <a:lstStyle/>
          <a:p>
            <a:pPr marL="0" indent="0" algn="l">
              <a:lnSpc>
                <a:spcPts val="1600"/>
              </a:lnSpc>
              <a:buNone/>
            </a:pPr>
            <a:r>
              <a:rPr lang="de-DE" sz="1200" dirty="0"/>
              <a:t>Der Prozessschritt </a:t>
            </a:r>
            <a:r>
              <a:rPr lang="de-DE" sz="1200" b="1" dirty="0"/>
              <a:t>Risikoanalyse</a:t>
            </a:r>
            <a:r>
              <a:rPr lang="de-DE" sz="1200" dirty="0"/>
              <a:t> unterstützt Sie dabei, die zuvor ermittelten Umweltrisiken zu </a:t>
            </a:r>
            <a:r>
              <a:rPr lang="de-DE" sz="1200" b="1" dirty="0"/>
              <a:t>bewerten</a:t>
            </a:r>
            <a:r>
              <a:rPr lang="de-DE" sz="1200" dirty="0"/>
              <a:t> und begründet zu </a:t>
            </a:r>
            <a:r>
              <a:rPr lang="de-DE" sz="1200" b="1" dirty="0"/>
              <a:t>priorisieren</a:t>
            </a:r>
            <a:r>
              <a:rPr lang="de-DE" sz="1200" dirty="0"/>
              <a:t>. Dieser Schritt dient als Grundlage für die Entscheidung ob und wie Sie dem Risiko begegnen möchten. </a:t>
            </a:r>
            <a:endParaRPr lang="de-DE" sz="1200" dirty="0">
              <a:solidFill>
                <a:srgbClr val="FF0000"/>
              </a:solidFill>
            </a:endParaRPr>
          </a:p>
        </p:txBody>
      </p:sp>
      <p:sp>
        <p:nvSpPr>
          <p:cNvPr id="12" name="Rechteck 11">
            <a:extLst>
              <a:ext uri="{FF2B5EF4-FFF2-40B4-BE49-F238E27FC236}">
                <a16:creationId xmlns:a16="http://schemas.microsoft.com/office/drawing/2014/main" id="{9780693E-B13D-4B94-8AA4-4B140EEE99D6}"/>
              </a:ext>
            </a:extLst>
          </p:cNvPr>
          <p:cNvSpPr/>
          <p:nvPr/>
        </p:nvSpPr>
        <p:spPr>
          <a:xfrm>
            <a:off x="648000" y="1762919"/>
            <a:ext cx="5191475" cy="367200"/>
          </a:xfrm>
          <a:prstGeom prst="rect">
            <a:avLst/>
          </a:prstGeom>
          <a:solidFill>
            <a:srgbClr val="5C839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200" b="1" dirty="0"/>
              <a:t>Ziel</a:t>
            </a:r>
            <a:endParaRPr lang="en-AU" sz="1200" b="1" dirty="0"/>
          </a:p>
        </p:txBody>
      </p:sp>
      <p:sp>
        <p:nvSpPr>
          <p:cNvPr id="13" name="Rechteck 12">
            <a:extLst>
              <a:ext uri="{FF2B5EF4-FFF2-40B4-BE49-F238E27FC236}">
                <a16:creationId xmlns:a16="http://schemas.microsoft.com/office/drawing/2014/main" id="{72025E06-A09C-4DAF-9E1D-83F95E8CB167}"/>
              </a:ext>
            </a:extLst>
          </p:cNvPr>
          <p:cNvSpPr/>
          <p:nvPr/>
        </p:nvSpPr>
        <p:spPr>
          <a:xfrm>
            <a:off x="647998" y="3277824"/>
            <a:ext cx="5191475" cy="367200"/>
          </a:xfrm>
          <a:prstGeom prst="rect">
            <a:avLst/>
          </a:prstGeom>
          <a:solidFill>
            <a:srgbClr val="5C839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200" b="1" dirty="0"/>
              <a:t>Hinweise</a:t>
            </a:r>
            <a:endParaRPr lang="en-AU" sz="1200" b="1" dirty="0"/>
          </a:p>
        </p:txBody>
      </p:sp>
      <p:sp>
        <p:nvSpPr>
          <p:cNvPr id="14" name="Textfeld 13">
            <a:extLst>
              <a:ext uri="{FF2B5EF4-FFF2-40B4-BE49-F238E27FC236}">
                <a16:creationId xmlns:a16="http://schemas.microsoft.com/office/drawing/2014/main" id="{AD329A57-A0BD-4237-9BE8-14E502EC5157}"/>
              </a:ext>
            </a:extLst>
          </p:cNvPr>
          <p:cNvSpPr txBox="1"/>
          <p:nvPr/>
        </p:nvSpPr>
        <p:spPr>
          <a:xfrm>
            <a:off x="647998" y="3819971"/>
            <a:ext cx="5186178" cy="1625253"/>
          </a:xfrm>
          <a:prstGeom prst="rect">
            <a:avLst/>
          </a:prstGeom>
          <a:noFill/>
        </p:spPr>
        <p:txBody>
          <a:bodyPr wrap="square" lIns="0" tIns="0" rIns="0" bIns="0" rtlCol="0">
            <a:spAutoFit/>
          </a:bodyPr>
          <a:lstStyle/>
          <a:p>
            <a:pPr algn="l">
              <a:lnSpc>
                <a:spcPts val="1600"/>
              </a:lnSpc>
            </a:pPr>
            <a:r>
              <a:rPr lang="de-DE" sz="1200" dirty="0">
                <a:solidFill>
                  <a:schemeClr val="bg2">
                    <a:lumMod val="10000"/>
                  </a:schemeClr>
                </a:solidFill>
                <a:latin typeface="+mj-lt"/>
              </a:rPr>
              <a:t>Die Risikoanalyse kann auf verschiedene Art und Weise durchgeführt werden. In dieser Handlungshilfe werden die Risiken nach den klassischen Bewertungskriterien Eintrittswahrscheinlichkeit und Schadensausmaß analysiert und gegenübergestellt. Häufig ist die exakte Quantifizierung der zugrunde gelegten Kriterien nicht unbedingt notwendig. Die </a:t>
            </a:r>
            <a:r>
              <a:rPr lang="de-DE" sz="1200" b="1" dirty="0">
                <a:solidFill>
                  <a:schemeClr val="bg2">
                    <a:lumMod val="10000"/>
                  </a:schemeClr>
                </a:solidFill>
                <a:latin typeface="+mj-lt"/>
              </a:rPr>
              <a:t>qualitative Beurteilung in der Gruppe</a:t>
            </a:r>
            <a:r>
              <a:rPr lang="de-DE" sz="1200" dirty="0">
                <a:solidFill>
                  <a:schemeClr val="bg2">
                    <a:lumMod val="10000"/>
                  </a:schemeClr>
                </a:solidFill>
                <a:latin typeface="+mj-lt"/>
              </a:rPr>
              <a:t> reicht in der Regel aus, um Risiken zu priorisieren. </a:t>
            </a:r>
          </a:p>
          <a:p>
            <a:pPr algn="l">
              <a:lnSpc>
                <a:spcPts val="1600"/>
              </a:lnSpc>
            </a:pPr>
            <a:endParaRPr lang="de-DE" sz="1200" dirty="0">
              <a:solidFill>
                <a:schemeClr val="bg2">
                  <a:lumMod val="10000"/>
                </a:schemeClr>
              </a:solidFill>
              <a:latin typeface="+mj-lt"/>
            </a:endParaRPr>
          </a:p>
        </p:txBody>
      </p:sp>
      <p:sp>
        <p:nvSpPr>
          <p:cNvPr id="15" name="Textfeld 14">
            <a:extLst>
              <a:ext uri="{FF2B5EF4-FFF2-40B4-BE49-F238E27FC236}">
                <a16:creationId xmlns:a16="http://schemas.microsoft.com/office/drawing/2014/main" id="{3BD71C44-24AD-40F4-A97A-5209AF044E42}"/>
              </a:ext>
            </a:extLst>
          </p:cNvPr>
          <p:cNvSpPr txBox="1"/>
          <p:nvPr/>
        </p:nvSpPr>
        <p:spPr>
          <a:xfrm rot="21236431">
            <a:off x="6132608" y="2420544"/>
            <a:ext cx="4594230" cy="2869284"/>
          </a:xfrm>
          <a:prstGeom prst="rect">
            <a:avLst/>
          </a:prstGeom>
          <a:effectLst>
            <a:outerShdw blurRad="190500" dist="25400" dir="2700000" rotWithShape="0">
              <a:srgbClr val="3B687F">
                <a:alpha val="50000"/>
              </a:srgbClr>
            </a:outerShdw>
          </a:effectLst>
        </p:spPr>
        <p:style>
          <a:lnRef idx="1">
            <a:schemeClr val="accent3"/>
          </a:lnRef>
          <a:fillRef idx="2">
            <a:schemeClr val="accent3"/>
          </a:fillRef>
          <a:effectRef idx="1">
            <a:schemeClr val="accent3"/>
          </a:effectRef>
          <a:fontRef idx="minor">
            <a:schemeClr val="dk1"/>
          </a:fontRef>
        </p:style>
        <p:txBody>
          <a:bodyPr wrap="square" lIns="108000" tIns="108000" rIns="72000" bIns="108000" rtlCol="0">
            <a:spAutoFit/>
          </a:bodyPr>
          <a:lstStyle/>
          <a:p>
            <a:pPr algn="l">
              <a:lnSpc>
                <a:spcPts val="1600"/>
              </a:lnSpc>
            </a:pPr>
            <a:r>
              <a:rPr lang="de-DE" sz="1600" dirty="0">
                <a:solidFill>
                  <a:srgbClr val="3B687F"/>
                </a:solidFill>
              </a:rPr>
              <a:t>Tipps</a:t>
            </a:r>
          </a:p>
          <a:p>
            <a:pPr marL="342900" indent="-342900" algn="l">
              <a:lnSpc>
                <a:spcPts val="1600"/>
              </a:lnSpc>
              <a:buFont typeface="Arial" panose="020B0604020202020204" pitchFamily="34" charset="0"/>
              <a:buChar char="•"/>
            </a:pPr>
            <a:r>
              <a:rPr lang="de-DE" sz="1200" dirty="0">
                <a:solidFill>
                  <a:srgbClr val="3B687F"/>
                </a:solidFill>
              </a:rPr>
              <a:t>Sprechen Sie Ihre Kollegen und Kolleginnen an. Welche Einschätzung haben sie zu den identifizierten Risiken? </a:t>
            </a:r>
          </a:p>
          <a:p>
            <a:pPr marL="342900" indent="-342900" algn="l">
              <a:lnSpc>
                <a:spcPts val="1600"/>
              </a:lnSpc>
              <a:buFont typeface="Arial" panose="020B0604020202020204" pitchFamily="34" charset="0"/>
              <a:buChar char="•"/>
            </a:pPr>
            <a:r>
              <a:rPr lang="de-DE" sz="1200" dirty="0">
                <a:solidFill>
                  <a:srgbClr val="3B687F"/>
                </a:solidFill>
              </a:rPr>
              <a:t>Holen Sie sich aus verschiedenen Kanälen Informationen ein (vergangene Ereignisse, Einschätzungen von Externen Experten).</a:t>
            </a:r>
          </a:p>
          <a:p>
            <a:pPr marL="342900" indent="-342900" algn="l">
              <a:lnSpc>
                <a:spcPts val="1600"/>
              </a:lnSpc>
              <a:buFont typeface="Arial" panose="020B0604020202020204" pitchFamily="34" charset="0"/>
              <a:buChar char="•"/>
            </a:pPr>
            <a:r>
              <a:rPr lang="de-DE" sz="1200" dirty="0">
                <a:solidFill>
                  <a:srgbClr val="3B687F"/>
                </a:solidFill>
              </a:rPr>
              <a:t>Schreiben Sie die Inhalte von Diskussionen zur Bewertung von Risiken auf. All das sind wertvolle Informationen, die Sie im Prozess nutzen können.</a:t>
            </a:r>
          </a:p>
          <a:p>
            <a:pPr marL="342900" indent="-342900" algn="l">
              <a:lnSpc>
                <a:spcPts val="1600"/>
              </a:lnSpc>
              <a:buFont typeface="Arial" panose="020B0604020202020204" pitchFamily="34" charset="0"/>
              <a:buChar char="•"/>
            </a:pPr>
            <a:r>
              <a:rPr lang="de-DE" sz="1200" dirty="0">
                <a:solidFill>
                  <a:srgbClr val="3B687F"/>
                </a:solidFill>
              </a:rPr>
              <a:t>Betrachten Sie bei der Risikoanalyse sowohl das Risiko für Ihr Unternehmen als auch das Risiko für die Umwelt, das sich schließlich auch wieder auf Ihr Unternehmen auswirken kann (z.B. als Imagerisiko).</a:t>
            </a:r>
          </a:p>
        </p:txBody>
      </p:sp>
      <p:grpSp>
        <p:nvGrpSpPr>
          <p:cNvPr id="16" name="Group 7">
            <a:extLst>
              <a:ext uri="{FF2B5EF4-FFF2-40B4-BE49-F238E27FC236}">
                <a16:creationId xmlns:a16="http://schemas.microsoft.com/office/drawing/2014/main" id="{43822DCB-01F7-4FF7-844F-D6CB9D9D2F9B}"/>
              </a:ext>
            </a:extLst>
          </p:cNvPr>
          <p:cNvGrpSpPr/>
          <p:nvPr/>
        </p:nvGrpSpPr>
        <p:grpSpPr>
          <a:xfrm rot="266562">
            <a:off x="9583121" y="756128"/>
            <a:ext cx="2310541" cy="1867681"/>
            <a:chOff x="4391784" y="1631758"/>
            <a:chExt cx="2170933" cy="1691457"/>
          </a:xfrm>
        </p:grpSpPr>
        <p:pic>
          <p:nvPicPr>
            <p:cNvPr id="17" name="Picture 5" descr="A screenshot of a video game&#10;&#10;Description automatically generated with medium confidence">
              <a:extLst>
                <a:ext uri="{FF2B5EF4-FFF2-40B4-BE49-F238E27FC236}">
                  <a16:creationId xmlns:a16="http://schemas.microsoft.com/office/drawing/2014/main" id="{335E8A3B-BBAA-4808-8C11-2B19B183D753}"/>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a:stretch/>
          </p:blipFill>
          <p:spPr>
            <a:xfrm>
              <a:off x="4391784" y="1631758"/>
              <a:ext cx="2170933" cy="1691457"/>
            </a:xfrm>
            <a:prstGeom prst="rect">
              <a:avLst/>
            </a:prstGeom>
          </p:spPr>
        </p:pic>
        <p:sp>
          <p:nvSpPr>
            <p:cNvPr id="18" name="TextBox 6">
              <a:extLst>
                <a:ext uri="{FF2B5EF4-FFF2-40B4-BE49-F238E27FC236}">
                  <a16:creationId xmlns:a16="http://schemas.microsoft.com/office/drawing/2014/main" id="{356703CB-A5D4-4DE4-8507-F95DC6C1114B}"/>
                </a:ext>
              </a:extLst>
            </p:cNvPr>
            <p:cNvSpPr txBox="1"/>
            <p:nvPr/>
          </p:nvSpPr>
          <p:spPr>
            <a:xfrm rot="21360120">
              <a:off x="4469562" y="2101283"/>
              <a:ext cx="1877451" cy="989515"/>
            </a:xfrm>
            <a:prstGeom prst="rect">
              <a:avLst/>
            </a:prstGeom>
            <a:noFill/>
          </p:spPr>
          <p:txBody>
            <a:bodyPr wrap="square" rtlCol="0">
              <a:spAutoFit/>
            </a:bodyPr>
            <a:lstStyle/>
            <a:p>
              <a:pPr defTabSz="914354"/>
              <a:r>
                <a:rPr lang="de-DE" sz="1300" dirty="0">
                  <a:solidFill>
                    <a:srgbClr val="000000"/>
                  </a:solidFill>
                  <a:latin typeface="Arial"/>
                  <a:cs typeface="Arial" charset="0"/>
                </a:rPr>
                <a:t>Sie können sich nicht um alles gleichzeitig kümmern.  </a:t>
              </a:r>
            </a:p>
            <a:p>
              <a:pPr defTabSz="914354"/>
              <a:r>
                <a:rPr lang="de-DE" sz="1300" dirty="0">
                  <a:solidFill>
                    <a:srgbClr val="000000"/>
                  </a:solidFill>
                  <a:latin typeface="Arial"/>
                  <a:cs typeface="Arial" charset="0"/>
                </a:rPr>
                <a:t>Die Risikoanalyse hilft bei der </a:t>
              </a:r>
              <a:r>
                <a:rPr lang="de-DE" sz="1300" b="1" dirty="0">
                  <a:solidFill>
                    <a:srgbClr val="000000"/>
                  </a:solidFill>
                  <a:latin typeface="Arial"/>
                  <a:cs typeface="Arial" charset="0"/>
                </a:rPr>
                <a:t>Priorisierung</a:t>
              </a:r>
              <a:r>
                <a:rPr lang="de-DE" sz="1300" dirty="0">
                  <a:solidFill>
                    <a:srgbClr val="000000"/>
                  </a:solidFill>
                  <a:latin typeface="Arial"/>
                  <a:cs typeface="Arial" charset="0"/>
                </a:rPr>
                <a:t>. </a:t>
              </a:r>
              <a:endParaRPr lang="en-AU" sz="1300" dirty="0">
                <a:solidFill>
                  <a:srgbClr val="000000"/>
                </a:solidFill>
                <a:latin typeface="Arial"/>
                <a:cs typeface="Arial" charset="0"/>
              </a:endParaRPr>
            </a:p>
          </p:txBody>
        </p:sp>
      </p:grpSp>
      <p:grpSp>
        <p:nvGrpSpPr>
          <p:cNvPr id="19" name="Gruppieren 18">
            <a:extLst>
              <a:ext uri="{FF2B5EF4-FFF2-40B4-BE49-F238E27FC236}">
                <a16:creationId xmlns:a16="http://schemas.microsoft.com/office/drawing/2014/main" id="{1AAD1DE2-1AB0-4601-A560-385459D0CECF}"/>
              </a:ext>
            </a:extLst>
          </p:cNvPr>
          <p:cNvGrpSpPr/>
          <p:nvPr/>
        </p:nvGrpSpPr>
        <p:grpSpPr>
          <a:xfrm>
            <a:off x="9211453" y="4839710"/>
            <a:ext cx="2854591" cy="1635702"/>
            <a:chOff x="5140210" y="3484231"/>
            <a:chExt cx="2854591" cy="1635702"/>
          </a:xfrm>
        </p:grpSpPr>
        <p:sp>
          <p:nvSpPr>
            <p:cNvPr id="20" name="Flussdiagramm: Alternativer Prozess 19">
              <a:extLst>
                <a:ext uri="{FF2B5EF4-FFF2-40B4-BE49-F238E27FC236}">
                  <a16:creationId xmlns:a16="http://schemas.microsoft.com/office/drawing/2014/main" id="{E5DC4646-7D4D-4569-90FA-571E2670D1D6}"/>
                </a:ext>
              </a:extLst>
            </p:cNvPr>
            <p:cNvSpPr/>
            <p:nvPr/>
          </p:nvSpPr>
          <p:spPr bwMode="auto">
            <a:xfrm>
              <a:off x="5140210" y="3531301"/>
              <a:ext cx="2448272" cy="1588632"/>
            </a:xfrm>
            <a:prstGeom prst="flowChartAlternateProcess">
              <a:avLst/>
            </a:prstGeom>
            <a:solidFill>
              <a:srgbClr val="B5D565"/>
            </a:solidFill>
            <a:ln w="9525" cap="flat" cmpd="sng" algn="ctr">
              <a:noFill/>
              <a:prstDash val="solid"/>
              <a:round/>
              <a:headEnd type="none" w="med" len="med"/>
              <a:tailEnd type="none" w="med" len="med"/>
            </a:ln>
            <a:effectLst/>
          </p:spPr>
          <p:txBody>
            <a:bodyPr vert="horz" wrap="square" lIns="108000" tIns="108000" rIns="108000" bIns="108000" numCol="1" rtlCol="0" anchor="ctr" anchorCtr="0" compatLnSpc="1">
              <a:prstTxWarp prst="textNoShape">
                <a:avLst/>
              </a:prstTxWarp>
              <a:spAutoFit/>
            </a:bodyPr>
            <a:lstStyle/>
            <a:p>
              <a:pPr algn="l">
                <a:lnSpc>
                  <a:spcPts val="1600"/>
                </a:lnSpc>
              </a:pPr>
              <a:r>
                <a:rPr lang="de-DE" sz="1300" dirty="0">
                  <a:solidFill>
                    <a:srgbClr val="3B687F"/>
                  </a:solidFill>
                </a:rPr>
                <a:t>Die Kriterien für die Analyse sind festzulegen. Dieser Schritt gleicht dem Vorgehen bei der Bestimm-ung der wesentlichen Umweltaspekte.</a:t>
              </a:r>
              <a:endParaRPr lang="en-AU" sz="1300" dirty="0">
                <a:solidFill>
                  <a:srgbClr val="3B687F"/>
                </a:solidFill>
              </a:endParaRPr>
            </a:p>
          </p:txBody>
        </p:sp>
        <p:grpSp>
          <p:nvGrpSpPr>
            <p:cNvPr id="21" name="Gruppieren 20">
              <a:extLst>
                <a:ext uri="{FF2B5EF4-FFF2-40B4-BE49-F238E27FC236}">
                  <a16:creationId xmlns:a16="http://schemas.microsoft.com/office/drawing/2014/main" id="{EBDC2F8E-9EFA-4116-981A-F02E69B8D00F}"/>
                </a:ext>
              </a:extLst>
            </p:cNvPr>
            <p:cNvGrpSpPr/>
            <p:nvPr/>
          </p:nvGrpSpPr>
          <p:grpSpPr>
            <a:xfrm>
              <a:off x="7382021" y="3484231"/>
              <a:ext cx="612780" cy="593208"/>
              <a:chOff x="4650730" y="3616544"/>
              <a:chExt cx="612780" cy="593208"/>
            </a:xfrm>
          </p:grpSpPr>
          <p:pic>
            <p:nvPicPr>
              <p:cNvPr id="23" name="Grafik 22" descr="Ein Bild, das Text enthält.&#10;&#10;Automatisch generierte Beschreibung">
                <a:extLst>
                  <a:ext uri="{FF2B5EF4-FFF2-40B4-BE49-F238E27FC236}">
                    <a16:creationId xmlns:a16="http://schemas.microsoft.com/office/drawing/2014/main" id="{56F3E955-8B18-44F7-8F9A-7E5825AD7FFB}"/>
                  </a:ext>
                </a:extLst>
              </p:cNvPr>
              <p:cNvPicPr>
                <a:picLocks noChangeAspect="1"/>
              </p:cNvPicPr>
              <p:nvPr/>
            </p:nvPicPr>
            <p:blipFill rotWithShape="1">
              <a:blip r:embed="rId4" cstate="print">
                <a:extLst>
                  <a:ext uri="{28A0092B-C50C-407E-A947-70E740481C1C}">
                    <a14:useLocalDpi xmlns:a14="http://schemas.microsoft.com/office/drawing/2010/main" val="0"/>
                  </a:ext>
                </a:extLst>
              </a:blip>
              <a:srcRect/>
              <a:stretch/>
            </p:blipFill>
            <p:spPr>
              <a:xfrm>
                <a:off x="4650730" y="3616544"/>
                <a:ext cx="612780" cy="593208"/>
              </a:xfrm>
              <a:prstGeom prst="rect">
                <a:avLst/>
              </a:prstGeom>
            </p:spPr>
          </p:pic>
          <p:sp>
            <p:nvSpPr>
              <p:cNvPr id="24" name="Sehne 23">
                <a:extLst>
                  <a:ext uri="{FF2B5EF4-FFF2-40B4-BE49-F238E27FC236}">
                    <a16:creationId xmlns:a16="http://schemas.microsoft.com/office/drawing/2014/main" id="{38D1F12F-AAB1-4001-A59F-36A747009074}"/>
                  </a:ext>
                </a:extLst>
              </p:cNvPr>
              <p:cNvSpPr/>
              <p:nvPr/>
            </p:nvSpPr>
            <p:spPr bwMode="auto">
              <a:xfrm rot="17405158">
                <a:off x="4811848" y="3751808"/>
                <a:ext cx="307583" cy="311873"/>
              </a:xfrm>
              <a:prstGeom prst="chord">
                <a:avLst>
                  <a:gd name="adj1" fmla="val 20967151"/>
                  <a:gd name="adj2" fmla="val 16507692"/>
                </a:avLst>
              </a:prstGeom>
              <a:solidFill>
                <a:srgbClr val="FFFFF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endParaRPr kumimoji="0" lang="en-AU" sz="2400" b="0" i="0" u="none" strike="noStrike" cap="none" normalizeH="0" baseline="0" dirty="0">
                  <a:ln>
                    <a:noFill/>
                  </a:ln>
                  <a:solidFill>
                    <a:schemeClr val="tx1"/>
                  </a:solidFill>
                  <a:effectLst/>
                  <a:latin typeface="Arial" charset="0"/>
                  <a:ea typeface="ＭＳ Ｐゴシック" charset="-128"/>
                </a:endParaRPr>
              </a:p>
            </p:txBody>
          </p:sp>
        </p:grpSp>
        <p:sp>
          <p:nvSpPr>
            <p:cNvPr id="22" name="Textfeld 21">
              <a:extLst>
                <a:ext uri="{FF2B5EF4-FFF2-40B4-BE49-F238E27FC236}">
                  <a16:creationId xmlns:a16="http://schemas.microsoft.com/office/drawing/2014/main" id="{C5CF0AB7-C634-41DC-8260-ECB97EB56348}"/>
                </a:ext>
              </a:extLst>
            </p:cNvPr>
            <p:cNvSpPr txBox="1"/>
            <p:nvPr/>
          </p:nvSpPr>
          <p:spPr>
            <a:xfrm>
              <a:off x="7407635" y="3655822"/>
              <a:ext cx="578590" cy="246221"/>
            </a:xfrm>
            <a:prstGeom prst="rect">
              <a:avLst/>
            </a:prstGeom>
            <a:noFill/>
          </p:spPr>
          <p:txBody>
            <a:bodyPr wrap="square" rtlCol="0">
              <a:spAutoFit/>
            </a:bodyPr>
            <a:lstStyle/>
            <a:p>
              <a:pPr algn="ctr"/>
              <a:r>
                <a:rPr lang="de-DE" sz="1000" b="1" dirty="0">
                  <a:solidFill>
                    <a:srgbClr val="6DA03A"/>
                  </a:solidFill>
                </a:rPr>
                <a:t>UMS</a:t>
              </a:r>
              <a:endParaRPr lang="en-AU" sz="1000" b="1" dirty="0">
                <a:solidFill>
                  <a:srgbClr val="6DA03A"/>
                </a:solidFill>
              </a:endParaRPr>
            </a:p>
          </p:txBody>
        </p:sp>
      </p:grpSp>
    </p:spTree>
    <p:extLst>
      <p:ext uri="{BB962C8B-B14F-4D97-AF65-F5344CB8AC3E}">
        <p14:creationId xmlns:p14="http://schemas.microsoft.com/office/powerpoint/2010/main" val="17447032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C163886-A34D-4845-96D9-2BFD3E9ABF14}"/>
              </a:ext>
            </a:extLst>
          </p:cNvPr>
          <p:cNvSpPr>
            <a:spLocks noGrp="1"/>
          </p:cNvSpPr>
          <p:nvPr>
            <p:ph type="title"/>
          </p:nvPr>
        </p:nvSpPr>
        <p:spPr/>
        <p:txBody>
          <a:bodyPr/>
          <a:lstStyle/>
          <a:p>
            <a:r>
              <a:rPr lang="de-DE" u="sng" dirty="0"/>
              <a:t>Methode:</a:t>
            </a:r>
            <a:r>
              <a:rPr lang="en-AU" dirty="0"/>
              <a:t> Risikomatrix</a:t>
            </a:r>
          </a:p>
        </p:txBody>
      </p:sp>
      <p:sp>
        <p:nvSpPr>
          <p:cNvPr id="16" name="Fußzeilenplatzhalter 2">
            <a:extLst>
              <a:ext uri="{FF2B5EF4-FFF2-40B4-BE49-F238E27FC236}">
                <a16:creationId xmlns:a16="http://schemas.microsoft.com/office/drawing/2014/main" id="{34CCFFB2-F388-49FB-A5FD-1FC1C52E3B40}"/>
              </a:ext>
            </a:extLst>
          </p:cNvPr>
          <p:cNvSpPr>
            <a:spLocks noGrp="1"/>
          </p:cNvSpPr>
          <p:nvPr>
            <p:ph type="ftr" sz="quarter" idx="10"/>
          </p:nvPr>
        </p:nvSpPr>
        <p:spPr/>
        <p:txBody>
          <a:bodyPr/>
          <a:lstStyle/>
          <a:p>
            <a:r>
              <a:rPr lang="de-DE" b="1" dirty="0">
                <a:solidFill>
                  <a:srgbClr val="7B9C2A"/>
                </a:solidFill>
              </a:rPr>
              <a:t>UMWELT. </a:t>
            </a:r>
            <a:r>
              <a:rPr lang="de-DE" b="1" dirty="0">
                <a:solidFill>
                  <a:srgbClr val="F9AA00"/>
                </a:solidFill>
              </a:rPr>
              <a:t>RISIKO. </a:t>
            </a:r>
            <a:r>
              <a:rPr lang="de-DE" b="1" dirty="0"/>
              <a:t>MANAGEMENT. </a:t>
            </a:r>
            <a:r>
              <a:rPr lang="de-DE" dirty="0"/>
              <a:t>| © LfU | IZU Infozentrum UmweltWirtschaft</a:t>
            </a:r>
          </a:p>
        </p:txBody>
      </p:sp>
      <p:sp>
        <p:nvSpPr>
          <p:cNvPr id="7" name="Foliennummernplatzhalter 6">
            <a:extLst>
              <a:ext uri="{FF2B5EF4-FFF2-40B4-BE49-F238E27FC236}">
                <a16:creationId xmlns:a16="http://schemas.microsoft.com/office/drawing/2014/main" id="{4F80046B-6CA4-44F3-8A0C-130950225E65}"/>
              </a:ext>
            </a:extLst>
          </p:cNvPr>
          <p:cNvSpPr>
            <a:spLocks noGrp="1"/>
          </p:cNvSpPr>
          <p:nvPr>
            <p:ph type="sldNum" sz="quarter" idx="4"/>
          </p:nvPr>
        </p:nvSpPr>
        <p:spPr/>
        <p:txBody>
          <a:bodyPr/>
          <a:lstStyle/>
          <a:p>
            <a:pPr marL="0" marR="0" lvl="0" indent="0" algn="l" defTabSz="914377" rtl="0" eaLnBrk="0" fontAlgn="base" latinLnBrk="0" hangingPunct="0">
              <a:lnSpc>
                <a:spcPct val="100000"/>
              </a:lnSpc>
              <a:spcBef>
                <a:spcPct val="0"/>
              </a:spcBef>
              <a:spcAft>
                <a:spcPct val="0"/>
              </a:spcAft>
              <a:buClrTx/>
              <a:buSzTx/>
              <a:buFontTx/>
              <a:buNone/>
              <a:tabLst/>
              <a:defRPr/>
            </a:pPr>
            <a:fld id="{894680D0-7A83-433A-9719-C4143F27F647}" type="slidenum">
              <a:rPr kumimoji="0" lang="de-DE" sz="1000" b="0" i="0" u="none" strike="noStrike" kern="1200" cap="none" spc="0" normalizeH="0" baseline="0" noProof="0">
                <a:ln>
                  <a:noFill/>
                </a:ln>
                <a:solidFill>
                  <a:srgbClr val="3B687F"/>
                </a:solidFill>
                <a:effectLst/>
                <a:uLnTx/>
                <a:uFillTx/>
                <a:latin typeface="Arial" charset="0"/>
                <a:ea typeface="ＭＳ Ｐゴシック" charset="-128"/>
                <a:cs typeface="+mn-cs"/>
              </a:rPr>
              <a:pPr marL="0" marR="0" lvl="0" indent="0" algn="l" defTabSz="914377" rtl="0" eaLnBrk="0" fontAlgn="base" latinLnBrk="0" hangingPunct="0">
                <a:lnSpc>
                  <a:spcPct val="100000"/>
                </a:lnSpc>
                <a:spcBef>
                  <a:spcPct val="0"/>
                </a:spcBef>
                <a:spcAft>
                  <a:spcPct val="0"/>
                </a:spcAft>
                <a:buClrTx/>
                <a:buSzTx/>
                <a:buFontTx/>
                <a:buNone/>
                <a:tabLst/>
                <a:defRPr/>
              </a:pPr>
              <a:t>19</a:t>
            </a:fld>
            <a:endParaRPr kumimoji="0" lang="de-DE" sz="1000" b="0" i="0" u="none" strike="noStrike" kern="1200" cap="none" spc="0" normalizeH="0" baseline="0" noProof="0" dirty="0">
              <a:ln>
                <a:noFill/>
              </a:ln>
              <a:solidFill>
                <a:srgbClr val="3B687F"/>
              </a:solidFill>
              <a:effectLst/>
              <a:uLnTx/>
              <a:uFillTx/>
              <a:latin typeface="Arial" charset="0"/>
              <a:ea typeface="ＭＳ Ｐゴシック" charset="-128"/>
              <a:cs typeface="+mn-cs"/>
            </a:endParaRPr>
          </a:p>
        </p:txBody>
      </p:sp>
      <p:pic>
        <p:nvPicPr>
          <p:cNvPr id="73" name="Grafik 72" descr="Volltreffer Silhouette">
            <a:extLst>
              <a:ext uri="{FF2B5EF4-FFF2-40B4-BE49-F238E27FC236}">
                <a16:creationId xmlns:a16="http://schemas.microsoft.com/office/drawing/2014/main" id="{07FC5A39-20CB-4DE7-A878-ECF2E85D24BA}"/>
              </a:ext>
            </a:extLst>
          </p:cNvPr>
          <p:cNvPicPr>
            <a:picLocks noChangeAspect="1"/>
          </p:cNvPicPr>
          <p:nvPr/>
        </p:nvPicPr>
        <p:blipFill>
          <a:blip r:embed="rId3" cstate="print">
            <a:duotone>
              <a:prstClr val="black"/>
              <a:schemeClr val="accent1">
                <a:tint val="45000"/>
                <a:satMod val="400000"/>
              </a:schemeClr>
            </a:duotone>
            <a:extLst>
              <a:ext uri="{BEBA8EAE-BF5A-486C-A8C5-ECC9F3942E4B}">
                <a14:imgProps xmlns:a14="http://schemas.microsoft.com/office/drawing/2010/main">
                  <a14:imgLayer r:embed="rId4">
                    <a14:imgEffect>
                      <a14:colorTemperature colorTemp="8117"/>
                    </a14:imgEffect>
                  </a14:imgLayer>
                </a14:imgProps>
              </a:ext>
              <a:ext uri="{28A0092B-C50C-407E-A947-70E740481C1C}">
                <a14:useLocalDpi xmlns:a14="http://schemas.microsoft.com/office/drawing/2010/main" val="0"/>
              </a:ext>
            </a:extLst>
          </a:blip>
          <a:stretch>
            <a:fillRect/>
          </a:stretch>
        </p:blipFill>
        <p:spPr>
          <a:xfrm>
            <a:off x="408609" y="3937234"/>
            <a:ext cx="708579" cy="708579"/>
          </a:xfrm>
          <a:prstGeom prst="rect">
            <a:avLst/>
          </a:prstGeom>
          <a:noFill/>
        </p:spPr>
      </p:pic>
      <p:sp>
        <p:nvSpPr>
          <p:cNvPr id="75" name="Textfeld 74">
            <a:extLst>
              <a:ext uri="{FF2B5EF4-FFF2-40B4-BE49-F238E27FC236}">
                <a16:creationId xmlns:a16="http://schemas.microsoft.com/office/drawing/2014/main" id="{05692AEA-2755-4004-A107-60C2A40D3304}"/>
              </a:ext>
            </a:extLst>
          </p:cNvPr>
          <p:cNvSpPr txBox="1"/>
          <p:nvPr/>
        </p:nvSpPr>
        <p:spPr>
          <a:xfrm>
            <a:off x="414765" y="1869092"/>
            <a:ext cx="5681239" cy="397201"/>
          </a:xfrm>
          <a:prstGeom prst="rect">
            <a:avLst/>
          </a:prstGeom>
          <a:solidFill>
            <a:srgbClr val="5C8395"/>
          </a:solidFill>
        </p:spPr>
        <p:txBody>
          <a:bodyPr wrap="square" lIns="90000" tIns="90000" bIns="90000" rtlCol="0">
            <a:spAutoFit/>
          </a:bodyPr>
          <a:lstStyle/>
          <a:p>
            <a:pPr marL="0" marR="0" lvl="0" indent="0" algn="ctr" defTabSz="914377" rtl="0" eaLnBrk="0" fontAlgn="base" latinLnBrk="0" hangingPunct="0">
              <a:lnSpc>
                <a:spcPct val="100000"/>
              </a:lnSpc>
              <a:spcBef>
                <a:spcPct val="0"/>
              </a:spcBef>
              <a:spcAft>
                <a:spcPct val="0"/>
              </a:spcAft>
              <a:buClrTx/>
              <a:buSzTx/>
              <a:buFontTx/>
              <a:buNone/>
              <a:tabLst/>
              <a:defRPr/>
            </a:pPr>
            <a:r>
              <a:rPr kumimoji="0" lang="de-DE" sz="1400" b="1" i="0" u="none" strike="noStrike" kern="1200" cap="none" spc="0" normalizeH="0" baseline="0" noProof="0" dirty="0">
                <a:ln>
                  <a:noFill/>
                </a:ln>
                <a:solidFill>
                  <a:srgbClr val="FFFFFF"/>
                </a:solidFill>
                <a:effectLst/>
                <a:uLnTx/>
                <a:uFillTx/>
                <a:latin typeface="Arial" charset="0"/>
                <a:ea typeface="ＭＳ Ｐゴシック" charset="-128"/>
                <a:cs typeface="+mn-cs"/>
              </a:rPr>
              <a:t>Was?</a:t>
            </a:r>
          </a:p>
        </p:txBody>
      </p:sp>
      <p:sp>
        <p:nvSpPr>
          <p:cNvPr id="78" name="Textfeld 77">
            <a:extLst>
              <a:ext uri="{FF2B5EF4-FFF2-40B4-BE49-F238E27FC236}">
                <a16:creationId xmlns:a16="http://schemas.microsoft.com/office/drawing/2014/main" id="{B26AE89A-A376-45C3-B777-A393E0F572DD}"/>
              </a:ext>
            </a:extLst>
          </p:cNvPr>
          <p:cNvSpPr txBox="1"/>
          <p:nvPr/>
        </p:nvSpPr>
        <p:spPr>
          <a:xfrm>
            <a:off x="459608" y="4851921"/>
            <a:ext cx="5681240" cy="397201"/>
          </a:xfrm>
          <a:prstGeom prst="rect">
            <a:avLst/>
          </a:prstGeom>
          <a:solidFill>
            <a:srgbClr val="5C8395"/>
          </a:solidFill>
        </p:spPr>
        <p:txBody>
          <a:bodyPr wrap="square" lIns="90000" tIns="90000" bIns="90000" rtlCol="0">
            <a:spAutoFit/>
          </a:bodyPr>
          <a:lstStyle/>
          <a:p>
            <a:pPr marL="0" marR="0" lvl="0" indent="0" algn="ctr" defTabSz="914377" rtl="0" eaLnBrk="0" fontAlgn="base" latinLnBrk="0" hangingPunct="0">
              <a:lnSpc>
                <a:spcPct val="100000"/>
              </a:lnSpc>
              <a:spcBef>
                <a:spcPct val="0"/>
              </a:spcBef>
              <a:spcAft>
                <a:spcPct val="0"/>
              </a:spcAft>
              <a:buClrTx/>
              <a:buSzTx/>
              <a:buFontTx/>
              <a:buNone/>
              <a:tabLst/>
              <a:defRPr/>
            </a:pPr>
            <a:r>
              <a:rPr kumimoji="0" lang="de-DE" sz="1400" b="1" i="0" u="none" strike="noStrike" kern="1200" cap="none" spc="0" normalizeH="0" baseline="0" noProof="0" dirty="0">
                <a:ln>
                  <a:noFill/>
                </a:ln>
                <a:solidFill>
                  <a:srgbClr val="FFFFFF"/>
                </a:solidFill>
                <a:effectLst/>
                <a:uLnTx/>
                <a:uFillTx/>
                <a:latin typeface="Arial" charset="0"/>
                <a:ea typeface="ＭＳ Ｐゴシック" charset="-128"/>
                <a:cs typeface="+mn-cs"/>
              </a:rPr>
              <a:t>Wer?</a:t>
            </a:r>
          </a:p>
        </p:txBody>
      </p:sp>
      <p:pic>
        <p:nvPicPr>
          <p:cNvPr id="77" name="Grafik 76" descr="Benutzer Silhouette">
            <a:extLst>
              <a:ext uri="{FF2B5EF4-FFF2-40B4-BE49-F238E27FC236}">
                <a16:creationId xmlns:a16="http://schemas.microsoft.com/office/drawing/2014/main" id="{D4911530-B962-46EA-AF1A-A4B89B51F808}"/>
              </a:ext>
            </a:extLst>
          </p:cNvPr>
          <p:cNvPicPr>
            <a:picLocks noChangeAspect="1"/>
          </p:cNvPicPr>
          <p:nvPr/>
        </p:nvPicPr>
        <p:blipFill>
          <a:blip r:embed="rId5" cstate="print">
            <a:duotone>
              <a:prstClr val="black"/>
              <a:schemeClr val="accent1">
                <a:tint val="45000"/>
                <a:satMod val="400000"/>
              </a:schemeClr>
            </a:duotone>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434230" y="5286323"/>
            <a:ext cx="657580" cy="657580"/>
          </a:xfrm>
          <a:prstGeom prst="rect">
            <a:avLst/>
          </a:prstGeom>
          <a:solidFill>
            <a:schemeClr val="bg1"/>
          </a:solidFill>
        </p:spPr>
      </p:pic>
      <p:sp>
        <p:nvSpPr>
          <p:cNvPr id="88" name="Textfeld 87">
            <a:extLst>
              <a:ext uri="{FF2B5EF4-FFF2-40B4-BE49-F238E27FC236}">
                <a16:creationId xmlns:a16="http://schemas.microsoft.com/office/drawing/2014/main" id="{98B9CFCA-D9FA-49F2-8F89-D3CC264ED307}"/>
              </a:ext>
            </a:extLst>
          </p:cNvPr>
          <p:cNvSpPr txBox="1"/>
          <p:nvPr/>
        </p:nvSpPr>
        <p:spPr>
          <a:xfrm>
            <a:off x="1117188" y="5318763"/>
            <a:ext cx="4972661" cy="1092607"/>
          </a:xfrm>
          <a:prstGeom prst="rect">
            <a:avLst/>
          </a:prstGeom>
          <a:noFill/>
        </p:spPr>
        <p:txBody>
          <a:bodyPr wrap="square" rtlCol="0">
            <a:spAutoFit/>
          </a:bodyPr>
          <a:lstStyle/>
          <a:p>
            <a:pPr marL="0" marR="0" lvl="0" indent="0" algn="l" defTabSz="914377" rtl="0" eaLnBrk="0" fontAlgn="base" latinLnBrk="0" hangingPunct="0">
              <a:lnSpc>
                <a:spcPct val="100000"/>
              </a:lnSpc>
              <a:spcBef>
                <a:spcPct val="0"/>
              </a:spcBef>
              <a:spcAft>
                <a:spcPct val="0"/>
              </a:spcAft>
              <a:buClrTx/>
              <a:buSzTx/>
              <a:buFontTx/>
              <a:buNone/>
              <a:tabLst/>
              <a:defRPr/>
            </a:pPr>
            <a:r>
              <a:rPr kumimoji="0" lang="de-DE" sz="1300" b="0" i="0" u="none" strike="noStrike" kern="1200" cap="none" spc="0" normalizeH="0" baseline="0" noProof="0" dirty="0">
                <a:ln>
                  <a:noFill/>
                </a:ln>
                <a:solidFill>
                  <a:srgbClr val="000000"/>
                </a:solidFill>
                <a:effectLst/>
                <a:uLnTx/>
                <a:uFillTx/>
                <a:latin typeface="Arial" charset="0"/>
                <a:ea typeface="ＭＳ Ｐゴシック" charset="-128"/>
                <a:cs typeface="+mn-cs"/>
              </a:rPr>
              <a:t>Involvieren Sie, soweit möglich, </a:t>
            </a:r>
            <a:r>
              <a:rPr kumimoji="0" lang="de-DE" sz="1300" b="0" i="0" u="none" strike="noStrike" kern="1200" cap="none" spc="0" normalizeH="0" baseline="0" noProof="0" dirty="0">
                <a:ln>
                  <a:noFill/>
                </a:ln>
                <a:effectLst/>
                <a:uLnTx/>
                <a:uFillTx/>
                <a:latin typeface="Arial" charset="0"/>
                <a:ea typeface="ＭＳ Ｐゴシック" charset="-128"/>
                <a:cs typeface="+mn-cs"/>
                <a:hlinkClick r:id="rId7" action="ppaction://hlinksldjump">
                  <a:extLst>
                    <a:ext uri="{A12FA001-AC4F-418D-AE19-62706E023703}">
                      <ahyp:hlinkClr xmlns:ahyp="http://schemas.microsoft.com/office/drawing/2018/hyperlinkcolor" val="tx"/>
                    </a:ext>
                  </a:extLst>
                </a:hlinkClick>
              </a:rPr>
              <a:t>Vertreter und Vertreterinnen </a:t>
            </a:r>
            <a:r>
              <a:rPr kumimoji="0" lang="de-DE" sz="1300" b="0" i="0" u="none" strike="noStrike" kern="1200" cap="none" spc="0" normalizeH="0" baseline="0" noProof="0" dirty="0">
                <a:ln>
                  <a:noFill/>
                </a:ln>
                <a:solidFill>
                  <a:srgbClr val="000000"/>
                </a:solidFill>
                <a:effectLst/>
                <a:uLnTx/>
                <a:uFillTx/>
                <a:latin typeface="Arial" charset="0"/>
                <a:ea typeface="ＭＳ Ｐゴシック" charset="-128"/>
                <a:cs typeface="+mn-cs"/>
              </a:rPr>
              <a:t>aus den jeweiligen </a:t>
            </a:r>
            <a:r>
              <a:rPr kumimoji="0" lang="de-DE" sz="1300" b="1" i="0" u="none" strike="noStrike" kern="1200" cap="none" spc="0" normalizeH="0" baseline="0" noProof="0" dirty="0">
                <a:ln>
                  <a:noFill/>
                </a:ln>
                <a:solidFill>
                  <a:srgbClr val="000000"/>
                </a:solidFill>
                <a:effectLst/>
                <a:uLnTx/>
                <a:uFillTx/>
                <a:latin typeface="Arial" charset="0"/>
                <a:ea typeface="ＭＳ Ｐゴシック" charset="-128"/>
                <a:cs typeface="+mn-cs"/>
              </a:rPr>
              <a:t>Verantwortungsbereichen</a:t>
            </a:r>
            <a:r>
              <a:rPr kumimoji="0" lang="de-DE" sz="1300" b="0" i="0" u="none" strike="noStrike" kern="1200" cap="none" spc="0" normalizeH="0" baseline="0" noProof="0" dirty="0">
                <a:ln>
                  <a:noFill/>
                </a:ln>
                <a:solidFill>
                  <a:srgbClr val="000000"/>
                </a:solidFill>
                <a:effectLst/>
                <a:uLnTx/>
                <a:uFillTx/>
                <a:latin typeface="Arial" charset="0"/>
                <a:ea typeface="ＭＳ Ｐゴシック" charset="-128"/>
                <a:cs typeface="+mn-cs"/>
              </a:rPr>
              <a:t>, die die Lage am besten einschätzen können. Dazu gehören Einkauf, Logistik, Personal, Facility Management, Vertrieb, Produktion und weitere.</a:t>
            </a:r>
            <a:endParaRPr kumimoji="0" lang="en-AU" sz="1300" b="0" i="0" u="none" strike="noStrike" kern="1200" cap="none" spc="0" normalizeH="0" baseline="0" noProof="0" dirty="0">
              <a:ln>
                <a:noFill/>
              </a:ln>
              <a:solidFill>
                <a:srgbClr val="000000"/>
              </a:solidFill>
              <a:effectLst/>
              <a:uLnTx/>
              <a:uFillTx/>
              <a:latin typeface="Arial" charset="0"/>
              <a:ea typeface="ＭＳ Ｐゴシック" charset="-128"/>
              <a:cs typeface="+mn-cs"/>
            </a:endParaRPr>
          </a:p>
          <a:p>
            <a:pPr marL="0" marR="0" lvl="0" indent="0" algn="r" defTabSz="914377" rtl="0" eaLnBrk="0" fontAlgn="base" latinLnBrk="0" hangingPunct="0">
              <a:lnSpc>
                <a:spcPct val="100000"/>
              </a:lnSpc>
              <a:spcBef>
                <a:spcPct val="0"/>
              </a:spcBef>
              <a:spcAft>
                <a:spcPct val="0"/>
              </a:spcAft>
              <a:buClrTx/>
              <a:buSzTx/>
              <a:buFontTx/>
              <a:buNone/>
              <a:tabLst/>
              <a:defRPr/>
            </a:pPr>
            <a:endParaRPr kumimoji="0" lang="en-AU" sz="1300" b="0" i="0" u="none" strike="noStrike" kern="1200" cap="none" spc="0" normalizeH="0" baseline="0" noProof="0" dirty="0">
              <a:ln>
                <a:noFill/>
              </a:ln>
              <a:solidFill>
                <a:srgbClr val="000000"/>
              </a:solidFill>
              <a:effectLst/>
              <a:uLnTx/>
              <a:uFillTx/>
              <a:latin typeface="Arial" charset="0"/>
              <a:ea typeface="ＭＳ Ｐゴシック" charset="-128"/>
              <a:cs typeface="+mn-cs"/>
            </a:endParaRPr>
          </a:p>
        </p:txBody>
      </p:sp>
      <p:sp>
        <p:nvSpPr>
          <p:cNvPr id="45" name="Textfeld 44">
            <a:extLst>
              <a:ext uri="{FF2B5EF4-FFF2-40B4-BE49-F238E27FC236}">
                <a16:creationId xmlns:a16="http://schemas.microsoft.com/office/drawing/2014/main" id="{E107033D-BFED-4FF9-91A3-09945ECD3D07}"/>
              </a:ext>
            </a:extLst>
          </p:cNvPr>
          <p:cNvSpPr txBox="1"/>
          <p:nvPr/>
        </p:nvSpPr>
        <p:spPr>
          <a:xfrm>
            <a:off x="459608" y="3448503"/>
            <a:ext cx="5681240" cy="397201"/>
          </a:xfrm>
          <a:prstGeom prst="rect">
            <a:avLst/>
          </a:prstGeom>
          <a:solidFill>
            <a:srgbClr val="5C8395"/>
          </a:solidFill>
        </p:spPr>
        <p:txBody>
          <a:bodyPr wrap="square" lIns="90000" tIns="90000" bIns="90000" rtlCol="0">
            <a:spAutoFit/>
          </a:bodyPr>
          <a:lstStyle/>
          <a:p>
            <a:pPr marL="0" marR="0" lvl="0" indent="0" algn="ctr" defTabSz="914377" rtl="0" eaLnBrk="0" fontAlgn="base" latinLnBrk="0" hangingPunct="0">
              <a:lnSpc>
                <a:spcPct val="100000"/>
              </a:lnSpc>
              <a:spcBef>
                <a:spcPct val="0"/>
              </a:spcBef>
              <a:spcAft>
                <a:spcPct val="0"/>
              </a:spcAft>
              <a:buClrTx/>
              <a:buSzTx/>
              <a:buFontTx/>
              <a:buNone/>
              <a:tabLst/>
              <a:defRPr/>
            </a:pPr>
            <a:r>
              <a:rPr kumimoji="0" lang="de-DE" sz="1400" b="1" i="0" u="none" strike="noStrike" kern="1200" cap="none" spc="0" normalizeH="0" baseline="0" noProof="0" dirty="0">
                <a:ln>
                  <a:noFill/>
                </a:ln>
                <a:solidFill>
                  <a:srgbClr val="FFFFFF"/>
                </a:solidFill>
                <a:effectLst/>
                <a:uLnTx/>
                <a:uFillTx/>
                <a:latin typeface="Arial" charset="0"/>
                <a:ea typeface="ＭＳ Ｐゴシック" charset="-128"/>
                <a:cs typeface="+mn-cs"/>
              </a:rPr>
              <a:t>Wofür?</a:t>
            </a:r>
          </a:p>
        </p:txBody>
      </p:sp>
      <p:sp>
        <p:nvSpPr>
          <p:cNvPr id="9" name="Rechteck 8">
            <a:extLst>
              <a:ext uri="{FF2B5EF4-FFF2-40B4-BE49-F238E27FC236}">
                <a16:creationId xmlns:a16="http://schemas.microsoft.com/office/drawing/2014/main" id="{32A7A7FC-C4B4-435A-AA72-274C5D45BF5C}"/>
              </a:ext>
            </a:extLst>
          </p:cNvPr>
          <p:cNvSpPr/>
          <p:nvPr/>
        </p:nvSpPr>
        <p:spPr bwMode="auto">
          <a:xfrm>
            <a:off x="6600056" y="1829025"/>
            <a:ext cx="5132336" cy="4366035"/>
          </a:xfrm>
          <a:prstGeom prst="rect">
            <a:avLst/>
          </a:prstGeom>
          <a:solidFill>
            <a:srgbClr val="DEE5EA"/>
          </a:solidFill>
          <a:ln w="12700" cap="flat" cmpd="sng" algn="ctr">
            <a:solidFill>
              <a:srgbClr val="5C8395"/>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ctr" defTabSz="914354" rtl="0" eaLnBrk="0" fontAlgn="base" latinLnBrk="0" hangingPunct="0">
              <a:lnSpc>
                <a:spcPct val="100000"/>
              </a:lnSpc>
              <a:spcBef>
                <a:spcPct val="0"/>
              </a:spcBef>
              <a:spcAft>
                <a:spcPct val="0"/>
              </a:spcAft>
              <a:buClrTx/>
              <a:buSzTx/>
              <a:buFontTx/>
              <a:buNone/>
              <a:tabLst/>
              <a:defRPr/>
            </a:pPr>
            <a:endParaRPr kumimoji="0" lang="de-DE" sz="1300" b="1" i="0" u="none" strike="noStrike" kern="1200" cap="none" spc="0" normalizeH="0" baseline="0" noProof="0" dirty="0">
              <a:ln>
                <a:noFill/>
              </a:ln>
              <a:solidFill>
                <a:srgbClr val="000000"/>
              </a:solidFill>
              <a:effectLst/>
              <a:uLnTx/>
              <a:uFillTx/>
              <a:latin typeface="Arial" panose="020B0604020202020204" pitchFamily="34" charset="0"/>
              <a:ea typeface="ＭＳ Ｐゴシック" charset="-128"/>
              <a:cs typeface="Arial" panose="020B0604020202020204" pitchFamily="34" charset="0"/>
            </a:endParaRPr>
          </a:p>
          <a:p>
            <a:pPr marL="0" marR="0" lvl="0" indent="0" algn="ctr" defTabSz="914354" rtl="0" eaLnBrk="0" fontAlgn="base" latinLnBrk="0" hangingPunct="0">
              <a:lnSpc>
                <a:spcPct val="100000"/>
              </a:lnSpc>
              <a:spcBef>
                <a:spcPct val="0"/>
              </a:spcBef>
              <a:spcAft>
                <a:spcPct val="0"/>
              </a:spcAft>
              <a:buClrTx/>
              <a:buSzTx/>
              <a:buFontTx/>
              <a:buNone/>
              <a:tabLst/>
              <a:defRPr/>
            </a:pPr>
            <a:r>
              <a:rPr kumimoji="0" lang="de-DE" sz="1300" b="1" i="0" u="none" strike="noStrike" kern="1200" cap="none" spc="0" normalizeH="0" baseline="0" noProof="0" dirty="0">
                <a:ln>
                  <a:noFill/>
                </a:ln>
                <a:solidFill>
                  <a:srgbClr val="000000"/>
                </a:solidFill>
                <a:effectLst/>
                <a:uLnTx/>
                <a:uFillTx/>
                <a:latin typeface="Arial" panose="020B0604020202020204" pitchFamily="34" charset="0"/>
                <a:ea typeface="ＭＳ Ｐゴシック" charset="-128"/>
                <a:cs typeface="Arial" panose="020B0604020202020204" pitchFamily="34" charset="0"/>
              </a:rPr>
              <a:t>Vorgehensweise bei der Durchführung einer Risikoanalyse mit der Risikomatrix</a:t>
            </a:r>
          </a:p>
          <a:p>
            <a:pPr marL="285744" marR="0" lvl="0" indent="-285744" algn="l" defTabSz="914377" rtl="0" eaLnBrk="0" fontAlgn="base" latinLnBrk="0" hangingPunct="0">
              <a:lnSpc>
                <a:spcPct val="100000"/>
              </a:lnSpc>
              <a:spcBef>
                <a:spcPct val="30000"/>
              </a:spcBef>
              <a:spcAft>
                <a:spcPct val="0"/>
              </a:spcAft>
              <a:buClrTx/>
              <a:buSzTx/>
              <a:buFont typeface="Arial" panose="020B0604020202020204" pitchFamily="34" charset="0"/>
              <a:buChar char="•"/>
              <a:tabLst/>
              <a:defRPr/>
            </a:pPr>
            <a:r>
              <a:rPr kumimoji="0" lang="de-DE" sz="1300" b="0" i="0" u="none" strike="noStrike" kern="1200" cap="none" spc="0" normalizeH="0" baseline="0" noProof="0" dirty="0">
                <a:ln>
                  <a:noFill/>
                </a:ln>
                <a:solidFill>
                  <a:srgbClr val="000000"/>
                </a:solidFill>
                <a:effectLst/>
                <a:uLnTx/>
                <a:uFillTx/>
                <a:latin typeface="Arial"/>
                <a:ea typeface="ＭＳ Ｐゴシック" charset="-128"/>
                <a:cs typeface="+mn-cs"/>
              </a:rPr>
              <a:t>Schaffen Sie ein einheitliches Verständnis von den Kriterien </a:t>
            </a:r>
            <a:r>
              <a:rPr kumimoji="0" lang="de-DE" sz="1300" b="1" i="0" u="none" strike="noStrike" kern="1200" cap="none" spc="0" normalizeH="0" baseline="0" noProof="0" dirty="0">
                <a:ln>
                  <a:noFill/>
                </a:ln>
                <a:solidFill>
                  <a:srgbClr val="000000"/>
                </a:solidFill>
                <a:effectLst/>
                <a:uLnTx/>
                <a:uFillTx/>
                <a:latin typeface="Arial"/>
                <a:ea typeface="ＭＳ Ｐゴシック" charset="-128"/>
                <a:cs typeface="+mn-cs"/>
              </a:rPr>
              <a:t>Ausmaß </a:t>
            </a:r>
            <a:r>
              <a:rPr kumimoji="0" lang="de-DE" sz="1300" b="0" i="0" u="none" strike="noStrike" kern="1200" cap="none" spc="0" normalizeH="0" baseline="0" noProof="0" dirty="0">
                <a:ln>
                  <a:noFill/>
                </a:ln>
                <a:solidFill>
                  <a:srgbClr val="000000"/>
                </a:solidFill>
                <a:effectLst/>
                <a:uLnTx/>
                <a:uFillTx/>
                <a:latin typeface="Arial"/>
                <a:ea typeface="ＭＳ Ｐゴシック" charset="-128"/>
                <a:cs typeface="+mn-cs"/>
              </a:rPr>
              <a:t>und </a:t>
            </a:r>
            <a:r>
              <a:rPr kumimoji="0" lang="de-DE" sz="1300" b="1" i="0" u="none" strike="noStrike" kern="1200" cap="none" spc="0" normalizeH="0" baseline="0" noProof="0" dirty="0">
                <a:ln>
                  <a:noFill/>
                </a:ln>
                <a:solidFill>
                  <a:srgbClr val="000000"/>
                </a:solidFill>
                <a:effectLst/>
                <a:uLnTx/>
                <a:uFillTx/>
                <a:latin typeface="Arial"/>
                <a:ea typeface="ＭＳ Ｐゴシック" charset="-128"/>
                <a:cs typeface="+mn-cs"/>
              </a:rPr>
              <a:t>Eintrittswahrscheinlichkeit</a:t>
            </a:r>
            <a:r>
              <a:rPr kumimoji="0" lang="de-DE" sz="1300" b="0" i="0" u="none" strike="noStrike" kern="1200" cap="none" spc="0" normalizeH="0" baseline="0" noProof="0" dirty="0">
                <a:ln>
                  <a:noFill/>
                </a:ln>
                <a:solidFill>
                  <a:srgbClr val="000000"/>
                </a:solidFill>
                <a:effectLst/>
                <a:uLnTx/>
                <a:uFillTx/>
                <a:latin typeface="Arial"/>
                <a:ea typeface="ＭＳ Ｐゴシック" charset="-128"/>
                <a:cs typeface="+mn-cs"/>
              </a:rPr>
              <a:t>: Es gibt keine allgemeingültige Grenze, besprechen Sie im Team: Was bedeutet für Ihr Unternehmen „katastrophal“ oder „sehr gering“? Was bedeutet „gelegentlich“ oder „sehr häufig“ für Ihr Unternehmen? 1x pro Jahr – 1x pro Monat?</a:t>
            </a:r>
          </a:p>
          <a:p>
            <a:pPr marL="285744" marR="0" lvl="0" indent="-285744" algn="l" defTabSz="914377" rtl="0" eaLnBrk="0" fontAlgn="base" latinLnBrk="0" hangingPunct="0">
              <a:lnSpc>
                <a:spcPct val="100000"/>
              </a:lnSpc>
              <a:spcBef>
                <a:spcPct val="30000"/>
              </a:spcBef>
              <a:spcAft>
                <a:spcPct val="0"/>
              </a:spcAft>
              <a:buClrTx/>
              <a:buSzTx/>
              <a:buFont typeface="Arial" panose="020B0604020202020204" pitchFamily="34" charset="0"/>
              <a:buChar char="•"/>
              <a:tabLst/>
              <a:defRPr/>
            </a:pPr>
            <a:r>
              <a:rPr kumimoji="0" lang="de-DE" sz="1300" b="0" i="0" u="none" strike="noStrike" kern="1200" cap="none" spc="0" normalizeH="0" baseline="0" noProof="0" dirty="0">
                <a:ln>
                  <a:noFill/>
                </a:ln>
                <a:solidFill>
                  <a:srgbClr val="000000"/>
                </a:solidFill>
                <a:effectLst/>
                <a:uLnTx/>
                <a:uFillTx/>
                <a:latin typeface="Arial"/>
                <a:ea typeface="ＭＳ Ｐゴシック" charset="-128"/>
                <a:cs typeface="+mn-cs"/>
              </a:rPr>
              <a:t>Das </a:t>
            </a:r>
            <a:r>
              <a:rPr kumimoji="0" lang="de-DE" sz="1300" b="1" i="0" u="none" strike="noStrike" kern="1200" cap="none" spc="0" normalizeH="0" baseline="0" noProof="0" dirty="0">
                <a:ln>
                  <a:noFill/>
                </a:ln>
                <a:solidFill>
                  <a:srgbClr val="000000"/>
                </a:solidFill>
                <a:effectLst/>
                <a:uLnTx/>
                <a:uFillTx/>
                <a:latin typeface="Arial"/>
                <a:ea typeface="ＭＳ Ｐゴシック" charset="-128"/>
                <a:cs typeface="+mn-cs"/>
              </a:rPr>
              <a:t>Ausmaß</a:t>
            </a:r>
            <a:r>
              <a:rPr kumimoji="0" lang="de-DE" sz="1300" b="0" i="0" u="none" strike="noStrike" kern="1200" cap="none" spc="0" normalizeH="0" baseline="0" noProof="0" dirty="0">
                <a:ln>
                  <a:noFill/>
                </a:ln>
                <a:solidFill>
                  <a:srgbClr val="000000"/>
                </a:solidFill>
                <a:effectLst/>
                <a:uLnTx/>
                <a:uFillTx/>
                <a:latin typeface="Arial"/>
                <a:ea typeface="ＭＳ Ｐゴシック" charset="-128"/>
                <a:cs typeface="+mn-cs"/>
              </a:rPr>
              <a:t> bezieht sich auf </a:t>
            </a:r>
            <a:r>
              <a:rPr kumimoji="0" lang="de-DE" sz="1300" b="1" i="0" u="none" strike="noStrike" kern="1200" cap="none" spc="0" normalizeH="0" baseline="0" noProof="0" dirty="0">
                <a:ln>
                  <a:noFill/>
                </a:ln>
                <a:solidFill>
                  <a:srgbClr val="000000"/>
                </a:solidFill>
                <a:effectLst/>
                <a:uLnTx/>
                <a:uFillTx/>
                <a:latin typeface="Arial"/>
                <a:ea typeface="ＭＳ Ｐゴシック" charset="-128"/>
                <a:cs typeface="+mn-cs"/>
              </a:rPr>
              <a:t>negative Auswirkungen </a:t>
            </a:r>
            <a:r>
              <a:rPr kumimoji="0" lang="de-DE" sz="1300" b="0" i="0" u="none" strike="noStrike" kern="1200" cap="none" spc="0" normalizeH="0" baseline="0" noProof="0" dirty="0">
                <a:ln>
                  <a:noFill/>
                </a:ln>
                <a:solidFill>
                  <a:srgbClr val="000000"/>
                </a:solidFill>
                <a:effectLst/>
                <a:uLnTx/>
                <a:uFillTx/>
                <a:latin typeface="Arial"/>
                <a:ea typeface="ＭＳ Ｐゴシック" charset="-128"/>
                <a:cs typeface="+mn-cs"/>
              </a:rPr>
              <a:t>für Ihr </a:t>
            </a:r>
            <a:r>
              <a:rPr kumimoji="0" lang="de-DE" sz="1300" b="1" i="0" u="none" strike="noStrike" kern="1200" cap="none" spc="0" normalizeH="0" baseline="0" noProof="0" dirty="0">
                <a:ln>
                  <a:noFill/>
                </a:ln>
                <a:solidFill>
                  <a:srgbClr val="000000"/>
                </a:solidFill>
                <a:effectLst/>
                <a:uLnTx/>
                <a:uFillTx/>
                <a:latin typeface="Arial"/>
                <a:ea typeface="ＭＳ Ｐゴシック" charset="-128"/>
                <a:cs typeface="+mn-cs"/>
              </a:rPr>
              <a:t>Unternehmen</a:t>
            </a:r>
            <a:r>
              <a:rPr kumimoji="0" lang="de-DE" sz="1300" b="0" i="0" u="none" strike="noStrike" kern="1200" cap="none" spc="0" normalizeH="0" baseline="0" noProof="0" dirty="0">
                <a:ln>
                  <a:noFill/>
                </a:ln>
                <a:solidFill>
                  <a:srgbClr val="000000"/>
                </a:solidFill>
                <a:effectLst/>
                <a:uLnTx/>
                <a:uFillTx/>
                <a:latin typeface="Arial"/>
                <a:ea typeface="ＭＳ Ｐゴシック" charset="-128"/>
                <a:cs typeface="+mn-cs"/>
              </a:rPr>
              <a:t> und für die </a:t>
            </a:r>
            <a:r>
              <a:rPr kumimoji="0" lang="de-DE" sz="1300" i="0" u="none" strike="noStrike" kern="1200" cap="none" spc="0" normalizeH="0" baseline="0" noProof="0" dirty="0">
                <a:ln>
                  <a:noFill/>
                </a:ln>
                <a:solidFill>
                  <a:srgbClr val="000000"/>
                </a:solidFill>
                <a:effectLst/>
                <a:uLnTx/>
                <a:uFillTx/>
                <a:latin typeface="Arial"/>
                <a:ea typeface="ＭＳ Ｐゴシック" charset="-128"/>
                <a:cs typeface="+mn-cs"/>
              </a:rPr>
              <a:t>Umwelt</a:t>
            </a:r>
            <a:r>
              <a:rPr kumimoji="0" lang="de-DE" sz="1300" b="0" i="0" u="none" strike="noStrike" kern="1200" cap="none" spc="0" normalizeH="0" baseline="0" noProof="0" dirty="0">
                <a:ln>
                  <a:noFill/>
                </a:ln>
                <a:solidFill>
                  <a:srgbClr val="000000"/>
                </a:solidFill>
                <a:effectLst/>
                <a:uLnTx/>
                <a:uFillTx/>
                <a:latin typeface="Arial"/>
                <a:ea typeface="ＭＳ Ｐゴシック" charset="-128"/>
                <a:cs typeface="+mn-cs"/>
              </a:rPr>
              <a:t>. Letzteres könnte man auch als Umweltschädigungspotential bezeichnen. </a:t>
            </a:r>
          </a:p>
          <a:p>
            <a:pPr marL="285744" marR="0" lvl="0" indent="-285744" algn="l" defTabSz="914377" rtl="0" eaLnBrk="0" fontAlgn="base" latinLnBrk="0" hangingPunct="0">
              <a:lnSpc>
                <a:spcPct val="100000"/>
              </a:lnSpc>
              <a:spcBef>
                <a:spcPct val="30000"/>
              </a:spcBef>
              <a:spcAft>
                <a:spcPct val="0"/>
              </a:spcAft>
              <a:buClrTx/>
              <a:buSzTx/>
              <a:buFont typeface="Arial" panose="020B0604020202020204" pitchFamily="34" charset="0"/>
              <a:buChar char="•"/>
              <a:tabLst/>
              <a:defRPr/>
            </a:pPr>
            <a:r>
              <a:rPr kumimoji="0" lang="de-DE" sz="1300" b="1" i="0" u="none" strike="noStrike" kern="1200" cap="none" spc="0" normalizeH="0" baseline="0" noProof="0" dirty="0">
                <a:ln>
                  <a:noFill/>
                </a:ln>
                <a:solidFill>
                  <a:srgbClr val="000000"/>
                </a:solidFill>
                <a:effectLst/>
                <a:uLnTx/>
                <a:uFillTx/>
                <a:latin typeface="Arial"/>
                <a:ea typeface="ＭＳ Ｐゴシック" charset="-128"/>
                <a:cs typeface="+mn-cs"/>
              </a:rPr>
              <a:t>Bewerten</a:t>
            </a:r>
            <a:r>
              <a:rPr kumimoji="0" lang="de-DE" sz="1300" b="0" i="0" u="none" strike="noStrike" kern="1200" cap="none" spc="0" normalizeH="0" baseline="0" noProof="0" dirty="0">
                <a:ln>
                  <a:noFill/>
                </a:ln>
                <a:solidFill>
                  <a:srgbClr val="000000"/>
                </a:solidFill>
                <a:effectLst/>
                <a:uLnTx/>
                <a:uFillTx/>
                <a:latin typeface="Arial"/>
                <a:ea typeface="ＭＳ Ｐゴシック" charset="-128"/>
                <a:cs typeface="+mn-cs"/>
              </a:rPr>
              <a:t> Sie nun jedes zuvor </a:t>
            </a:r>
            <a:r>
              <a:rPr kumimoji="0" lang="de-DE" sz="1300" b="1" i="0" u="none" strike="noStrike" kern="1200" cap="none" spc="0" normalizeH="0" baseline="0" noProof="0" dirty="0">
                <a:ln>
                  <a:noFill/>
                </a:ln>
                <a:solidFill>
                  <a:srgbClr val="000000"/>
                </a:solidFill>
                <a:effectLst/>
                <a:uLnTx/>
                <a:uFillTx/>
                <a:latin typeface="Arial"/>
                <a:ea typeface="ＭＳ Ｐゴシック" charset="-128"/>
                <a:cs typeface="+mn-cs"/>
              </a:rPr>
              <a:t>ermittelte Risiko </a:t>
            </a:r>
            <a:r>
              <a:rPr kumimoji="0" lang="de-DE" sz="1300" b="0" i="0" u="none" strike="noStrike" kern="1200" cap="none" spc="0" normalizeH="0" baseline="0" noProof="0" dirty="0">
                <a:ln>
                  <a:noFill/>
                </a:ln>
                <a:solidFill>
                  <a:srgbClr val="000000"/>
                </a:solidFill>
                <a:effectLst/>
                <a:uLnTx/>
                <a:uFillTx/>
                <a:latin typeface="Arial"/>
                <a:ea typeface="ＭＳ Ｐゴシック" charset="-128"/>
                <a:cs typeface="+mn-cs"/>
              </a:rPr>
              <a:t>bzgl. dessen Eintrittswahrscheinlichkeit und Schadensausmaß und verorten Sie die Risiken entsprechend auf der Matrix. Sollten Sie bei einem Risiko unsicher sein, stellen Sie das Risiko zunächst zurück und informieren sich über ähnliche Ereignisse aus der Vergangenheit oder in Ihrer Branche zur Orientierung. </a:t>
            </a:r>
          </a:p>
          <a:p>
            <a:pPr marL="285744" marR="0" lvl="0" indent="-285744" algn="l" defTabSz="914377"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de-DE" sz="1300" dirty="0">
                <a:solidFill>
                  <a:srgbClr val="000000"/>
                </a:solidFill>
                <a:latin typeface="Arial"/>
              </a:rPr>
              <a:t>Mit den Risiken, die sie im orangenen und roten Bereich einordnen, sollten Sie sich prioritär beschäftigen. </a:t>
            </a:r>
          </a:p>
          <a:p>
            <a:pPr marL="0" marR="0" lvl="0" indent="0" algn="r" defTabSz="914377" rtl="0" eaLnBrk="0" fontAlgn="base" latinLnBrk="0" hangingPunct="0">
              <a:lnSpc>
                <a:spcPct val="100000"/>
              </a:lnSpc>
              <a:spcBef>
                <a:spcPct val="0"/>
              </a:spcBef>
              <a:spcAft>
                <a:spcPct val="0"/>
              </a:spcAft>
              <a:buClrTx/>
              <a:buSzTx/>
              <a:buFontTx/>
              <a:buNone/>
              <a:tabLst/>
              <a:defRPr/>
            </a:pPr>
            <a:endParaRPr kumimoji="0" lang="de-DE" sz="1300" b="0" i="0" u="none" strike="noStrike" kern="1200" cap="none" spc="0" normalizeH="0" baseline="0" noProof="0" dirty="0">
              <a:ln>
                <a:noFill/>
              </a:ln>
              <a:solidFill>
                <a:srgbClr val="000000"/>
              </a:solidFill>
              <a:effectLst/>
              <a:uLnTx/>
              <a:uFillTx/>
              <a:latin typeface="Arial" charset="0"/>
              <a:ea typeface="ＭＳ Ｐゴシック" charset="-128"/>
              <a:cs typeface="+mn-cs"/>
            </a:endParaRPr>
          </a:p>
        </p:txBody>
      </p:sp>
      <p:sp>
        <p:nvSpPr>
          <p:cNvPr id="48" name="Textfeld 47">
            <a:extLst>
              <a:ext uri="{FF2B5EF4-FFF2-40B4-BE49-F238E27FC236}">
                <a16:creationId xmlns:a16="http://schemas.microsoft.com/office/drawing/2014/main" id="{4B0ED65E-010C-4777-A1DF-4461EF583773}"/>
              </a:ext>
            </a:extLst>
          </p:cNvPr>
          <p:cNvSpPr txBox="1"/>
          <p:nvPr/>
        </p:nvSpPr>
        <p:spPr>
          <a:xfrm>
            <a:off x="1117189" y="3889416"/>
            <a:ext cx="4972660" cy="892552"/>
          </a:xfrm>
          <a:prstGeom prst="rect">
            <a:avLst/>
          </a:prstGeom>
          <a:noFill/>
        </p:spPr>
        <p:txBody>
          <a:bodyPr wrap="square" rtlCol="0">
            <a:spAutoFit/>
          </a:bodyPr>
          <a:lstStyle/>
          <a:p>
            <a:pPr marL="0" marR="0" lvl="0" indent="0" algn="just" defTabSz="914377" rtl="0" eaLnBrk="0" fontAlgn="base" latinLnBrk="0" hangingPunct="0">
              <a:lnSpc>
                <a:spcPct val="100000"/>
              </a:lnSpc>
              <a:spcBef>
                <a:spcPct val="0"/>
              </a:spcBef>
              <a:spcAft>
                <a:spcPct val="0"/>
              </a:spcAft>
              <a:buClrTx/>
              <a:buSzTx/>
              <a:buFontTx/>
              <a:buNone/>
              <a:tabLst/>
              <a:defRPr/>
            </a:pPr>
            <a:r>
              <a:rPr kumimoji="0" lang="de-DE" sz="1300" b="0" i="0" u="none" strike="noStrike" kern="1200" cap="none" spc="0" normalizeH="0" baseline="0" noProof="0" dirty="0">
                <a:ln>
                  <a:noFill/>
                </a:ln>
                <a:solidFill>
                  <a:srgbClr val="000000"/>
                </a:solidFill>
                <a:effectLst/>
                <a:uLnTx/>
                <a:uFillTx/>
                <a:latin typeface="Arial" charset="0"/>
                <a:ea typeface="ＭＳ Ｐゴシック" charset="-128"/>
                <a:cs typeface="+mn-cs"/>
              </a:rPr>
              <a:t>Die Risikoanalyse unterstützt Sie dabei, die zuvor ermittelten Risiken zu </a:t>
            </a:r>
            <a:r>
              <a:rPr kumimoji="0" lang="de-DE" sz="1300" b="1" i="0" u="none" strike="noStrike" kern="1200" cap="none" spc="0" normalizeH="0" baseline="0" noProof="0" dirty="0">
                <a:ln>
                  <a:noFill/>
                </a:ln>
                <a:solidFill>
                  <a:srgbClr val="000000"/>
                </a:solidFill>
                <a:effectLst/>
                <a:uLnTx/>
                <a:uFillTx/>
                <a:latin typeface="Arial" charset="0"/>
                <a:ea typeface="ＭＳ Ｐゴシック" charset="-128"/>
                <a:cs typeface="+mn-cs"/>
              </a:rPr>
              <a:t>bewerten</a:t>
            </a:r>
            <a:r>
              <a:rPr kumimoji="0" lang="de-DE" sz="1300" b="0" i="0" u="none" strike="noStrike" kern="1200" cap="none" spc="0" normalizeH="0" baseline="0" noProof="0" dirty="0">
                <a:ln>
                  <a:noFill/>
                </a:ln>
                <a:solidFill>
                  <a:srgbClr val="000000"/>
                </a:solidFill>
                <a:effectLst/>
                <a:uLnTx/>
                <a:uFillTx/>
                <a:latin typeface="Arial" charset="0"/>
                <a:ea typeface="ＭＳ Ｐゴシック" charset="-128"/>
                <a:cs typeface="+mn-cs"/>
              </a:rPr>
              <a:t> und begründet zu </a:t>
            </a:r>
            <a:r>
              <a:rPr kumimoji="0" lang="de-DE" sz="1300" b="1" i="0" u="none" strike="noStrike" kern="1200" cap="none" spc="0" normalizeH="0" baseline="0" noProof="0" dirty="0">
                <a:ln>
                  <a:noFill/>
                </a:ln>
                <a:solidFill>
                  <a:srgbClr val="000000"/>
                </a:solidFill>
                <a:effectLst/>
                <a:uLnTx/>
                <a:uFillTx/>
                <a:latin typeface="Arial" charset="0"/>
                <a:ea typeface="ＭＳ Ｐゴシック" charset="-128"/>
                <a:cs typeface="+mn-cs"/>
              </a:rPr>
              <a:t>priorisieren</a:t>
            </a:r>
            <a:r>
              <a:rPr kumimoji="0" lang="de-DE" sz="1300" b="0" i="0" u="none" strike="noStrike" kern="1200" cap="none" spc="0" normalizeH="0" baseline="0" noProof="0" dirty="0">
                <a:ln>
                  <a:noFill/>
                </a:ln>
                <a:solidFill>
                  <a:srgbClr val="000000"/>
                </a:solidFill>
                <a:effectLst/>
                <a:uLnTx/>
                <a:uFillTx/>
                <a:latin typeface="Arial" charset="0"/>
                <a:ea typeface="ＭＳ Ｐゴシック" charset="-128"/>
                <a:cs typeface="+mn-cs"/>
              </a:rPr>
              <a:t>. Dieser Schritt dient als wichtige Grundlage für die Ableitung von Maßnahmen, die im nächsten Schritt folgt. </a:t>
            </a:r>
          </a:p>
        </p:txBody>
      </p:sp>
      <p:sp>
        <p:nvSpPr>
          <p:cNvPr id="20" name="Textfeld 19">
            <a:extLst>
              <a:ext uri="{FF2B5EF4-FFF2-40B4-BE49-F238E27FC236}">
                <a16:creationId xmlns:a16="http://schemas.microsoft.com/office/drawing/2014/main" id="{C3629C96-CE75-4942-9204-B15D1C83AEFE}"/>
              </a:ext>
            </a:extLst>
          </p:cNvPr>
          <p:cNvSpPr txBox="1"/>
          <p:nvPr/>
        </p:nvSpPr>
        <p:spPr>
          <a:xfrm>
            <a:off x="408610" y="2337810"/>
            <a:ext cx="5681239" cy="1092607"/>
          </a:xfrm>
          <a:prstGeom prst="rect">
            <a:avLst/>
          </a:prstGeom>
          <a:noFill/>
        </p:spPr>
        <p:txBody>
          <a:bodyPr wrap="square">
            <a:spAutoFit/>
          </a:bodyPr>
          <a:lstStyle/>
          <a:p>
            <a:pPr marL="0" marR="0" lvl="0" indent="0" algn="just" defTabSz="914377" rtl="0" eaLnBrk="0" fontAlgn="base" latinLnBrk="0" hangingPunct="0">
              <a:lnSpc>
                <a:spcPct val="100000"/>
              </a:lnSpc>
              <a:spcBef>
                <a:spcPct val="0"/>
              </a:spcBef>
              <a:spcAft>
                <a:spcPct val="0"/>
              </a:spcAft>
              <a:buClrTx/>
              <a:buSzTx/>
              <a:buFontTx/>
              <a:buNone/>
              <a:tabLst/>
              <a:defRPr/>
            </a:pPr>
            <a:r>
              <a:rPr kumimoji="0" lang="de-DE" sz="1300" b="0" i="0" u="none" strike="noStrike" kern="1200" cap="none" spc="0" normalizeH="0" baseline="0" noProof="0" dirty="0">
                <a:ln>
                  <a:noFill/>
                </a:ln>
                <a:solidFill>
                  <a:srgbClr val="000000"/>
                </a:solidFill>
                <a:effectLst/>
                <a:uLnTx/>
                <a:uFillTx/>
                <a:latin typeface="Arial" charset="0"/>
                <a:ea typeface="ＭＳ Ｐゴシック" charset="-128"/>
                <a:cs typeface="+mn-cs"/>
              </a:rPr>
              <a:t>Die </a:t>
            </a:r>
            <a:r>
              <a:rPr kumimoji="0" lang="de-DE" sz="1300" b="1" i="0" u="none" strike="noStrike" kern="1200" cap="none" spc="0" normalizeH="0" baseline="0" noProof="0" dirty="0">
                <a:ln>
                  <a:noFill/>
                </a:ln>
                <a:solidFill>
                  <a:srgbClr val="000000"/>
                </a:solidFill>
                <a:effectLst/>
                <a:uLnTx/>
                <a:uFillTx/>
                <a:latin typeface="Arial" charset="0"/>
                <a:ea typeface="ＭＳ Ｐゴシック" charset="-128"/>
                <a:cs typeface="+mn-cs"/>
              </a:rPr>
              <a:t>Risikomatrix</a:t>
            </a:r>
            <a:r>
              <a:rPr kumimoji="0" lang="de-DE" sz="1300" b="0" i="0" u="none" strike="noStrike" kern="1200" cap="none" spc="0" normalizeH="0" baseline="0" noProof="0" dirty="0">
                <a:ln>
                  <a:noFill/>
                </a:ln>
                <a:solidFill>
                  <a:srgbClr val="000000"/>
                </a:solidFill>
                <a:effectLst/>
                <a:uLnTx/>
                <a:uFillTx/>
                <a:latin typeface="Arial" charset="0"/>
                <a:ea typeface="ＭＳ Ｐゴシック" charset="-128"/>
                <a:cs typeface="+mn-cs"/>
              </a:rPr>
              <a:t> gilt als klassisches Instrument der </a:t>
            </a:r>
            <a:r>
              <a:rPr kumimoji="0" lang="de-DE" sz="1300" b="1" i="0" u="none" strike="noStrike" kern="1200" cap="none" spc="0" normalizeH="0" baseline="0" noProof="0" dirty="0">
                <a:ln>
                  <a:noFill/>
                </a:ln>
                <a:solidFill>
                  <a:srgbClr val="000000"/>
                </a:solidFill>
                <a:effectLst/>
                <a:uLnTx/>
                <a:uFillTx/>
                <a:latin typeface="Arial" charset="0"/>
                <a:ea typeface="ＭＳ Ｐゴシック" charset="-128"/>
                <a:cs typeface="+mn-cs"/>
              </a:rPr>
              <a:t>Risikobewertung</a:t>
            </a:r>
            <a:r>
              <a:rPr kumimoji="0" lang="de-DE" sz="1300" b="0" i="0" u="none" strike="noStrike" kern="1200" cap="none" spc="0" normalizeH="0" baseline="0" noProof="0" dirty="0">
                <a:ln>
                  <a:noFill/>
                </a:ln>
                <a:solidFill>
                  <a:srgbClr val="000000"/>
                </a:solidFill>
                <a:effectLst/>
                <a:uLnTx/>
                <a:uFillTx/>
                <a:latin typeface="Arial" charset="0"/>
                <a:ea typeface="ＭＳ Ｐゴシック" charset="-128"/>
                <a:cs typeface="+mn-cs"/>
              </a:rPr>
              <a:t>. Die zweidimensionale Darstellung setzt die </a:t>
            </a:r>
            <a:r>
              <a:rPr kumimoji="0" lang="de-DE" sz="1300" b="1" i="0" u="none" strike="noStrike" kern="1200" cap="none" spc="0" normalizeH="0" baseline="0" noProof="0" dirty="0">
                <a:ln>
                  <a:noFill/>
                </a:ln>
                <a:solidFill>
                  <a:srgbClr val="000000"/>
                </a:solidFill>
                <a:effectLst/>
                <a:uLnTx/>
                <a:uFillTx/>
                <a:latin typeface="Arial" charset="0"/>
                <a:ea typeface="ＭＳ Ｐゴシック" charset="-128"/>
                <a:cs typeface="+mn-cs"/>
              </a:rPr>
              <a:t>Eintrittswahrscheinlichkeit</a:t>
            </a:r>
            <a:r>
              <a:rPr kumimoji="0" lang="de-DE" sz="1300" b="0" i="0" u="none" strike="noStrike" kern="1200" cap="none" spc="0" normalizeH="0" baseline="0" noProof="0" dirty="0">
                <a:ln>
                  <a:noFill/>
                </a:ln>
                <a:solidFill>
                  <a:srgbClr val="000000"/>
                </a:solidFill>
                <a:effectLst/>
                <a:uLnTx/>
                <a:uFillTx/>
                <a:latin typeface="Arial" charset="0"/>
                <a:ea typeface="ＭＳ Ｐゴシック" charset="-128"/>
                <a:cs typeface="+mn-cs"/>
              </a:rPr>
              <a:t> eines Umweltrisikos gegenüber dessen </a:t>
            </a:r>
            <a:r>
              <a:rPr kumimoji="0" lang="de-DE" sz="1300" b="1" i="0" u="none" strike="noStrike" kern="1200" cap="none" spc="0" normalizeH="0" baseline="0" noProof="0" dirty="0">
                <a:ln>
                  <a:noFill/>
                </a:ln>
                <a:solidFill>
                  <a:srgbClr val="000000"/>
                </a:solidFill>
                <a:effectLst/>
                <a:uLnTx/>
                <a:uFillTx/>
                <a:latin typeface="Arial" charset="0"/>
                <a:ea typeface="ＭＳ Ｐゴシック" charset="-128"/>
                <a:cs typeface="+mn-cs"/>
              </a:rPr>
              <a:t>Schadensausmaß</a:t>
            </a:r>
            <a:r>
              <a:rPr kumimoji="0" lang="de-DE" sz="1300" b="0" i="0" u="none" strike="noStrike" kern="1200" cap="none" spc="0" normalizeH="0" baseline="0" noProof="0" dirty="0">
                <a:ln>
                  <a:noFill/>
                </a:ln>
                <a:solidFill>
                  <a:srgbClr val="000000"/>
                </a:solidFill>
                <a:effectLst/>
                <a:uLnTx/>
                <a:uFillTx/>
                <a:latin typeface="Arial" charset="0"/>
                <a:ea typeface="ＭＳ Ｐゴシック" charset="-128"/>
                <a:cs typeface="+mn-cs"/>
              </a:rPr>
              <a:t> ins Verhältnis. Zusätzlich soll das Schraubensymbol die </a:t>
            </a:r>
            <a:r>
              <a:rPr kumimoji="0" lang="de-DE" sz="1300" b="1" i="0" u="none" strike="noStrike" kern="1200" cap="none" spc="0" normalizeH="0" baseline="0" noProof="0" dirty="0">
                <a:ln>
                  <a:noFill/>
                </a:ln>
                <a:solidFill>
                  <a:srgbClr val="000000"/>
                </a:solidFill>
                <a:effectLst/>
                <a:uLnTx/>
                <a:uFillTx/>
                <a:latin typeface="Arial" charset="0"/>
                <a:ea typeface="ＭＳ Ｐゴシック" charset="-128"/>
                <a:cs typeface="+mn-cs"/>
              </a:rPr>
              <a:t>Einflussmöglichkeiten</a:t>
            </a:r>
            <a:r>
              <a:rPr kumimoji="0" lang="de-DE" sz="1300" b="0" i="0" u="none" strike="noStrike" kern="1200" cap="none" spc="0" normalizeH="0" baseline="0" noProof="0" dirty="0">
                <a:ln>
                  <a:noFill/>
                </a:ln>
                <a:solidFill>
                  <a:srgbClr val="000000"/>
                </a:solidFill>
                <a:effectLst/>
                <a:uLnTx/>
                <a:uFillTx/>
                <a:latin typeface="Arial" charset="0"/>
                <a:ea typeface="ＭＳ Ｐゴシック" charset="-128"/>
                <a:cs typeface="+mn-cs"/>
              </a:rPr>
              <a:t> Ihres Unternehmens festhalten.</a:t>
            </a:r>
            <a:endParaRPr kumimoji="0" lang="en-AU" sz="1300" b="0" i="0" u="none" strike="noStrike" kern="1200" cap="none" spc="0" normalizeH="0" baseline="0" noProof="0" dirty="0">
              <a:ln>
                <a:noFill/>
              </a:ln>
              <a:solidFill>
                <a:srgbClr val="000000"/>
              </a:solidFill>
              <a:effectLst/>
              <a:uLnTx/>
              <a:uFillTx/>
              <a:latin typeface="Arial" charset="0"/>
              <a:ea typeface="ＭＳ Ｐゴシック" charset="-128"/>
              <a:cs typeface="+mn-cs"/>
            </a:endParaRPr>
          </a:p>
        </p:txBody>
      </p:sp>
      <p:pic>
        <p:nvPicPr>
          <p:cNvPr id="17" name="Grafik 16" descr="Zahnräder Silhouette">
            <a:extLst>
              <a:ext uri="{FF2B5EF4-FFF2-40B4-BE49-F238E27FC236}">
                <a16:creationId xmlns:a16="http://schemas.microsoft.com/office/drawing/2014/main" id="{454D534C-10AA-47EB-A171-B61EEAF4B500}"/>
              </a:ext>
            </a:extLst>
          </p:cNvPr>
          <p:cNvPicPr>
            <a:picLocks noChangeAspect="1"/>
          </p:cNvPicPr>
          <p:nvPr/>
        </p:nvPicPr>
        <p:blipFill>
          <a:blip r:embed="rId8" cstate="print">
            <a:duotone>
              <a:prstClr val="black"/>
              <a:schemeClr val="accent1">
                <a:tint val="45000"/>
                <a:satMod val="400000"/>
              </a:schemeClr>
            </a:duotone>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11006404" y="5406718"/>
            <a:ext cx="801596" cy="801596"/>
          </a:xfrm>
          <a:prstGeom prst="rect">
            <a:avLst/>
          </a:prstGeom>
          <a:noFill/>
          <a:ln>
            <a:noFill/>
          </a:ln>
        </p:spPr>
      </p:pic>
      <p:pic>
        <p:nvPicPr>
          <p:cNvPr id="18" name="Grafik 17" descr="Wecker Silhouette">
            <a:extLst>
              <a:ext uri="{FF2B5EF4-FFF2-40B4-BE49-F238E27FC236}">
                <a16:creationId xmlns:a16="http://schemas.microsoft.com/office/drawing/2014/main" id="{D617055B-D11B-4819-8246-6B7772FEAEC6}"/>
              </a:ext>
            </a:extLst>
          </p:cNvPr>
          <p:cNvPicPr>
            <a:picLocks noChangeAspect="1"/>
          </p:cNvPicPr>
          <p:nvPr/>
        </p:nvPicPr>
        <p:blipFill>
          <a:blip r:embed="rId10" cstate="print">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10241015" y="920611"/>
            <a:ext cx="500063" cy="500063"/>
          </a:xfrm>
          <a:prstGeom prst="rect">
            <a:avLst/>
          </a:prstGeom>
          <a:noFill/>
        </p:spPr>
      </p:pic>
      <p:sp>
        <p:nvSpPr>
          <p:cNvPr id="19" name="Textfeld 18">
            <a:extLst>
              <a:ext uri="{FF2B5EF4-FFF2-40B4-BE49-F238E27FC236}">
                <a16:creationId xmlns:a16="http://schemas.microsoft.com/office/drawing/2014/main" id="{54F9AF2C-0DCE-40AB-AE20-41742E62AA15}"/>
              </a:ext>
            </a:extLst>
          </p:cNvPr>
          <p:cNvSpPr txBox="1"/>
          <p:nvPr/>
        </p:nvSpPr>
        <p:spPr>
          <a:xfrm>
            <a:off x="10741078" y="1143675"/>
            <a:ext cx="1152127" cy="276999"/>
          </a:xfrm>
          <a:prstGeom prst="rect">
            <a:avLst/>
          </a:prstGeom>
          <a:noFill/>
        </p:spPr>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de-DE" sz="1200" b="0" i="0" u="none" strike="noStrike" kern="1200" cap="none" spc="0" normalizeH="0" baseline="0" noProof="0" dirty="0">
                <a:ln>
                  <a:noFill/>
                </a:ln>
                <a:solidFill>
                  <a:srgbClr val="000000"/>
                </a:solidFill>
                <a:effectLst/>
                <a:uLnTx/>
                <a:uFillTx/>
                <a:latin typeface="Arial" charset="0"/>
                <a:ea typeface="ＭＳ Ｐゴシック" charset="-128"/>
                <a:cs typeface="+mn-cs"/>
              </a:rPr>
              <a:t>ca. 30 min.</a:t>
            </a:r>
            <a:endParaRPr kumimoji="0" lang="en-AU" sz="1200" b="0" i="0" u="none" strike="noStrike" kern="1200" cap="none" spc="0" normalizeH="0" baseline="0" noProof="0" dirty="0">
              <a:ln>
                <a:noFill/>
              </a:ln>
              <a:solidFill>
                <a:srgbClr val="000000"/>
              </a:solidFill>
              <a:effectLst/>
              <a:uLnTx/>
              <a:uFillTx/>
              <a:latin typeface="Arial" charset="0"/>
              <a:ea typeface="ＭＳ Ｐゴシック" charset="-128"/>
              <a:cs typeface="+mn-cs"/>
            </a:endParaRPr>
          </a:p>
        </p:txBody>
      </p:sp>
    </p:spTree>
    <p:extLst>
      <p:ext uri="{BB962C8B-B14F-4D97-AF65-F5344CB8AC3E}">
        <p14:creationId xmlns:p14="http://schemas.microsoft.com/office/powerpoint/2010/main" val="18609788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8" name="Gruppieren 17">
            <a:extLst>
              <a:ext uri="{FF2B5EF4-FFF2-40B4-BE49-F238E27FC236}">
                <a16:creationId xmlns:a16="http://schemas.microsoft.com/office/drawing/2014/main" id="{77D7EBBB-9526-4BBC-9904-71EFBB39E2A8}"/>
              </a:ext>
            </a:extLst>
          </p:cNvPr>
          <p:cNvGrpSpPr/>
          <p:nvPr/>
        </p:nvGrpSpPr>
        <p:grpSpPr>
          <a:xfrm rot="168694">
            <a:off x="8944284" y="3973980"/>
            <a:ext cx="2338834" cy="1822276"/>
            <a:chOff x="7073032" y="4677007"/>
            <a:chExt cx="2338834" cy="1822276"/>
          </a:xfrm>
        </p:grpSpPr>
        <p:pic>
          <p:nvPicPr>
            <p:cNvPr id="28" name="Picture 5" descr="A screenshot of a video game&#10;&#10;Description automatically generated with medium confidence">
              <a:extLst>
                <a:ext uri="{FF2B5EF4-FFF2-40B4-BE49-F238E27FC236}">
                  <a16:creationId xmlns:a16="http://schemas.microsoft.com/office/drawing/2014/main" id="{68A17CEA-B049-4CAC-8D36-EF82BEB55274}"/>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a:stretch/>
          </p:blipFill>
          <p:spPr>
            <a:xfrm>
              <a:off x="7073032" y="4677007"/>
              <a:ext cx="2338834" cy="1822276"/>
            </a:xfrm>
            <a:prstGeom prst="rect">
              <a:avLst/>
            </a:prstGeom>
          </p:spPr>
        </p:pic>
        <p:sp>
          <p:nvSpPr>
            <p:cNvPr id="29" name="TextBox 6">
              <a:extLst>
                <a:ext uri="{FF2B5EF4-FFF2-40B4-BE49-F238E27FC236}">
                  <a16:creationId xmlns:a16="http://schemas.microsoft.com/office/drawing/2014/main" id="{96EF1475-DC06-47AC-A522-11D85181260A}"/>
                </a:ext>
              </a:extLst>
            </p:cNvPr>
            <p:cNvSpPr txBox="1"/>
            <p:nvPr/>
          </p:nvSpPr>
          <p:spPr>
            <a:xfrm rot="21259580">
              <a:off x="7366039" y="5214020"/>
              <a:ext cx="1752818" cy="892552"/>
            </a:xfrm>
            <a:prstGeom prst="rect">
              <a:avLst/>
            </a:prstGeom>
            <a:noFill/>
          </p:spPr>
          <p:txBody>
            <a:bodyPr wrap="square" rtlCol="0">
              <a:spAutoFit/>
            </a:bodyPr>
            <a:lstStyle/>
            <a:p>
              <a:pPr defTabSz="914377"/>
              <a:r>
                <a:rPr lang="de-DE" sz="1300" dirty="0">
                  <a:latin typeface="Arial"/>
                </a:rPr>
                <a:t>Der Fokus in der vorliegenden Handlungshilfe liegt auf </a:t>
              </a:r>
              <a:r>
                <a:rPr lang="de-DE" sz="1300" b="1" dirty="0">
                  <a:latin typeface="Arial"/>
                </a:rPr>
                <a:t>Umweltrisiken</a:t>
              </a:r>
              <a:r>
                <a:rPr lang="de-DE" sz="1300" dirty="0">
                  <a:latin typeface="Arial"/>
                </a:rPr>
                <a:t>.</a:t>
              </a:r>
              <a:endParaRPr lang="en-AU" sz="1300" dirty="0">
                <a:latin typeface="Arial"/>
              </a:endParaRPr>
            </a:p>
          </p:txBody>
        </p:sp>
      </p:grpSp>
      <p:sp>
        <p:nvSpPr>
          <p:cNvPr id="27" name="Titel 1">
            <a:extLst>
              <a:ext uri="{FF2B5EF4-FFF2-40B4-BE49-F238E27FC236}">
                <a16:creationId xmlns:a16="http://schemas.microsoft.com/office/drawing/2014/main" id="{D7069C75-0A10-4860-8F75-3BC43F8B9814}"/>
              </a:ext>
            </a:extLst>
          </p:cNvPr>
          <p:cNvSpPr>
            <a:spLocks noGrp="1"/>
          </p:cNvSpPr>
          <p:nvPr>
            <p:ph type="title"/>
          </p:nvPr>
        </p:nvSpPr>
        <p:spPr>
          <a:xfrm>
            <a:off x="1991544" y="961433"/>
            <a:ext cx="9937104" cy="500062"/>
          </a:xfrm>
        </p:spPr>
        <p:txBody>
          <a:bodyPr/>
          <a:lstStyle/>
          <a:p>
            <a:r>
              <a:rPr lang="de-DE" sz="2500" dirty="0"/>
              <a:t>An wen richtet sich die Handlungshilfe?</a:t>
            </a:r>
          </a:p>
        </p:txBody>
      </p:sp>
      <p:sp>
        <p:nvSpPr>
          <p:cNvPr id="19" name="Fußzeilenplatzhalter 2">
            <a:extLst>
              <a:ext uri="{FF2B5EF4-FFF2-40B4-BE49-F238E27FC236}">
                <a16:creationId xmlns:a16="http://schemas.microsoft.com/office/drawing/2014/main" id="{5367A236-244A-4ACB-8375-B4E65039CEDB}"/>
              </a:ext>
            </a:extLst>
          </p:cNvPr>
          <p:cNvSpPr>
            <a:spLocks noGrp="1"/>
          </p:cNvSpPr>
          <p:nvPr>
            <p:ph type="ftr" sz="quarter" idx="10"/>
          </p:nvPr>
        </p:nvSpPr>
        <p:spPr/>
        <p:txBody>
          <a:bodyPr/>
          <a:lstStyle/>
          <a:p>
            <a:r>
              <a:rPr lang="de-DE" b="1" dirty="0">
                <a:solidFill>
                  <a:srgbClr val="7B9C2A"/>
                </a:solidFill>
              </a:rPr>
              <a:t>UMWELT. </a:t>
            </a:r>
            <a:r>
              <a:rPr lang="de-DE" b="1" dirty="0">
                <a:solidFill>
                  <a:srgbClr val="F9AA00"/>
                </a:solidFill>
              </a:rPr>
              <a:t>RISIKO. </a:t>
            </a:r>
            <a:r>
              <a:rPr lang="de-DE" b="1" dirty="0"/>
              <a:t>MANAGEMENT. </a:t>
            </a:r>
            <a:r>
              <a:rPr lang="de-DE" dirty="0"/>
              <a:t>| © LfU | IZU Infozentrum UmweltWirtschaft</a:t>
            </a:r>
          </a:p>
        </p:txBody>
      </p:sp>
      <p:sp>
        <p:nvSpPr>
          <p:cNvPr id="7" name="Foliennummernplatzhalter 6"/>
          <p:cNvSpPr>
            <a:spLocks noGrp="1"/>
          </p:cNvSpPr>
          <p:nvPr>
            <p:ph type="sldNum" sz="quarter" idx="4"/>
          </p:nvPr>
        </p:nvSpPr>
        <p:spPr/>
        <p:txBody>
          <a:bodyPr/>
          <a:lstStyle/>
          <a:p>
            <a:fld id="{894680D0-7A83-433A-9719-C4143F27F647}" type="slidenum">
              <a:rPr lang="de-DE" smtClean="0"/>
              <a:pPr/>
              <a:t>2</a:t>
            </a:fld>
            <a:endParaRPr lang="de-DE" dirty="0"/>
          </a:p>
        </p:txBody>
      </p:sp>
      <p:sp>
        <p:nvSpPr>
          <p:cNvPr id="6" name="Textfeld 5">
            <a:extLst>
              <a:ext uri="{FF2B5EF4-FFF2-40B4-BE49-F238E27FC236}">
                <a16:creationId xmlns:a16="http://schemas.microsoft.com/office/drawing/2014/main" id="{0BEF28A3-E095-4D86-A6A1-511F430EAF0B}"/>
              </a:ext>
            </a:extLst>
          </p:cNvPr>
          <p:cNvSpPr txBox="1"/>
          <p:nvPr/>
        </p:nvSpPr>
        <p:spPr>
          <a:xfrm>
            <a:off x="648000" y="1589551"/>
            <a:ext cx="5364000" cy="366424"/>
          </a:xfrm>
          <a:prstGeom prst="rect">
            <a:avLst/>
          </a:prstGeom>
          <a:solidFill>
            <a:srgbClr val="5C8395"/>
          </a:solidFill>
        </p:spPr>
        <p:txBody>
          <a:bodyPr wrap="square" lIns="90000" tIns="90000" bIns="90000" rtlCol="0">
            <a:spAutoFit/>
          </a:bodyPr>
          <a:lstStyle/>
          <a:p>
            <a:pPr algn="ctr" defTabSz="914377">
              <a:defRPr/>
            </a:pPr>
            <a:r>
              <a:rPr lang="de-DE" sz="1200" b="1" dirty="0">
                <a:solidFill>
                  <a:srgbClr val="FFFFFF"/>
                </a:solidFill>
              </a:rPr>
              <a:t>Wer kann die Handlungshilfe nutzen?</a:t>
            </a:r>
          </a:p>
        </p:txBody>
      </p:sp>
      <p:sp>
        <p:nvSpPr>
          <p:cNvPr id="8" name="Textfeld 7">
            <a:extLst>
              <a:ext uri="{FF2B5EF4-FFF2-40B4-BE49-F238E27FC236}">
                <a16:creationId xmlns:a16="http://schemas.microsoft.com/office/drawing/2014/main" id="{1129A958-B955-4D2B-B021-387E31780BB8}"/>
              </a:ext>
            </a:extLst>
          </p:cNvPr>
          <p:cNvSpPr txBox="1"/>
          <p:nvPr/>
        </p:nvSpPr>
        <p:spPr>
          <a:xfrm>
            <a:off x="6286800" y="1585912"/>
            <a:ext cx="5364000" cy="366424"/>
          </a:xfrm>
          <a:prstGeom prst="rect">
            <a:avLst/>
          </a:prstGeom>
          <a:solidFill>
            <a:srgbClr val="5C8395"/>
          </a:solidFill>
        </p:spPr>
        <p:txBody>
          <a:bodyPr wrap="square" lIns="90000" tIns="90000" bIns="90000" rtlCol="0">
            <a:spAutoFit/>
          </a:bodyPr>
          <a:lstStyle/>
          <a:p>
            <a:pPr algn="ctr" defTabSz="914377">
              <a:defRPr/>
            </a:pPr>
            <a:r>
              <a:rPr lang="de-DE" sz="1200" b="1" dirty="0">
                <a:solidFill>
                  <a:srgbClr val="FFFFFF"/>
                </a:solidFill>
              </a:rPr>
              <a:t>Wie ist die Handlungshilfe entstanden?</a:t>
            </a:r>
          </a:p>
        </p:txBody>
      </p:sp>
      <p:sp>
        <p:nvSpPr>
          <p:cNvPr id="16" name="Inhaltsplatzhalter 2">
            <a:extLst>
              <a:ext uri="{FF2B5EF4-FFF2-40B4-BE49-F238E27FC236}">
                <a16:creationId xmlns:a16="http://schemas.microsoft.com/office/drawing/2014/main" id="{BE86DCB5-A09A-4088-82A8-543A16095F0E}"/>
              </a:ext>
            </a:extLst>
          </p:cNvPr>
          <p:cNvSpPr txBox="1">
            <a:spLocks/>
          </p:cNvSpPr>
          <p:nvPr/>
        </p:nvSpPr>
        <p:spPr bwMode="auto">
          <a:xfrm>
            <a:off x="648000" y="2110424"/>
            <a:ext cx="5364000" cy="421576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0" tIns="45720" rIns="0" bIns="45720" numCol="1" anchor="t" anchorCtr="0" compatLnSpc="1">
            <a:prstTxWarp prst="textNoShape">
              <a:avLst/>
            </a:prstTxWarp>
          </a:bodyPr>
          <a:lstStyle>
            <a:lvl1pPr marL="193675" indent="-193675" algn="l" rtl="0" eaLnBrk="1" fontAlgn="base" hangingPunct="1">
              <a:lnSpc>
                <a:spcPts val="1600"/>
              </a:lnSpc>
              <a:spcBef>
                <a:spcPts val="800"/>
              </a:spcBef>
              <a:spcAft>
                <a:spcPct val="0"/>
              </a:spcAft>
              <a:buClr>
                <a:schemeClr val="tx1"/>
              </a:buClr>
              <a:buChar char="•"/>
              <a:defRPr sz="1200">
                <a:solidFill>
                  <a:schemeClr val="tx1"/>
                </a:solidFill>
                <a:latin typeface="+mn-lt"/>
                <a:ea typeface="+mn-ea"/>
                <a:cs typeface="+mn-cs"/>
              </a:defRPr>
            </a:lvl1pPr>
            <a:lvl2pPr marL="571500" indent="-187325" algn="l" rtl="0" eaLnBrk="1" fontAlgn="base" hangingPunct="1">
              <a:lnSpc>
                <a:spcPts val="1600"/>
              </a:lnSpc>
              <a:spcBef>
                <a:spcPts val="800"/>
              </a:spcBef>
              <a:spcAft>
                <a:spcPct val="0"/>
              </a:spcAft>
              <a:buClr>
                <a:schemeClr val="tx1"/>
              </a:buClr>
              <a:buFont typeface="Arial" charset="0"/>
              <a:buChar char="–"/>
              <a:defRPr sz="1200">
                <a:solidFill>
                  <a:schemeClr val="tx1"/>
                </a:solidFill>
                <a:latin typeface="+mn-lt"/>
                <a:ea typeface="+mn-ea"/>
              </a:defRPr>
            </a:lvl2pPr>
            <a:lvl3pPr marL="1238250" indent="-188913" algn="l" rtl="0" eaLnBrk="1" fontAlgn="base" hangingPunct="1">
              <a:lnSpc>
                <a:spcPts val="1600"/>
              </a:lnSpc>
              <a:spcBef>
                <a:spcPts val="800"/>
              </a:spcBef>
              <a:spcAft>
                <a:spcPct val="0"/>
              </a:spcAft>
              <a:buClr>
                <a:schemeClr val="tx1"/>
              </a:buClr>
              <a:buChar char="•"/>
              <a:defRPr sz="1200">
                <a:solidFill>
                  <a:schemeClr val="tx1"/>
                </a:solidFill>
                <a:latin typeface="+mn-lt"/>
                <a:ea typeface="+mn-ea"/>
              </a:defRPr>
            </a:lvl3pPr>
            <a:lvl4pPr marL="1693863" indent="-228600" algn="l" rtl="0" eaLnBrk="1" fontAlgn="base" hangingPunct="1">
              <a:lnSpc>
                <a:spcPts val="1600"/>
              </a:lnSpc>
              <a:spcBef>
                <a:spcPts val="800"/>
              </a:spcBef>
              <a:spcAft>
                <a:spcPct val="0"/>
              </a:spcAft>
              <a:buChar char="–"/>
              <a:defRPr sz="1200">
                <a:solidFill>
                  <a:schemeClr val="tx1"/>
                </a:solidFill>
                <a:latin typeface="+mn-lt"/>
                <a:ea typeface="+mn-ea"/>
              </a:defRPr>
            </a:lvl4pPr>
            <a:lvl5pPr marL="2112963" indent="-228600" algn="l" rtl="0" eaLnBrk="1" fontAlgn="base" hangingPunct="1">
              <a:lnSpc>
                <a:spcPts val="1600"/>
              </a:lnSpc>
              <a:spcBef>
                <a:spcPts val="800"/>
              </a:spcBef>
              <a:spcAft>
                <a:spcPct val="0"/>
              </a:spcAft>
              <a:buChar char="»"/>
              <a:defRPr sz="1200">
                <a:solidFill>
                  <a:schemeClr val="tx1"/>
                </a:solidFill>
                <a:latin typeface="+mn-lt"/>
                <a:ea typeface="+mn-ea"/>
              </a:defRPr>
            </a:lvl5pPr>
            <a:lvl6pPr marL="2570163" indent="-228600" algn="l" rtl="0" eaLnBrk="1" fontAlgn="base" hangingPunct="1">
              <a:spcBef>
                <a:spcPct val="20000"/>
              </a:spcBef>
              <a:spcAft>
                <a:spcPct val="0"/>
              </a:spcAft>
              <a:buChar char="»"/>
              <a:defRPr sz="1600">
                <a:solidFill>
                  <a:schemeClr val="tx1"/>
                </a:solidFill>
                <a:latin typeface="+mn-lt"/>
                <a:ea typeface="+mn-ea"/>
              </a:defRPr>
            </a:lvl6pPr>
            <a:lvl7pPr marL="3027363" indent="-228600" algn="l" rtl="0" eaLnBrk="1" fontAlgn="base" hangingPunct="1">
              <a:spcBef>
                <a:spcPct val="20000"/>
              </a:spcBef>
              <a:spcAft>
                <a:spcPct val="0"/>
              </a:spcAft>
              <a:buChar char="»"/>
              <a:defRPr sz="1600">
                <a:solidFill>
                  <a:schemeClr val="tx1"/>
                </a:solidFill>
                <a:latin typeface="+mn-lt"/>
                <a:ea typeface="+mn-ea"/>
              </a:defRPr>
            </a:lvl7pPr>
            <a:lvl8pPr marL="3484563" indent="-228600" algn="l" rtl="0" eaLnBrk="1" fontAlgn="base" hangingPunct="1">
              <a:spcBef>
                <a:spcPct val="20000"/>
              </a:spcBef>
              <a:spcAft>
                <a:spcPct val="0"/>
              </a:spcAft>
              <a:buChar char="»"/>
              <a:defRPr sz="1600">
                <a:solidFill>
                  <a:schemeClr val="tx1"/>
                </a:solidFill>
                <a:latin typeface="+mn-lt"/>
                <a:ea typeface="+mn-ea"/>
              </a:defRPr>
            </a:lvl8pPr>
            <a:lvl9pPr marL="3941763" indent="-228600" algn="l" rtl="0" eaLnBrk="1" fontAlgn="base" hangingPunct="1">
              <a:spcBef>
                <a:spcPct val="20000"/>
              </a:spcBef>
              <a:spcAft>
                <a:spcPct val="0"/>
              </a:spcAft>
              <a:buChar char="»"/>
              <a:defRPr sz="1600">
                <a:solidFill>
                  <a:schemeClr val="tx1"/>
                </a:solidFill>
                <a:latin typeface="+mn-lt"/>
                <a:ea typeface="+mn-ea"/>
              </a:defRPr>
            </a:lvl9pPr>
          </a:lstStyle>
          <a:p>
            <a:pPr marL="0" indent="0">
              <a:buFontTx/>
              <a:buNone/>
            </a:pPr>
            <a:r>
              <a:rPr lang="de-DE" kern="0" dirty="0"/>
              <a:t>Die Handlungshilfe </a:t>
            </a:r>
            <a:r>
              <a:rPr lang="de-DE" b="1" kern="0" dirty="0"/>
              <a:t>„Umweltrisikomanagement “</a:t>
            </a:r>
            <a:r>
              <a:rPr lang="de-DE" kern="0" dirty="0"/>
              <a:t> richtet sich in erster Linie an kleine und mittlere Unternehmen und bietet eine praktische Hilfestellung zum </a:t>
            </a:r>
            <a:r>
              <a:rPr lang="de-DE" b="1" kern="0" dirty="0"/>
              <a:t>Management von Umweltrisiken </a:t>
            </a:r>
            <a:r>
              <a:rPr lang="de-DE" kern="0" dirty="0"/>
              <a:t>entlang der gesamten Wertschöpfungskette. </a:t>
            </a:r>
          </a:p>
          <a:p>
            <a:r>
              <a:rPr lang="de-DE" b="1" kern="0" dirty="0">
                <a:solidFill>
                  <a:srgbClr val="080808"/>
                </a:solidFill>
              </a:rPr>
              <a:t>Einstieg</a:t>
            </a:r>
            <a:r>
              <a:rPr lang="de-DE" kern="0" dirty="0">
                <a:solidFill>
                  <a:srgbClr val="080808"/>
                </a:solidFill>
              </a:rPr>
              <a:t> für Unternehmen verschiedener Branchen zum Thema Risiko. Ein Umweltmanagementsystem ist hier keine Voraussetzung, sondern eine gute Grundlage. </a:t>
            </a:r>
          </a:p>
          <a:p>
            <a:r>
              <a:rPr lang="de-DE" b="1" kern="0" dirty="0"/>
              <a:t>Umsetzung</a:t>
            </a:r>
            <a:r>
              <a:rPr lang="de-DE" kern="0" dirty="0"/>
              <a:t> von steigenden Anforderungen zu </a:t>
            </a:r>
            <a:r>
              <a:rPr lang="de-DE" b="1" kern="0" dirty="0"/>
              <a:t>Sorgfaltspflichten</a:t>
            </a:r>
            <a:r>
              <a:rPr lang="de-DE" kern="0" dirty="0"/>
              <a:t> von Unternehmen entlang der Lieferkette durch das Lieferkettengesetz, Kunden oder anderen Interessensgruppen.</a:t>
            </a:r>
          </a:p>
          <a:p>
            <a:r>
              <a:rPr lang="de-DE" b="1" kern="0" dirty="0"/>
              <a:t>Umsetzung</a:t>
            </a:r>
            <a:r>
              <a:rPr lang="de-DE" kern="0" dirty="0"/>
              <a:t> des geforderten </a:t>
            </a:r>
            <a:r>
              <a:rPr lang="de-DE" b="1" kern="0" dirty="0"/>
              <a:t>„risikobasierten Ansatz</a:t>
            </a:r>
            <a:r>
              <a:rPr lang="de-DE" kern="0" dirty="0"/>
              <a:t>“ der Umweltmanagement-Norm DIN EN ISO 14001, der sich ebenso in der EMAS-Verordnung wiederfindet. </a:t>
            </a:r>
            <a:r>
              <a:rPr lang="de-DE" kern="0" dirty="0">
                <a:solidFill>
                  <a:srgbClr val="000000"/>
                </a:solidFill>
              </a:rPr>
              <a:t>Mit der Revision der Normen wurde diesem eine große Bedeutung zugeschrieben. </a:t>
            </a:r>
            <a:endParaRPr lang="de-DE" kern="0" dirty="0"/>
          </a:p>
          <a:p>
            <a:r>
              <a:rPr lang="de-DE" b="1" kern="0" dirty="0"/>
              <a:t>Vertiefung</a:t>
            </a:r>
            <a:r>
              <a:rPr lang="de-DE" kern="0" dirty="0"/>
              <a:t> zu Elementen bestehender Tools des IZU, z. B. die Handlungshilfe IMS oder das Lieferkettenmanagement (siehe </a:t>
            </a:r>
            <a:r>
              <a:rPr lang="de-DE" dirty="0">
                <a:cs typeface="Arial" charset="0"/>
              </a:rPr>
              <a:t>„</a:t>
            </a:r>
            <a:r>
              <a:rPr lang="de-DE" dirty="0">
                <a:cs typeface="Arial" charset="0"/>
                <a:hlinkClick r:id="rId4" action="ppaction://hlinksldjump">
                  <a:extLst>
                    <a:ext uri="{A12FA001-AC4F-418D-AE19-62706E023703}">
                      <ahyp:hlinkClr xmlns:ahyp="http://schemas.microsoft.com/office/drawing/2018/hyperlinkcolor" val="tx"/>
                    </a:ext>
                  </a:extLst>
                </a:hlinkClick>
              </a:rPr>
              <a:t>Ressourcen</a:t>
            </a:r>
            <a:r>
              <a:rPr lang="de-DE" dirty="0">
                <a:cs typeface="Arial" charset="0"/>
              </a:rPr>
              <a:t>“</a:t>
            </a:r>
            <a:r>
              <a:rPr lang="de-DE" kern="0" dirty="0"/>
              <a:t>).</a:t>
            </a:r>
          </a:p>
          <a:p>
            <a:pPr marL="0" indent="0">
              <a:buNone/>
            </a:pPr>
            <a:r>
              <a:rPr lang="de-DE" kern="0" dirty="0"/>
              <a:t>Das umfangreiche Set an Methoden ist auch darüber hinaus für größere Unternehmen nützlich. </a:t>
            </a:r>
          </a:p>
        </p:txBody>
      </p:sp>
      <p:sp>
        <p:nvSpPr>
          <p:cNvPr id="17" name="Inhaltsplatzhalter 3">
            <a:extLst>
              <a:ext uri="{FF2B5EF4-FFF2-40B4-BE49-F238E27FC236}">
                <a16:creationId xmlns:a16="http://schemas.microsoft.com/office/drawing/2014/main" id="{071DC3D8-FC3A-4C5B-BF5D-1C3BEF12CB20}"/>
              </a:ext>
            </a:extLst>
          </p:cNvPr>
          <p:cNvSpPr txBox="1">
            <a:spLocks/>
          </p:cNvSpPr>
          <p:nvPr/>
        </p:nvSpPr>
        <p:spPr>
          <a:xfrm>
            <a:off x="6281863" y="2103148"/>
            <a:ext cx="5364000" cy="1822276"/>
          </a:xfrm>
          <a:prstGeom prst="rect">
            <a:avLst/>
          </a:prstGeom>
        </p:spPr>
        <p:txBody>
          <a:bodyPr/>
          <a:lstStyle>
            <a:lvl1pPr marL="193675" indent="-193675" algn="l" rtl="0" eaLnBrk="1" fontAlgn="base" hangingPunct="1">
              <a:lnSpc>
                <a:spcPts val="1600"/>
              </a:lnSpc>
              <a:spcBef>
                <a:spcPts val="800"/>
              </a:spcBef>
              <a:spcAft>
                <a:spcPct val="0"/>
              </a:spcAft>
              <a:buClr>
                <a:schemeClr val="tx1"/>
              </a:buClr>
              <a:buChar char="•"/>
              <a:defRPr sz="1200">
                <a:solidFill>
                  <a:schemeClr val="tx1"/>
                </a:solidFill>
                <a:latin typeface="+mn-lt"/>
                <a:ea typeface="+mn-ea"/>
                <a:cs typeface="+mn-cs"/>
              </a:defRPr>
            </a:lvl1pPr>
            <a:lvl2pPr marL="571500" indent="-187325" algn="l" rtl="0" eaLnBrk="1" fontAlgn="base" hangingPunct="1">
              <a:lnSpc>
                <a:spcPts val="1600"/>
              </a:lnSpc>
              <a:spcBef>
                <a:spcPts val="800"/>
              </a:spcBef>
              <a:spcAft>
                <a:spcPct val="0"/>
              </a:spcAft>
              <a:buClr>
                <a:schemeClr val="tx1"/>
              </a:buClr>
              <a:buFont typeface="Arial" charset="0"/>
              <a:buChar char="–"/>
              <a:defRPr sz="1200">
                <a:solidFill>
                  <a:schemeClr val="tx1"/>
                </a:solidFill>
                <a:latin typeface="+mn-lt"/>
                <a:ea typeface="+mn-ea"/>
              </a:defRPr>
            </a:lvl2pPr>
            <a:lvl3pPr marL="1238250" indent="-188913" algn="l" rtl="0" eaLnBrk="1" fontAlgn="base" hangingPunct="1">
              <a:lnSpc>
                <a:spcPts val="1600"/>
              </a:lnSpc>
              <a:spcBef>
                <a:spcPts val="800"/>
              </a:spcBef>
              <a:spcAft>
                <a:spcPct val="0"/>
              </a:spcAft>
              <a:buClr>
                <a:schemeClr val="tx1"/>
              </a:buClr>
              <a:buChar char="•"/>
              <a:defRPr sz="1200">
                <a:solidFill>
                  <a:schemeClr val="tx1"/>
                </a:solidFill>
                <a:latin typeface="+mn-lt"/>
                <a:ea typeface="+mn-ea"/>
              </a:defRPr>
            </a:lvl3pPr>
            <a:lvl4pPr marL="1693863" indent="-228600" algn="l" rtl="0" eaLnBrk="1" fontAlgn="base" hangingPunct="1">
              <a:spcBef>
                <a:spcPct val="20000"/>
              </a:spcBef>
              <a:spcAft>
                <a:spcPct val="0"/>
              </a:spcAft>
              <a:buChar char="–"/>
              <a:defRPr sz="1600">
                <a:solidFill>
                  <a:schemeClr val="tx1"/>
                </a:solidFill>
                <a:latin typeface="+mn-lt"/>
                <a:ea typeface="+mn-ea"/>
              </a:defRPr>
            </a:lvl4pPr>
            <a:lvl5pPr marL="2112963" indent="-228600" algn="l" rtl="0" eaLnBrk="1" fontAlgn="base" hangingPunct="1">
              <a:spcBef>
                <a:spcPct val="20000"/>
              </a:spcBef>
              <a:spcAft>
                <a:spcPct val="0"/>
              </a:spcAft>
              <a:buChar char="»"/>
              <a:defRPr sz="1600">
                <a:solidFill>
                  <a:schemeClr val="tx1"/>
                </a:solidFill>
                <a:latin typeface="+mn-lt"/>
                <a:ea typeface="+mn-ea"/>
              </a:defRPr>
            </a:lvl5pPr>
            <a:lvl6pPr marL="2570163" indent="-228600" algn="l" rtl="0" eaLnBrk="1" fontAlgn="base" hangingPunct="1">
              <a:spcBef>
                <a:spcPct val="20000"/>
              </a:spcBef>
              <a:spcAft>
                <a:spcPct val="0"/>
              </a:spcAft>
              <a:buChar char="»"/>
              <a:defRPr sz="1600">
                <a:solidFill>
                  <a:schemeClr val="tx1"/>
                </a:solidFill>
                <a:latin typeface="+mn-lt"/>
                <a:ea typeface="+mn-ea"/>
              </a:defRPr>
            </a:lvl6pPr>
            <a:lvl7pPr marL="3027363" indent="-228600" algn="l" rtl="0" eaLnBrk="1" fontAlgn="base" hangingPunct="1">
              <a:spcBef>
                <a:spcPct val="20000"/>
              </a:spcBef>
              <a:spcAft>
                <a:spcPct val="0"/>
              </a:spcAft>
              <a:buChar char="»"/>
              <a:defRPr sz="1600">
                <a:solidFill>
                  <a:schemeClr val="tx1"/>
                </a:solidFill>
                <a:latin typeface="+mn-lt"/>
                <a:ea typeface="+mn-ea"/>
              </a:defRPr>
            </a:lvl7pPr>
            <a:lvl8pPr marL="3484563" indent="-228600" algn="l" rtl="0" eaLnBrk="1" fontAlgn="base" hangingPunct="1">
              <a:spcBef>
                <a:spcPct val="20000"/>
              </a:spcBef>
              <a:spcAft>
                <a:spcPct val="0"/>
              </a:spcAft>
              <a:buChar char="»"/>
              <a:defRPr sz="1600">
                <a:solidFill>
                  <a:schemeClr val="tx1"/>
                </a:solidFill>
                <a:latin typeface="+mn-lt"/>
                <a:ea typeface="+mn-ea"/>
              </a:defRPr>
            </a:lvl8pPr>
            <a:lvl9pPr marL="3941763" indent="-228600" algn="l" rtl="0" eaLnBrk="1" fontAlgn="base" hangingPunct="1">
              <a:spcBef>
                <a:spcPct val="20000"/>
              </a:spcBef>
              <a:spcAft>
                <a:spcPct val="0"/>
              </a:spcAft>
              <a:buChar char="»"/>
              <a:defRPr sz="1600">
                <a:solidFill>
                  <a:schemeClr val="tx1"/>
                </a:solidFill>
                <a:latin typeface="+mn-lt"/>
                <a:ea typeface="+mn-ea"/>
              </a:defRPr>
            </a:lvl9pPr>
          </a:lstStyle>
          <a:p>
            <a:pPr marL="0" indent="0">
              <a:buFontTx/>
              <a:buNone/>
            </a:pPr>
            <a:r>
              <a:rPr lang="de-DE" dirty="0"/>
              <a:t>Diese Handlungshilfe wurde im Rahmen des </a:t>
            </a:r>
            <a:r>
              <a:rPr lang="de-DE" b="1" dirty="0"/>
              <a:t>Umwelt- und Klimapakts Bayern </a:t>
            </a:r>
            <a:r>
              <a:rPr lang="de-DE" dirty="0"/>
              <a:t>vom Infozentrum UmweltWirtschaft (IZU) am Bayerischen Landesamt für Umwelt (LfU) entwickelt.</a:t>
            </a:r>
            <a:r>
              <a:rPr lang="de-DE" kern="0" dirty="0"/>
              <a:t> Um den Praxisbezug zu gewährleisten wurden die Methoden und Inhalte mit fünf Pilotunternehmen aus verschiedenen Branchen in einem</a:t>
            </a:r>
            <a:r>
              <a:rPr lang="de-DE" b="1" kern="0" dirty="0"/>
              <a:t> nutzerzentrierten Prozess </a:t>
            </a:r>
            <a:r>
              <a:rPr lang="de-DE" kern="0" dirty="0"/>
              <a:t>mit Interviews und Workshops entwickelt. Diese Pilotunternehmen dienen in dieser Handlungshilfe als „Best Practice“ Beispiele für die jeweiligen Branchen.</a:t>
            </a:r>
          </a:p>
          <a:p>
            <a:endParaRPr lang="de-DE" kern="0" dirty="0"/>
          </a:p>
        </p:txBody>
      </p:sp>
      <p:sp>
        <p:nvSpPr>
          <p:cNvPr id="12" name="Richtungspfeil 59">
            <a:extLst>
              <a:ext uri="{FF2B5EF4-FFF2-40B4-BE49-F238E27FC236}">
                <a16:creationId xmlns:a16="http://schemas.microsoft.com/office/drawing/2014/main" id="{1264B7C7-37E1-4A00-8BD2-A4195B516310}"/>
              </a:ext>
            </a:extLst>
          </p:cNvPr>
          <p:cNvSpPr/>
          <p:nvPr/>
        </p:nvSpPr>
        <p:spPr>
          <a:xfrm>
            <a:off x="648000" y="1020890"/>
            <a:ext cx="1207402" cy="369048"/>
          </a:xfrm>
          <a:prstGeom prst="homePlate">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lIns="80165" tIns="40083" rIns="80165" bIns="40083" rtlCol="0" anchor="ctr"/>
          <a:lstStyle/>
          <a:p>
            <a:pPr algn="ctr" defTabSz="457144" eaLnBrk="1" fontAlgn="auto" hangingPunct="1">
              <a:spcBef>
                <a:spcPts val="0"/>
              </a:spcBef>
              <a:spcAft>
                <a:spcPts val="0"/>
              </a:spcAft>
              <a:defRPr/>
            </a:pPr>
            <a:r>
              <a:rPr lang="de-DE" sz="1200" b="1" dirty="0">
                <a:solidFill>
                  <a:schemeClr val="tx1"/>
                </a:solidFill>
                <a:latin typeface="Arial"/>
              </a:rPr>
              <a:t>Schritt 1</a:t>
            </a:r>
          </a:p>
        </p:txBody>
      </p:sp>
    </p:spTree>
    <p:extLst>
      <p:ext uri="{BB962C8B-B14F-4D97-AF65-F5344CB8AC3E}">
        <p14:creationId xmlns:p14="http://schemas.microsoft.com/office/powerpoint/2010/main" val="203969941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C163886-A34D-4845-96D9-2BFD3E9ABF14}"/>
              </a:ext>
            </a:extLst>
          </p:cNvPr>
          <p:cNvSpPr>
            <a:spLocks noGrp="1"/>
          </p:cNvSpPr>
          <p:nvPr>
            <p:ph type="title"/>
          </p:nvPr>
        </p:nvSpPr>
        <p:spPr>
          <a:xfrm>
            <a:off x="551384" y="1056730"/>
            <a:ext cx="6703886" cy="500062"/>
          </a:xfrm>
        </p:spPr>
        <p:txBody>
          <a:bodyPr/>
          <a:lstStyle/>
          <a:p>
            <a:r>
              <a:rPr lang="en-AU" dirty="0"/>
              <a:t>Risikomatrix eines Unternehmens Oberflächentechnik</a:t>
            </a:r>
          </a:p>
        </p:txBody>
      </p:sp>
      <p:sp>
        <p:nvSpPr>
          <p:cNvPr id="7" name="Foliennummernplatzhalter 6">
            <a:extLst>
              <a:ext uri="{FF2B5EF4-FFF2-40B4-BE49-F238E27FC236}">
                <a16:creationId xmlns:a16="http://schemas.microsoft.com/office/drawing/2014/main" id="{4F80046B-6CA4-44F3-8A0C-130950225E65}"/>
              </a:ext>
            </a:extLst>
          </p:cNvPr>
          <p:cNvSpPr>
            <a:spLocks noGrp="1"/>
          </p:cNvSpPr>
          <p:nvPr>
            <p:ph type="sldNum" sz="quarter" idx="4"/>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fld id="{894680D0-7A83-433A-9719-C4143F27F647}" type="slidenum">
              <a:rPr kumimoji="0" lang="de-DE" sz="1000" b="0" i="0" u="none" strike="noStrike" kern="1200" cap="none" spc="0" normalizeH="0" baseline="0" noProof="0" smtClean="0">
                <a:ln>
                  <a:noFill/>
                </a:ln>
                <a:solidFill>
                  <a:srgbClr val="3B687F"/>
                </a:solidFill>
                <a:effectLst/>
                <a:uLnTx/>
                <a:uFillTx/>
                <a:latin typeface="Arial" charset="0"/>
                <a:ea typeface="ＭＳ Ｐゴシック" charset="-128"/>
                <a:cs typeface="+mn-cs"/>
              </a:rPr>
              <a:pPr marL="0" marR="0" lvl="0" indent="0" algn="l" defTabSz="914400" rtl="0" eaLnBrk="0" fontAlgn="base" latinLnBrk="0" hangingPunct="0">
                <a:lnSpc>
                  <a:spcPct val="100000"/>
                </a:lnSpc>
                <a:spcBef>
                  <a:spcPct val="0"/>
                </a:spcBef>
                <a:spcAft>
                  <a:spcPct val="0"/>
                </a:spcAft>
                <a:buClrTx/>
                <a:buSzTx/>
                <a:buFontTx/>
                <a:buNone/>
                <a:tabLst/>
                <a:defRPr/>
              </a:pPr>
              <a:t>20</a:t>
            </a:fld>
            <a:endParaRPr kumimoji="0" lang="de-DE" sz="1000" b="0" i="0" u="none" strike="noStrike" kern="1200" cap="none" spc="0" normalizeH="0" baseline="0" noProof="0" dirty="0">
              <a:ln>
                <a:noFill/>
              </a:ln>
              <a:solidFill>
                <a:srgbClr val="3B687F"/>
              </a:solidFill>
              <a:effectLst/>
              <a:uLnTx/>
              <a:uFillTx/>
              <a:latin typeface="Arial" charset="0"/>
              <a:ea typeface="ＭＳ Ｐゴシック" charset="-128"/>
              <a:cs typeface="+mn-cs"/>
            </a:endParaRPr>
          </a:p>
        </p:txBody>
      </p:sp>
      <p:graphicFrame>
        <p:nvGraphicFramePr>
          <p:cNvPr id="49" name="Tabelle 5">
            <a:extLst>
              <a:ext uri="{FF2B5EF4-FFF2-40B4-BE49-F238E27FC236}">
                <a16:creationId xmlns:a16="http://schemas.microsoft.com/office/drawing/2014/main" id="{6CC2805E-A097-4DAA-93AC-0F09575B613C}"/>
              </a:ext>
            </a:extLst>
          </p:cNvPr>
          <p:cNvGraphicFramePr>
            <a:graphicFrameLocks noGrp="1"/>
          </p:cNvGraphicFramePr>
          <p:nvPr/>
        </p:nvGraphicFramePr>
        <p:xfrm>
          <a:off x="7139729" y="1216655"/>
          <a:ext cx="4680000" cy="4680000"/>
        </p:xfrm>
        <a:graphic>
          <a:graphicData uri="http://schemas.openxmlformats.org/drawingml/2006/table">
            <a:tbl>
              <a:tblPr firstRow="1" bandRow="1">
                <a:tableStyleId>{5C22544A-7EE6-4342-B048-85BDC9FD1C3A}</a:tableStyleId>
              </a:tblPr>
              <a:tblGrid>
                <a:gridCol w="780000">
                  <a:extLst>
                    <a:ext uri="{9D8B030D-6E8A-4147-A177-3AD203B41FA5}">
                      <a16:colId xmlns:a16="http://schemas.microsoft.com/office/drawing/2014/main" val="2686185723"/>
                    </a:ext>
                  </a:extLst>
                </a:gridCol>
                <a:gridCol w="780000">
                  <a:extLst>
                    <a:ext uri="{9D8B030D-6E8A-4147-A177-3AD203B41FA5}">
                      <a16:colId xmlns:a16="http://schemas.microsoft.com/office/drawing/2014/main" val="1568991349"/>
                    </a:ext>
                  </a:extLst>
                </a:gridCol>
                <a:gridCol w="780000">
                  <a:extLst>
                    <a:ext uri="{9D8B030D-6E8A-4147-A177-3AD203B41FA5}">
                      <a16:colId xmlns:a16="http://schemas.microsoft.com/office/drawing/2014/main" val="3403281502"/>
                    </a:ext>
                  </a:extLst>
                </a:gridCol>
                <a:gridCol w="780000">
                  <a:extLst>
                    <a:ext uri="{9D8B030D-6E8A-4147-A177-3AD203B41FA5}">
                      <a16:colId xmlns:a16="http://schemas.microsoft.com/office/drawing/2014/main" val="1932244597"/>
                    </a:ext>
                  </a:extLst>
                </a:gridCol>
                <a:gridCol w="780000">
                  <a:extLst>
                    <a:ext uri="{9D8B030D-6E8A-4147-A177-3AD203B41FA5}">
                      <a16:colId xmlns:a16="http://schemas.microsoft.com/office/drawing/2014/main" val="2536399403"/>
                    </a:ext>
                  </a:extLst>
                </a:gridCol>
                <a:gridCol w="780000">
                  <a:extLst>
                    <a:ext uri="{9D8B030D-6E8A-4147-A177-3AD203B41FA5}">
                      <a16:colId xmlns:a16="http://schemas.microsoft.com/office/drawing/2014/main" val="592289381"/>
                    </a:ext>
                  </a:extLst>
                </a:gridCol>
              </a:tblGrid>
              <a:tr h="780000">
                <a:tc>
                  <a:txBody>
                    <a:bodyPr/>
                    <a:lstStyle/>
                    <a:p>
                      <a:endParaRPr lang="en-AU" sz="2400" dirty="0"/>
                    </a:p>
                  </a:txBody>
                  <a:tcPr marL="121920" marR="121920" marT="60960" marB="60960">
                    <a:lnL w="9525" cap="flat" cmpd="sng" algn="ctr">
                      <a:solidFill>
                        <a:srgbClr val="F2F2F2"/>
                      </a:solidFill>
                      <a:prstDash val="solid"/>
                      <a:round/>
                      <a:headEnd type="none" w="med" len="med"/>
                      <a:tailEnd type="none" w="med" len="med"/>
                    </a:lnL>
                    <a:lnR w="9525" cap="flat" cmpd="sng" algn="ctr">
                      <a:solidFill>
                        <a:srgbClr val="F2F2F2"/>
                      </a:solidFill>
                      <a:prstDash val="solid"/>
                      <a:round/>
                      <a:headEnd type="none" w="med" len="med"/>
                      <a:tailEnd type="none" w="med" len="med"/>
                    </a:lnR>
                    <a:lnT w="9525" cap="flat" cmpd="sng" algn="ctr">
                      <a:solidFill>
                        <a:srgbClr val="F2F2F2"/>
                      </a:solidFill>
                      <a:prstDash val="solid"/>
                      <a:round/>
                      <a:headEnd type="none" w="med" len="med"/>
                      <a:tailEnd type="none" w="med" len="med"/>
                    </a:lnT>
                    <a:lnB w="9525" cap="flat" cmpd="sng" algn="ctr">
                      <a:solidFill>
                        <a:srgbClr val="F2F2F2"/>
                      </a:solidFill>
                      <a:prstDash val="solid"/>
                      <a:round/>
                      <a:headEnd type="none" w="med" len="med"/>
                      <a:tailEnd type="none" w="med" len="med"/>
                    </a:lnB>
                    <a:lnTlToBr w="12700" cmpd="sng">
                      <a:noFill/>
                      <a:prstDash val="solid"/>
                    </a:lnTlToBr>
                    <a:lnBlToTr w="12700" cmpd="sng">
                      <a:noFill/>
                      <a:prstDash val="solid"/>
                    </a:lnBlToTr>
                    <a:solidFill>
                      <a:srgbClr val="FFCE01"/>
                    </a:solidFill>
                  </a:tcPr>
                </a:tc>
                <a:tc>
                  <a:txBody>
                    <a:bodyPr/>
                    <a:lstStyle/>
                    <a:p>
                      <a:endParaRPr lang="en-AU" sz="2400" dirty="0"/>
                    </a:p>
                  </a:txBody>
                  <a:tcPr marL="121920" marR="121920" marT="60960" marB="60960">
                    <a:lnL w="9525" cap="flat" cmpd="sng" algn="ctr">
                      <a:solidFill>
                        <a:srgbClr val="F2F2F2"/>
                      </a:solidFill>
                      <a:prstDash val="solid"/>
                      <a:round/>
                      <a:headEnd type="none" w="med" len="med"/>
                      <a:tailEnd type="none" w="med" len="med"/>
                    </a:lnL>
                    <a:lnR w="9525" cap="flat" cmpd="sng" algn="ctr">
                      <a:solidFill>
                        <a:srgbClr val="F2F2F2"/>
                      </a:solidFill>
                      <a:prstDash val="solid"/>
                      <a:round/>
                      <a:headEnd type="none" w="med" len="med"/>
                      <a:tailEnd type="none" w="med" len="med"/>
                    </a:lnR>
                    <a:lnT w="9525" cap="flat" cmpd="sng" algn="ctr">
                      <a:solidFill>
                        <a:srgbClr val="F2F2F2"/>
                      </a:solidFill>
                      <a:prstDash val="solid"/>
                      <a:round/>
                      <a:headEnd type="none" w="med" len="med"/>
                      <a:tailEnd type="none" w="med" len="med"/>
                    </a:lnT>
                    <a:lnB w="9525" cap="flat" cmpd="sng" algn="ctr">
                      <a:solidFill>
                        <a:srgbClr val="F2F2F2"/>
                      </a:solidFill>
                      <a:prstDash val="solid"/>
                      <a:round/>
                      <a:headEnd type="none" w="med" len="med"/>
                      <a:tailEnd type="none" w="med" len="med"/>
                    </a:lnB>
                    <a:lnTlToBr w="12700" cmpd="sng">
                      <a:noFill/>
                      <a:prstDash val="solid"/>
                    </a:lnTlToBr>
                    <a:lnBlToTr w="12700" cmpd="sng">
                      <a:noFill/>
                      <a:prstDash val="solid"/>
                    </a:lnBlToTr>
                    <a:solidFill>
                      <a:srgbClr val="F69A04"/>
                    </a:solidFill>
                  </a:tcPr>
                </a:tc>
                <a:tc>
                  <a:txBody>
                    <a:bodyPr/>
                    <a:lstStyle/>
                    <a:p>
                      <a:endParaRPr lang="en-AU" sz="2400" dirty="0"/>
                    </a:p>
                  </a:txBody>
                  <a:tcPr marL="121920" marR="121920" marT="60960" marB="60960">
                    <a:lnL w="9525" cap="flat" cmpd="sng" algn="ctr">
                      <a:solidFill>
                        <a:srgbClr val="F2F2F2"/>
                      </a:solidFill>
                      <a:prstDash val="solid"/>
                      <a:round/>
                      <a:headEnd type="none" w="med" len="med"/>
                      <a:tailEnd type="none" w="med" len="med"/>
                    </a:lnL>
                    <a:lnR w="9525" cap="flat" cmpd="sng" algn="ctr">
                      <a:solidFill>
                        <a:srgbClr val="F2F2F2"/>
                      </a:solidFill>
                      <a:prstDash val="solid"/>
                      <a:round/>
                      <a:headEnd type="none" w="med" len="med"/>
                      <a:tailEnd type="none" w="med" len="med"/>
                    </a:lnR>
                    <a:lnT w="9525" cap="flat" cmpd="sng" algn="ctr">
                      <a:solidFill>
                        <a:srgbClr val="F2F2F2"/>
                      </a:solidFill>
                      <a:prstDash val="solid"/>
                      <a:round/>
                      <a:headEnd type="none" w="med" len="med"/>
                      <a:tailEnd type="none" w="med" len="med"/>
                    </a:lnT>
                    <a:lnB w="9525" cap="flat" cmpd="sng" algn="ctr">
                      <a:solidFill>
                        <a:srgbClr val="F2F2F2"/>
                      </a:solidFill>
                      <a:prstDash val="solid"/>
                      <a:round/>
                      <a:headEnd type="none" w="med" len="med"/>
                      <a:tailEnd type="none" w="med" len="med"/>
                    </a:lnB>
                    <a:lnTlToBr w="12700" cmpd="sng">
                      <a:noFill/>
                      <a:prstDash val="solid"/>
                    </a:lnTlToBr>
                    <a:lnBlToTr w="12700" cmpd="sng">
                      <a:noFill/>
                      <a:prstDash val="solid"/>
                    </a:lnBlToTr>
                    <a:solidFill>
                      <a:srgbClr val="F27708"/>
                    </a:solidFill>
                  </a:tcPr>
                </a:tc>
                <a:tc>
                  <a:txBody>
                    <a:bodyPr/>
                    <a:lstStyle/>
                    <a:p>
                      <a:endParaRPr lang="en-AU" sz="2400" dirty="0"/>
                    </a:p>
                  </a:txBody>
                  <a:tcPr marL="121920" marR="121920" marT="60960" marB="60960">
                    <a:lnL w="9525" cap="flat" cmpd="sng" algn="ctr">
                      <a:solidFill>
                        <a:srgbClr val="F2F2F2"/>
                      </a:solidFill>
                      <a:prstDash val="solid"/>
                      <a:round/>
                      <a:headEnd type="none" w="med" len="med"/>
                      <a:tailEnd type="none" w="med" len="med"/>
                    </a:lnL>
                    <a:lnR w="9525" cap="flat" cmpd="sng" algn="ctr">
                      <a:solidFill>
                        <a:srgbClr val="F2F2F2"/>
                      </a:solidFill>
                      <a:prstDash val="solid"/>
                      <a:round/>
                      <a:headEnd type="none" w="med" len="med"/>
                      <a:tailEnd type="none" w="med" len="med"/>
                    </a:lnR>
                    <a:lnT w="9525" cap="flat" cmpd="sng" algn="ctr">
                      <a:solidFill>
                        <a:srgbClr val="F2F2F2"/>
                      </a:solidFill>
                      <a:prstDash val="solid"/>
                      <a:round/>
                      <a:headEnd type="none" w="med" len="med"/>
                      <a:tailEnd type="none" w="med" len="med"/>
                    </a:lnT>
                    <a:lnB w="9525" cap="flat" cmpd="sng" algn="ctr">
                      <a:solidFill>
                        <a:srgbClr val="F2F2F2"/>
                      </a:solidFill>
                      <a:prstDash val="solid"/>
                      <a:round/>
                      <a:headEnd type="none" w="med" len="med"/>
                      <a:tailEnd type="none" w="med" len="med"/>
                    </a:lnB>
                    <a:lnTlToBr w="12700" cmpd="sng">
                      <a:noFill/>
                      <a:prstDash val="solid"/>
                    </a:lnTlToBr>
                    <a:lnBlToTr w="12700" cmpd="sng">
                      <a:noFill/>
                      <a:prstDash val="solid"/>
                    </a:lnBlToTr>
                    <a:solidFill>
                      <a:srgbClr val="DD2E44"/>
                    </a:solidFill>
                  </a:tcPr>
                </a:tc>
                <a:tc>
                  <a:txBody>
                    <a:bodyPr/>
                    <a:lstStyle/>
                    <a:p>
                      <a:endParaRPr lang="en-AU" sz="2400" dirty="0"/>
                    </a:p>
                  </a:txBody>
                  <a:tcPr marL="121920" marR="121920" marT="60960" marB="60960">
                    <a:lnL w="9525" cap="flat" cmpd="sng" algn="ctr">
                      <a:solidFill>
                        <a:srgbClr val="F2F2F2"/>
                      </a:solidFill>
                      <a:prstDash val="solid"/>
                      <a:round/>
                      <a:headEnd type="none" w="med" len="med"/>
                      <a:tailEnd type="none" w="med" len="med"/>
                    </a:lnL>
                    <a:lnR w="9525" cap="flat" cmpd="sng" algn="ctr">
                      <a:solidFill>
                        <a:srgbClr val="F2F2F2"/>
                      </a:solidFill>
                      <a:prstDash val="solid"/>
                      <a:round/>
                      <a:headEnd type="none" w="med" len="med"/>
                      <a:tailEnd type="none" w="med" len="med"/>
                    </a:lnR>
                    <a:lnT w="9525" cap="flat" cmpd="sng" algn="ctr">
                      <a:solidFill>
                        <a:srgbClr val="F2F2F2"/>
                      </a:solidFill>
                      <a:prstDash val="solid"/>
                      <a:round/>
                      <a:headEnd type="none" w="med" len="med"/>
                      <a:tailEnd type="none" w="med" len="med"/>
                    </a:lnT>
                    <a:lnB w="9525" cap="flat" cmpd="sng" algn="ctr">
                      <a:solidFill>
                        <a:srgbClr val="F2F2F2"/>
                      </a:solidFill>
                      <a:prstDash val="solid"/>
                      <a:round/>
                      <a:headEnd type="none" w="med" len="med"/>
                      <a:tailEnd type="none" w="med" len="med"/>
                    </a:lnB>
                    <a:lnTlToBr w="12700" cmpd="sng">
                      <a:noFill/>
                      <a:prstDash val="solid"/>
                    </a:lnTlToBr>
                    <a:lnBlToTr w="12700" cmpd="sng">
                      <a:noFill/>
                      <a:prstDash val="solid"/>
                    </a:lnBlToTr>
                    <a:solidFill>
                      <a:srgbClr val="DD2E44"/>
                    </a:solidFill>
                  </a:tcPr>
                </a:tc>
                <a:tc>
                  <a:txBody>
                    <a:bodyPr/>
                    <a:lstStyle/>
                    <a:p>
                      <a:endParaRPr lang="en-AU" sz="2400" dirty="0"/>
                    </a:p>
                  </a:txBody>
                  <a:tcPr marL="121920" marR="121920" marT="60960" marB="60960">
                    <a:lnL w="9525" cap="flat" cmpd="sng" algn="ctr">
                      <a:solidFill>
                        <a:srgbClr val="F2F2F2"/>
                      </a:solidFill>
                      <a:prstDash val="solid"/>
                      <a:round/>
                      <a:headEnd type="none" w="med" len="med"/>
                      <a:tailEnd type="none" w="med" len="med"/>
                    </a:lnL>
                    <a:lnR w="9525" cap="flat" cmpd="sng" algn="ctr">
                      <a:solidFill>
                        <a:srgbClr val="F2F2F2"/>
                      </a:solidFill>
                      <a:prstDash val="solid"/>
                      <a:round/>
                      <a:headEnd type="none" w="med" len="med"/>
                      <a:tailEnd type="none" w="med" len="med"/>
                    </a:lnR>
                    <a:lnT w="9525" cap="flat" cmpd="sng" algn="ctr">
                      <a:solidFill>
                        <a:srgbClr val="F2F2F2"/>
                      </a:solidFill>
                      <a:prstDash val="solid"/>
                      <a:round/>
                      <a:headEnd type="none" w="med" len="med"/>
                      <a:tailEnd type="none" w="med" len="med"/>
                    </a:lnT>
                    <a:lnB w="9525" cap="flat" cmpd="sng" algn="ctr">
                      <a:solidFill>
                        <a:srgbClr val="F2F2F2"/>
                      </a:solidFill>
                      <a:prstDash val="solid"/>
                      <a:round/>
                      <a:headEnd type="none" w="med" len="med"/>
                      <a:tailEnd type="none" w="med" len="med"/>
                    </a:lnB>
                    <a:lnTlToBr w="12700" cmpd="sng">
                      <a:noFill/>
                      <a:prstDash val="solid"/>
                    </a:lnTlToBr>
                    <a:lnBlToTr w="12700" cmpd="sng">
                      <a:noFill/>
                      <a:prstDash val="solid"/>
                    </a:lnBlToTr>
                    <a:solidFill>
                      <a:srgbClr val="DD2E44"/>
                    </a:solidFill>
                  </a:tcPr>
                </a:tc>
                <a:extLst>
                  <a:ext uri="{0D108BD9-81ED-4DB2-BD59-A6C34878D82A}">
                    <a16:rowId xmlns:a16="http://schemas.microsoft.com/office/drawing/2014/main" val="1171138747"/>
                  </a:ext>
                </a:extLst>
              </a:tr>
              <a:tr h="780000">
                <a:tc>
                  <a:txBody>
                    <a:bodyPr/>
                    <a:lstStyle/>
                    <a:p>
                      <a:endParaRPr lang="en-AU" sz="2400" dirty="0"/>
                    </a:p>
                  </a:txBody>
                  <a:tcPr marL="121920" marR="121920" marT="60960" marB="60960">
                    <a:lnL w="9525" cap="flat" cmpd="sng" algn="ctr">
                      <a:solidFill>
                        <a:srgbClr val="F2F2F2"/>
                      </a:solidFill>
                      <a:prstDash val="solid"/>
                      <a:round/>
                      <a:headEnd type="none" w="med" len="med"/>
                      <a:tailEnd type="none" w="med" len="med"/>
                    </a:lnL>
                    <a:lnR w="9525" cap="flat" cmpd="sng" algn="ctr">
                      <a:solidFill>
                        <a:srgbClr val="F2F2F2"/>
                      </a:solidFill>
                      <a:prstDash val="solid"/>
                      <a:round/>
                      <a:headEnd type="none" w="med" len="med"/>
                      <a:tailEnd type="none" w="med" len="med"/>
                    </a:lnR>
                    <a:lnT w="9525" cap="flat" cmpd="sng" algn="ctr">
                      <a:solidFill>
                        <a:srgbClr val="F2F2F2"/>
                      </a:solidFill>
                      <a:prstDash val="solid"/>
                      <a:round/>
                      <a:headEnd type="none" w="med" len="med"/>
                      <a:tailEnd type="none" w="med" len="med"/>
                    </a:lnT>
                    <a:lnB w="9525" cap="flat" cmpd="sng" algn="ctr">
                      <a:solidFill>
                        <a:srgbClr val="F2F2F2"/>
                      </a:solidFill>
                      <a:prstDash val="solid"/>
                      <a:round/>
                      <a:headEnd type="none" w="med" len="med"/>
                      <a:tailEnd type="none" w="med" len="med"/>
                    </a:lnB>
                    <a:lnTlToBr w="12700" cmpd="sng">
                      <a:noFill/>
                      <a:prstDash val="solid"/>
                    </a:lnTlToBr>
                    <a:lnBlToTr w="12700" cmpd="sng">
                      <a:noFill/>
                      <a:prstDash val="solid"/>
                    </a:lnBlToTr>
                    <a:solidFill>
                      <a:srgbClr val="E0E056"/>
                    </a:solidFill>
                  </a:tcPr>
                </a:tc>
                <a:tc>
                  <a:txBody>
                    <a:bodyPr/>
                    <a:lstStyle/>
                    <a:p>
                      <a:endParaRPr lang="en-AU" sz="2400" b="1" kern="1200" dirty="0">
                        <a:solidFill>
                          <a:schemeClr val="lt1"/>
                        </a:solidFill>
                        <a:latin typeface="+mn-lt"/>
                        <a:ea typeface="+mn-ea"/>
                        <a:cs typeface="+mn-cs"/>
                      </a:endParaRPr>
                    </a:p>
                  </a:txBody>
                  <a:tcPr marL="121920" marR="121920" marT="60960" marB="60960">
                    <a:lnL w="9525" cap="flat" cmpd="sng" algn="ctr">
                      <a:solidFill>
                        <a:srgbClr val="F2F2F2"/>
                      </a:solidFill>
                      <a:prstDash val="solid"/>
                      <a:round/>
                      <a:headEnd type="none" w="med" len="med"/>
                      <a:tailEnd type="none" w="med" len="med"/>
                    </a:lnL>
                    <a:lnR w="9525" cap="flat" cmpd="sng" algn="ctr">
                      <a:solidFill>
                        <a:srgbClr val="F2F2F2"/>
                      </a:solidFill>
                      <a:prstDash val="solid"/>
                      <a:round/>
                      <a:headEnd type="none" w="med" len="med"/>
                      <a:tailEnd type="none" w="med" len="med"/>
                    </a:lnR>
                    <a:lnT w="9525" cap="flat" cmpd="sng" algn="ctr">
                      <a:solidFill>
                        <a:srgbClr val="F2F2F2"/>
                      </a:solidFill>
                      <a:prstDash val="solid"/>
                      <a:round/>
                      <a:headEnd type="none" w="med" len="med"/>
                      <a:tailEnd type="none" w="med" len="med"/>
                    </a:lnT>
                    <a:lnB w="9525" cap="flat" cmpd="sng" algn="ctr">
                      <a:solidFill>
                        <a:srgbClr val="F2F2F2"/>
                      </a:solidFill>
                      <a:prstDash val="solid"/>
                      <a:round/>
                      <a:headEnd type="none" w="med" len="med"/>
                      <a:tailEnd type="none" w="med" len="med"/>
                    </a:lnB>
                    <a:lnTlToBr w="12700" cmpd="sng">
                      <a:noFill/>
                      <a:prstDash val="solid"/>
                    </a:lnTlToBr>
                    <a:lnBlToTr w="12700" cmpd="sng">
                      <a:noFill/>
                      <a:prstDash val="solid"/>
                    </a:lnBlToTr>
                    <a:solidFill>
                      <a:srgbClr val="FFCE01"/>
                    </a:solidFill>
                  </a:tcPr>
                </a:tc>
                <a:tc>
                  <a:txBody>
                    <a:bodyPr/>
                    <a:lstStyle/>
                    <a:p>
                      <a:endParaRPr lang="en-AU" sz="2400" dirty="0"/>
                    </a:p>
                  </a:txBody>
                  <a:tcPr marL="121920" marR="121920" marT="60960" marB="60960">
                    <a:lnL w="9525" cap="flat" cmpd="sng" algn="ctr">
                      <a:solidFill>
                        <a:srgbClr val="F2F2F2"/>
                      </a:solidFill>
                      <a:prstDash val="solid"/>
                      <a:round/>
                      <a:headEnd type="none" w="med" len="med"/>
                      <a:tailEnd type="none" w="med" len="med"/>
                    </a:lnL>
                    <a:lnR w="9525" cap="flat" cmpd="sng" algn="ctr">
                      <a:solidFill>
                        <a:srgbClr val="F2F2F2"/>
                      </a:solidFill>
                      <a:prstDash val="solid"/>
                      <a:round/>
                      <a:headEnd type="none" w="med" len="med"/>
                      <a:tailEnd type="none" w="med" len="med"/>
                    </a:lnR>
                    <a:lnT w="9525" cap="flat" cmpd="sng" algn="ctr">
                      <a:solidFill>
                        <a:srgbClr val="F2F2F2"/>
                      </a:solidFill>
                      <a:prstDash val="solid"/>
                      <a:round/>
                      <a:headEnd type="none" w="med" len="med"/>
                      <a:tailEnd type="none" w="med" len="med"/>
                    </a:lnT>
                    <a:lnB w="9525" cap="flat" cmpd="sng" algn="ctr">
                      <a:solidFill>
                        <a:srgbClr val="F2F2F2"/>
                      </a:solidFill>
                      <a:prstDash val="solid"/>
                      <a:round/>
                      <a:headEnd type="none" w="med" len="med"/>
                      <a:tailEnd type="none" w="med" len="med"/>
                    </a:lnB>
                    <a:lnTlToBr w="12700" cmpd="sng">
                      <a:noFill/>
                      <a:prstDash val="solid"/>
                    </a:lnTlToBr>
                    <a:lnBlToTr w="12700" cmpd="sng">
                      <a:noFill/>
                      <a:prstDash val="solid"/>
                    </a:lnBlToTr>
                    <a:solidFill>
                      <a:srgbClr val="F69A04"/>
                    </a:solidFill>
                  </a:tcPr>
                </a:tc>
                <a:tc>
                  <a:txBody>
                    <a:bodyPr/>
                    <a:lstStyle/>
                    <a:p>
                      <a:endParaRPr lang="en-AU" sz="2400" dirty="0"/>
                    </a:p>
                  </a:txBody>
                  <a:tcPr marL="121920" marR="121920" marT="60960" marB="60960">
                    <a:lnL w="9525" cap="flat" cmpd="sng" algn="ctr">
                      <a:solidFill>
                        <a:srgbClr val="F2F2F2"/>
                      </a:solidFill>
                      <a:prstDash val="solid"/>
                      <a:round/>
                      <a:headEnd type="none" w="med" len="med"/>
                      <a:tailEnd type="none" w="med" len="med"/>
                    </a:lnL>
                    <a:lnR w="9525" cap="flat" cmpd="sng" algn="ctr">
                      <a:solidFill>
                        <a:srgbClr val="F2F2F2"/>
                      </a:solidFill>
                      <a:prstDash val="solid"/>
                      <a:round/>
                      <a:headEnd type="none" w="med" len="med"/>
                      <a:tailEnd type="none" w="med" len="med"/>
                    </a:lnR>
                    <a:lnT w="9525" cap="flat" cmpd="sng" algn="ctr">
                      <a:solidFill>
                        <a:srgbClr val="F2F2F2"/>
                      </a:solidFill>
                      <a:prstDash val="solid"/>
                      <a:round/>
                      <a:headEnd type="none" w="med" len="med"/>
                      <a:tailEnd type="none" w="med" len="med"/>
                    </a:lnT>
                    <a:lnB w="9525" cap="flat" cmpd="sng" algn="ctr">
                      <a:solidFill>
                        <a:srgbClr val="F2F2F2"/>
                      </a:solidFill>
                      <a:prstDash val="solid"/>
                      <a:round/>
                      <a:headEnd type="none" w="med" len="med"/>
                      <a:tailEnd type="none" w="med" len="med"/>
                    </a:lnB>
                    <a:lnTlToBr w="12700" cmpd="sng">
                      <a:noFill/>
                      <a:prstDash val="solid"/>
                    </a:lnTlToBr>
                    <a:lnBlToTr w="12700" cmpd="sng">
                      <a:noFill/>
                      <a:prstDash val="solid"/>
                    </a:lnBlToTr>
                    <a:solidFill>
                      <a:srgbClr val="F27708"/>
                    </a:solidFill>
                  </a:tcPr>
                </a:tc>
                <a:tc>
                  <a:txBody>
                    <a:bodyPr/>
                    <a:lstStyle/>
                    <a:p>
                      <a:endParaRPr lang="en-AU" sz="2400" dirty="0"/>
                    </a:p>
                  </a:txBody>
                  <a:tcPr marL="121920" marR="121920" marT="60960" marB="60960">
                    <a:lnL w="9525" cap="flat" cmpd="sng" algn="ctr">
                      <a:solidFill>
                        <a:srgbClr val="F2F2F2"/>
                      </a:solidFill>
                      <a:prstDash val="solid"/>
                      <a:round/>
                      <a:headEnd type="none" w="med" len="med"/>
                      <a:tailEnd type="none" w="med" len="med"/>
                    </a:lnL>
                    <a:lnR w="9525" cap="flat" cmpd="sng" algn="ctr">
                      <a:solidFill>
                        <a:srgbClr val="F2F2F2"/>
                      </a:solidFill>
                      <a:prstDash val="solid"/>
                      <a:round/>
                      <a:headEnd type="none" w="med" len="med"/>
                      <a:tailEnd type="none" w="med" len="med"/>
                    </a:lnR>
                    <a:lnT w="9525" cap="flat" cmpd="sng" algn="ctr">
                      <a:solidFill>
                        <a:srgbClr val="F2F2F2"/>
                      </a:solidFill>
                      <a:prstDash val="solid"/>
                      <a:round/>
                      <a:headEnd type="none" w="med" len="med"/>
                      <a:tailEnd type="none" w="med" len="med"/>
                    </a:lnT>
                    <a:lnB w="9525" cap="flat" cmpd="sng" algn="ctr">
                      <a:solidFill>
                        <a:srgbClr val="F2F2F2"/>
                      </a:solidFill>
                      <a:prstDash val="solid"/>
                      <a:round/>
                      <a:headEnd type="none" w="med" len="med"/>
                      <a:tailEnd type="none" w="med" len="med"/>
                    </a:lnB>
                    <a:lnTlToBr w="12700" cmpd="sng">
                      <a:noFill/>
                      <a:prstDash val="solid"/>
                    </a:lnTlToBr>
                    <a:lnBlToTr w="12700" cmpd="sng">
                      <a:noFill/>
                      <a:prstDash val="solid"/>
                    </a:lnBlToTr>
                    <a:solidFill>
                      <a:srgbClr val="DD2E44"/>
                    </a:solidFill>
                  </a:tcPr>
                </a:tc>
                <a:tc>
                  <a:txBody>
                    <a:bodyPr/>
                    <a:lstStyle/>
                    <a:p>
                      <a:endParaRPr lang="en-AU" sz="2400" dirty="0"/>
                    </a:p>
                  </a:txBody>
                  <a:tcPr marL="121920" marR="121920" marT="60960" marB="60960">
                    <a:lnL w="9525" cap="flat" cmpd="sng" algn="ctr">
                      <a:solidFill>
                        <a:srgbClr val="F2F2F2"/>
                      </a:solidFill>
                      <a:prstDash val="solid"/>
                      <a:round/>
                      <a:headEnd type="none" w="med" len="med"/>
                      <a:tailEnd type="none" w="med" len="med"/>
                    </a:lnL>
                    <a:lnR w="9525" cap="flat" cmpd="sng" algn="ctr">
                      <a:solidFill>
                        <a:srgbClr val="F2F2F2"/>
                      </a:solidFill>
                      <a:prstDash val="solid"/>
                      <a:round/>
                      <a:headEnd type="none" w="med" len="med"/>
                      <a:tailEnd type="none" w="med" len="med"/>
                    </a:lnR>
                    <a:lnT w="9525" cap="flat" cmpd="sng" algn="ctr">
                      <a:solidFill>
                        <a:srgbClr val="F2F2F2"/>
                      </a:solidFill>
                      <a:prstDash val="solid"/>
                      <a:round/>
                      <a:headEnd type="none" w="med" len="med"/>
                      <a:tailEnd type="none" w="med" len="med"/>
                    </a:lnT>
                    <a:lnB w="9525" cap="flat" cmpd="sng" algn="ctr">
                      <a:solidFill>
                        <a:srgbClr val="F2F2F2"/>
                      </a:solidFill>
                      <a:prstDash val="solid"/>
                      <a:round/>
                      <a:headEnd type="none" w="med" len="med"/>
                      <a:tailEnd type="none" w="med" len="med"/>
                    </a:lnB>
                    <a:lnTlToBr w="12700" cmpd="sng">
                      <a:noFill/>
                      <a:prstDash val="solid"/>
                    </a:lnTlToBr>
                    <a:lnBlToTr w="12700" cmpd="sng">
                      <a:noFill/>
                      <a:prstDash val="solid"/>
                    </a:lnBlToTr>
                    <a:solidFill>
                      <a:srgbClr val="DD2E44"/>
                    </a:solidFill>
                  </a:tcPr>
                </a:tc>
                <a:extLst>
                  <a:ext uri="{0D108BD9-81ED-4DB2-BD59-A6C34878D82A}">
                    <a16:rowId xmlns:a16="http://schemas.microsoft.com/office/drawing/2014/main" val="94848116"/>
                  </a:ext>
                </a:extLst>
              </a:tr>
              <a:tr h="780000">
                <a:tc>
                  <a:txBody>
                    <a:bodyPr/>
                    <a:lstStyle/>
                    <a:p>
                      <a:endParaRPr lang="en-AU" sz="2400" dirty="0"/>
                    </a:p>
                  </a:txBody>
                  <a:tcPr marL="121920" marR="121920" marT="60960" marB="60960">
                    <a:lnL w="9525" cap="flat" cmpd="sng" algn="ctr">
                      <a:solidFill>
                        <a:srgbClr val="F2F2F2"/>
                      </a:solidFill>
                      <a:prstDash val="solid"/>
                      <a:round/>
                      <a:headEnd type="none" w="med" len="med"/>
                      <a:tailEnd type="none" w="med" len="med"/>
                    </a:lnL>
                    <a:lnR w="9525" cap="flat" cmpd="sng" algn="ctr">
                      <a:solidFill>
                        <a:srgbClr val="F2F2F2"/>
                      </a:solidFill>
                      <a:prstDash val="solid"/>
                      <a:round/>
                      <a:headEnd type="none" w="med" len="med"/>
                      <a:tailEnd type="none" w="med" len="med"/>
                    </a:lnR>
                    <a:lnT w="9525" cap="flat" cmpd="sng" algn="ctr">
                      <a:solidFill>
                        <a:srgbClr val="F2F2F2"/>
                      </a:solidFill>
                      <a:prstDash val="solid"/>
                      <a:round/>
                      <a:headEnd type="none" w="med" len="med"/>
                      <a:tailEnd type="none" w="med" len="med"/>
                    </a:lnT>
                    <a:lnB w="9525" cap="flat" cmpd="sng" algn="ctr">
                      <a:solidFill>
                        <a:srgbClr val="F2F2F2"/>
                      </a:solidFill>
                      <a:prstDash val="solid"/>
                      <a:round/>
                      <a:headEnd type="none" w="med" len="med"/>
                      <a:tailEnd type="none" w="med" len="med"/>
                    </a:lnB>
                    <a:lnTlToBr w="12700" cmpd="sng">
                      <a:noFill/>
                      <a:prstDash val="solid"/>
                    </a:lnTlToBr>
                    <a:lnBlToTr w="12700" cmpd="sng">
                      <a:noFill/>
                      <a:prstDash val="solid"/>
                    </a:lnBlToTr>
                    <a:solidFill>
                      <a:srgbClr val="BFDB67"/>
                    </a:solidFill>
                  </a:tcPr>
                </a:tc>
                <a:tc>
                  <a:txBody>
                    <a:bodyPr/>
                    <a:lstStyle/>
                    <a:p>
                      <a:endParaRPr lang="en-AU" sz="2400" dirty="0"/>
                    </a:p>
                  </a:txBody>
                  <a:tcPr marL="121920" marR="121920" marT="60960" marB="60960">
                    <a:lnL w="9525" cap="flat" cmpd="sng" algn="ctr">
                      <a:solidFill>
                        <a:srgbClr val="F2F2F2"/>
                      </a:solidFill>
                      <a:prstDash val="solid"/>
                      <a:round/>
                      <a:headEnd type="none" w="med" len="med"/>
                      <a:tailEnd type="none" w="med" len="med"/>
                    </a:lnL>
                    <a:lnR w="9525" cap="flat" cmpd="sng" algn="ctr">
                      <a:solidFill>
                        <a:srgbClr val="F2F2F2"/>
                      </a:solidFill>
                      <a:prstDash val="solid"/>
                      <a:round/>
                      <a:headEnd type="none" w="med" len="med"/>
                      <a:tailEnd type="none" w="med" len="med"/>
                    </a:lnR>
                    <a:lnT w="9525" cap="flat" cmpd="sng" algn="ctr">
                      <a:solidFill>
                        <a:srgbClr val="F2F2F2"/>
                      </a:solidFill>
                      <a:prstDash val="solid"/>
                      <a:round/>
                      <a:headEnd type="none" w="med" len="med"/>
                      <a:tailEnd type="none" w="med" len="med"/>
                    </a:lnT>
                    <a:lnB w="9525" cap="flat" cmpd="sng" algn="ctr">
                      <a:solidFill>
                        <a:srgbClr val="F2F2F2"/>
                      </a:solidFill>
                      <a:prstDash val="solid"/>
                      <a:round/>
                      <a:headEnd type="none" w="med" len="med"/>
                      <a:tailEnd type="none" w="med" len="med"/>
                    </a:lnB>
                    <a:lnTlToBr w="12700" cmpd="sng">
                      <a:noFill/>
                      <a:prstDash val="solid"/>
                    </a:lnTlToBr>
                    <a:lnBlToTr w="12700" cmpd="sng">
                      <a:noFill/>
                      <a:prstDash val="solid"/>
                    </a:lnBlToTr>
                    <a:solidFill>
                      <a:srgbClr val="E0E056"/>
                    </a:solidFill>
                  </a:tcPr>
                </a:tc>
                <a:tc>
                  <a:txBody>
                    <a:bodyPr/>
                    <a:lstStyle/>
                    <a:p>
                      <a:endParaRPr lang="en-AU" sz="2400" dirty="0"/>
                    </a:p>
                  </a:txBody>
                  <a:tcPr marL="121920" marR="121920" marT="60960" marB="60960">
                    <a:lnL w="9525" cap="flat" cmpd="sng" algn="ctr">
                      <a:solidFill>
                        <a:srgbClr val="F2F2F2"/>
                      </a:solidFill>
                      <a:prstDash val="solid"/>
                      <a:round/>
                      <a:headEnd type="none" w="med" len="med"/>
                      <a:tailEnd type="none" w="med" len="med"/>
                    </a:lnL>
                    <a:lnR w="9525" cap="flat" cmpd="sng" algn="ctr">
                      <a:solidFill>
                        <a:srgbClr val="F2F2F2"/>
                      </a:solidFill>
                      <a:prstDash val="solid"/>
                      <a:round/>
                      <a:headEnd type="none" w="med" len="med"/>
                      <a:tailEnd type="none" w="med" len="med"/>
                    </a:lnR>
                    <a:lnT w="9525" cap="flat" cmpd="sng" algn="ctr">
                      <a:solidFill>
                        <a:srgbClr val="F2F2F2"/>
                      </a:solidFill>
                      <a:prstDash val="solid"/>
                      <a:round/>
                      <a:headEnd type="none" w="med" len="med"/>
                      <a:tailEnd type="none" w="med" len="med"/>
                    </a:lnT>
                    <a:lnB w="9525" cap="flat" cmpd="sng" algn="ctr">
                      <a:solidFill>
                        <a:srgbClr val="F2F2F2"/>
                      </a:solidFill>
                      <a:prstDash val="solid"/>
                      <a:round/>
                      <a:headEnd type="none" w="med" len="med"/>
                      <a:tailEnd type="none" w="med" len="med"/>
                    </a:lnB>
                    <a:lnTlToBr w="12700" cmpd="sng">
                      <a:noFill/>
                      <a:prstDash val="solid"/>
                    </a:lnTlToBr>
                    <a:lnBlToTr w="12700" cmpd="sng">
                      <a:noFill/>
                      <a:prstDash val="solid"/>
                    </a:lnBlToTr>
                    <a:solidFill>
                      <a:srgbClr val="FFCE01"/>
                    </a:solidFill>
                  </a:tcPr>
                </a:tc>
                <a:tc>
                  <a:txBody>
                    <a:bodyPr/>
                    <a:lstStyle/>
                    <a:p>
                      <a:endParaRPr lang="en-AU" sz="2400" dirty="0"/>
                    </a:p>
                  </a:txBody>
                  <a:tcPr marL="121920" marR="121920" marT="60960" marB="60960">
                    <a:lnL w="9525" cap="flat" cmpd="sng" algn="ctr">
                      <a:solidFill>
                        <a:srgbClr val="F2F2F2"/>
                      </a:solidFill>
                      <a:prstDash val="solid"/>
                      <a:round/>
                      <a:headEnd type="none" w="med" len="med"/>
                      <a:tailEnd type="none" w="med" len="med"/>
                    </a:lnL>
                    <a:lnR w="9525" cap="flat" cmpd="sng" algn="ctr">
                      <a:solidFill>
                        <a:srgbClr val="F2F2F2"/>
                      </a:solidFill>
                      <a:prstDash val="solid"/>
                      <a:round/>
                      <a:headEnd type="none" w="med" len="med"/>
                      <a:tailEnd type="none" w="med" len="med"/>
                    </a:lnR>
                    <a:lnT w="9525" cap="flat" cmpd="sng" algn="ctr">
                      <a:solidFill>
                        <a:srgbClr val="F2F2F2"/>
                      </a:solidFill>
                      <a:prstDash val="solid"/>
                      <a:round/>
                      <a:headEnd type="none" w="med" len="med"/>
                      <a:tailEnd type="none" w="med" len="med"/>
                    </a:lnT>
                    <a:lnB w="9525" cap="flat" cmpd="sng" algn="ctr">
                      <a:solidFill>
                        <a:srgbClr val="F2F2F2"/>
                      </a:solidFill>
                      <a:prstDash val="solid"/>
                      <a:round/>
                      <a:headEnd type="none" w="med" len="med"/>
                      <a:tailEnd type="none" w="med" len="med"/>
                    </a:lnB>
                    <a:lnTlToBr w="12700" cmpd="sng">
                      <a:noFill/>
                      <a:prstDash val="solid"/>
                    </a:lnTlToBr>
                    <a:lnBlToTr w="12700" cmpd="sng">
                      <a:noFill/>
                      <a:prstDash val="solid"/>
                    </a:lnBlToTr>
                    <a:solidFill>
                      <a:srgbClr val="F69A04"/>
                    </a:solidFill>
                  </a:tcPr>
                </a:tc>
                <a:tc>
                  <a:txBody>
                    <a:bodyPr/>
                    <a:lstStyle/>
                    <a:p>
                      <a:endParaRPr lang="en-AU" sz="2400" dirty="0"/>
                    </a:p>
                  </a:txBody>
                  <a:tcPr marL="121920" marR="121920" marT="60960" marB="60960">
                    <a:lnL w="9525" cap="flat" cmpd="sng" algn="ctr">
                      <a:solidFill>
                        <a:srgbClr val="F2F2F2"/>
                      </a:solidFill>
                      <a:prstDash val="solid"/>
                      <a:round/>
                      <a:headEnd type="none" w="med" len="med"/>
                      <a:tailEnd type="none" w="med" len="med"/>
                    </a:lnL>
                    <a:lnR w="9525" cap="flat" cmpd="sng" algn="ctr">
                      <a:solidFill>
                        <a:srgbClr val="F2F2F2"/>
                      </a:solidFill>
                      <a:prstDash val="solid"/>
                      <a:round/>
                      <a:headEnd type="none" w="med" len="med"/>
                      <a:tailEnd type="none" w="med" len="med"/>
                    </a:lnR>
                    <a:lnT w="9525" cap="flat" cmpd="sng" algn="ctr">
                      <a:solidFill>
                        <a:srgbClr val="F2F2F2"/>
                      </a:solidFill>
                      <a:prstDash val="solid"/>
                      <a:round/>
                      <a:headEnd type="none" w="med" len="med"/>
                      <a:tailEnd type="none" w="med" len="med"/>
                    </a:lnT>
                    <a:lnB w="9525" cap="flat" cmpd="sng" algn="ctr">
                      <a:solidFill>
                        <a:srgbClr val="F2F2F2"/>
                      </a:solidFill>
                      <a:prstDash val="solid"/>
                      <a:round/>
                      <a:headEnd type="none" w="med" len="med"/>
                      <a:tailEnd type="none" w="med" len="med"/>
                    </a:lnB>
                    <a:lnTlToBr w="12700" cmpd="sng">
                      <a:noFill/>
                      <a:prstDash val="solid"/>
                    </a:lnTlToBr>
                    <a:lnBlToTr w="12700" cmpd="sng">
                      <a:noFill/>
                      <a:prstDash val="solid"/>
                    </a:lnBlToTr>
                    <a:solidFill>
                      <a:srgbClr val="F27708"/>
                    </a:solidFill>
                  </a:tcPr>
                </a:tc>
                <a:tc>
                  <a:txBody>
                    <a:bodyPr/>
                    <a:lstStyle/>
                    <a:p>
                      <a:endParaRPr lang="en-AU" sz="2400" dirty="0"/>
                    </a:p>
                  </a:txBody>
                  <a:tcPr marL="121920" marR="121920" marT="60960" marB="60960">
                    <a:lnL w="9525" cap="flat" cmpd="sng" algn="ctr">
                      <a:solidFill>
                        <a:srgbClr val="F2F2F2"/>
                      </a:solidFill>
                      <a:prstDash val="solid"/>
                      <a:round/>
                      <a:headEnd type="none" w="med" len="med"/>
                      <a:tailEnd type="none" w="med" len="med"/>
                    </a:lnL>
                    <a:lnR w="9525" cap="flat" cmpd="sng" algn="ctr">
                      <a:solidFill>
                        <a:srgbClr val="F2F2F2"/>
                      </a:solidFill>
                      <a:prstDash val="solid"/>
                      <a:round/>
                      <a:headEnd type="none" w="med" len="med"/>
                      <a:tailEnd type="none" w="med" len="med"/>
                    </a:lnR>
                    <a:lnT w="9525" cap="flat" cmpd="sng" algn="ctr">
                      <a:solidFill>
                        <a:srgbClr val="F2F2F2"/>
                      </a:solidFill>
                      <a:prstDash val="solid"/>
                      <a:round/>
                      <a:headEnd type="none" w="med" len="med"/>
                      <a:tailEnd type="none" w="med" len="med"/>
                    </a:lnT>
                    <a:lnB w="9525" cap="flat" cmpd="sng" algn="ctr">
                      <a:solidFill>
                        <a:srgbClr val="F2F2F2"/>
                      </a:solidFill>
                      <a:prstDash val="solid"/>
                      <a:round/>
                      <a:headEnd type="none" w="med" len="med"/>
                      <a:tailEnd type="none" w="med" len="med"/>
                    </a:lnB>
                    <a:lnTlToBr w="12700" cmpd="sng">
                      <a:noFill/>
                      <a:prstDash val="solid"/>
                    </a:lnTlToBr>
                    <a:lnBlToTr w="12700" cmpd="sng">
                      <a:noFill/>
                      <a:prstDash val="solid"/>
                    </a:lnBlToTr>
                    <a:solidFill>
                      <a:srgbClr val="DD2E44"/>
                    </a:solidFill>
                  </a:tcPr>
                </a:tc>
                <a:extLst>
                  <a:ext uri="{0D108BD9-81ED-4DB2-BD59-A6C34878D82A}">
                    <a16:rowId xmlns:a16="http://schemas.microsoft.com/office/drawing/2014/main" val="2955718171"/>
                  </a:ext>
                </a:extLst>
              </a:tr>
              <a:tr h="780000">
                <a:tc>
                  <a:txBody>
                    <a:bodyPr/>
                    <a:lstStyle/>
                    <a:p>
                      <a:endParaRPr lang="en-AU" sz="2400" dirty="0"/>
                    </a:p>
                  </a:txBody>
                  <a:tcPr marL="121920" marR="121920" marT="60960" marB="60960">
                    <a:lnL w="9525" cap="flat" cmpd="sng" algn="ctr">
                      <a:solidFill>
                        <a:srgbClr val="F2F2F2"/>
                      </a:solidFill>
                      <a:prstDash val="solid"/>
                      <a:round/>
                      <a:headEnd type="none" w="med" len="med"/>
                      <a:tailEnd type="none" w="med" len="med"/>
                    </a:lnL>
                    <a:lnR w="9525" cap="flat" cmpd="sng" algn="ctr">
                      <a:solidFill>
                        <a:srgbClr val="F2F2F2"/>
                      </a:solidFill>
                      <a:prstDash val="solid"/>
                      <a:round/>
                      <a:headEnd type="none" w="med" len="med"/>
                      <a:tailEnd type="none" w="med" len="med"/>
                    </a:lnR>
                    <a:lnT w="9525" cap="flat" cmpd="sng" algn="ctr">
                      <a:solidFill>
                        <a:srgbClr val="F2F2F2"/>
                      </a:solidFill>
                      <a:prstDash val="solid"/>
                      <a:round/>
                      <a:headEnd type="none" w="med" len="med"/>
                      <a:tailEnd type="none" w="med" len="med"/>
                    </a:lnT>
                    <a:lnB w="9525" cap="flat" cmpd="sng" algn="ctr">
                      <a:solidFill>
                        <a:srgbClr val="F2F2F2"/>
                      </a:solidFill>
                      <a:prstDash val="solid"/>
                      <a:round/>
                      <a:headEnd type="none" w="med" len="med"/>
                      <a:tailEnd type="none" w="med" len="med"/>
                    </a:lnB>
                    <a:lnTlToBr w="12700" cmpd="sng">
                      <a:noFill/>
                      <a:prstDash val="solid"/>
                    </a:lnTlToBr>
                    <a:lnBlToTr w="12700" cmpd="sng">
                      <a:noFill/>
                      <a:prstDash val="solid"/>
                    </a:lnBlToTr>
                    <a:solidFill>
                      <a:srgbClr val="9FC55D"/>
                    </a:solidFill>
                  </a:tcPr>
                </a:tc>
                <a:tc>
                  <a:txBody>
                    <a:bodyPr/>
                    <a:lstStyle/>
                    <a:p>
                      <a:endParaRPr lang="en-AU" sz="2400" dirty="0"/>
                    </a:p>
                  </a:txBody>
                  <a:tcPr marL="121920" marR="121920" marT="60960" marB="60960">
                    <a:lnL w="9525" cap="flat" cmpd="sng" algn="ctr">
                      <a:solidFill>
                        <a:srgbClr val="F2F2F2"/>
                      </a:solidFill>
                      <a:prstDash val="solid"/>
                      <a:round/>
                      <a:headEnd type="none" w="med" len="med"/>
                      <a:tailEnd type="none" w="med" len="med"/>
                    </a:lnL>
                    <a:lnR w="9525" cap="flat" cmpd="sng" algn="ctr">
                      <a:solidFill>
                        <a:srgbClr val="F2F2F2"/>
                      </a:solidFill>
                      <a:prstDash val="solid"/>
                      <a:round/>
                      <a:headEnd type="none" w="med" len="med"/>
                      <a:tailEnd type="none" w="med" len="med"/>
                    </a:lnR>
                    <a:lnT w="9525" cap="flat" cmpd="sng" algn="ctr">
                      <a:solidFill>
                        <a:srgbClr val="F2F2F2"/>
                      </a:solidFill>
                      <a:prstDash val="solid"/>
                      <a:round/>
                      <a:headEnd type="none" w="med" len="med"/>
                      <a:tailEnd type="none" w="med" len="med"/>
                    </a:lnT>
                    <a:lnB w="9525" cap="flat" cmpd="sng" algn="ctr">
                      <a:solidFill>
                        <a:srgbClr val="F2F2F2"/>
                      </a:solidFill>
                      <a:prstDash val="solid"/>
                      <a:round/>
                      <a:headEnd type="none" w="med" len="med"/>
                      <a:tailEnd type="none" w="med" len="med"/>
                    </a:lnB>
                    <a:lnTlToBr w="12700" cmpd="sng">
                      <a:noFill/>
                      <a:prstDash val="solid"/>
                    </a:lnTlToBr>
                    <a:lnBlToTr w="12700" cmpd="sng">
                      <a:noFill/>
                      <a:prstDash val="solid"/>
                    </a:lnBlToTr>
                    <a:solidFill>
                      <a:srgbClr val="BFDB67"/>
                    </a:solidFill>
                  </a:tcPr>
                </a:tc>
                <a:tc>
                  <a:txBody>
                    <a:bodyPr/>
                    <a:lstStyle/>
                    <a:p>
                      <a:endParaRPr lang="en-AU" sz="2400" dirty="0"/>
                    </a:p>
                  </a:txBody>
                  <a:tcPr marL="121920" marR="121920" marT="60960" marB="60960">
                    <a:lnL w="9525" cap="flat" cmpd="sng" algn="ctr">
                      <a:solidFill>
                        <a:srgbClr val="F2F2F2"/>
                      </a:solidFill>
                      <a:prstDash val="solid"/>
                      <a:round/>
                      <a:headEnd type="none" w="med" len="med"/>
                      <a:tailEnd type="none" w="med" len="med"/>
                    </a:lnL>
                    <a:lnR w="9525" cap="flat" cmpd="sng" algn="ctr">
                      <a:solidFill>
                        <a:srgbClr val="F2F2F2"/>
                      </a:solidFill>
                      <a:prstDash val="solid"/>
                      <a:round/>
                      <a:headEnd type="none" w="med" len="med"/>
                      <a:tailEnd type="none" w="med" len="med"/>
                    </a:lnR>
                    <a:lnT w="9525" cap="flat" cmpd="sng" algn="ctr">
                      <a:solidFill>
                        <a:srgbClr val="F2F2F2"/>
                      </a:solidFill>
                      <a:prstDash val="solid"/>
                      <a:round/>
                      <a:headEnd type="none" w="med" len="med"/>
                      <a:tailEnd type="none" w="med" len="med"/>
                    </a:lnT>
                    <a:lnB w="9525" cap="flat" cmpd="sng" algn="ctr">
                      <a:solidFill>
                        <a:srgbClr val="F2F2F2"/>
                      </a:solidFill>
                      <a:prstDash val="solid"/>
                      <a:round/>
                      <a:headEnd type="none" w="med" len="med"/>
                      <a:tailEnd type="none" w="med" len="med"/>
                    </a:lnB>
                    <a:lnTlToBr w="12700" cmpd="sng">
                      <a:noFill/>
                      <a:prstDash val="solid"/>
                    </a:lnTlToBr>
                    <a:lnBlToTr w="12700" cmpd="sng">
                      <a:noFill/>
                      <a:prstDash val="solid"/>
                    </a:lnBlToTr>
                    <a:solidFill>
                      <a:srgbClr val="E0E056"/>
                    </a:solidFill>
                  </a:tcPr>
                </a:tc>
                <a:tc>
                  <a:txBody>
                    <a:bodyPr/>
                    <a:lstStyle/>
                    <a:p>
                      <a:endParaRPr lang="en-AU" sz="2400" dirty="0"/>
                    </a:p>
                  </a:txBody>
                  <a:tcPr marL="121920" marR="121920" marT="60960" marB="60960">
                    <a:lnL w="9525" cap="flat" cmpd="sng" algn="ctr">
                      <a:solidFill>
                        <a:srgbClr val="F2F2F2"/>
                      </a:solidFill>
                      <a:prstDash val="solid"/>
                      <a:round/>
                      <a:headEnd type="none" w="med" len="med"/>
                      <a:tailEnd type="none" w="med" len="med"/>
                    </a:lnL>
                    <a:lnR w="9525" cap="flat" cmpd="sng" algn="ctr">
                      <a:solidFill>
                        <a:srgbClr val="F2F2F2"/>
                      </a:solidFill>
                      <a:prstDash val="solid"/>
                      <a:round/>
                      <a:headEnd type="none" w="med" len="med"/>
                      <a:tailEnd type="none" w="med" len="med"/>
                    </a:lnR>
                    <a:lnT w="9525" cap="flat" cmpd="sng" algn="ctr">
                      <a:solidFill>
                        <a:srgbClr val="F2F2F2"/>
                      </a:solidFill>
                      <a:prstDash val="solid"/>
                      <a:round/>
                      <a:headEnd type="none" w="med" len="med"/>
                      <a:tailEnd type="none" w="med" len="med"/>
                    </a:lnT>
                    <a:lnB w="9525" cap="flat" cmpd="sng" algn="ctr">
                      <a:solidFill>
                        <a:srgbClr val="F2F2F2"/>
                      </a:solidFill>
                      <a:prstDash val="solid"/>
                      <a:round/>
                      <a:headEnd type="none" w="med" len="med"/>
                      <a:tailEnd type="none" w="med" len="med"/>
                    </a:lnB>
                    <a:lnTlToBr w="12700" cmpd="sng">
                      <a:noFill/>
                      <a:prstDash val="solid"/>
                    </a:lnTlToBr>
                    <a:lnBlToTr w="12700" cmpd="sng">
                      <a:noFill/>
                      <a:prstDash val="solid"/>
                    </a:lnBlToTr>
                    <a:solidFill>
                      <a:srgbClr val="FFCE01"/>
                    </a:solidFill>
                  </a:tcPr>
                </a:tc>
                <a:tc>
                  <a:txBody>
                    <a:bodyPr/>
                    <a:lstStyle/>
                    <a:p>
                      <a:endParaRPr lang="en-AU" sz="2400" dirty="0"/>
                    </a:p>
                  </a:txBody>
                  <a:tcPr marL="121920" marR="121920" marT="60960" marB="60960">
                    <a:lnL w="9525" cap="flat" cmpd="sng" algn="ctr">
                      <a:solidFill>
                        <a:srgbClr val="F2F2F2"/>
                      </a:solidFill>
                      <a:prstDash val="solid"/>
                      <a:round/>
                      <a:headEnd type="none" w="med" len="med"/>
                      <a:tailEnd type="none" w="med" len="med"/>
                    </a:lnL>
                    <a:lnR w="9525" cap="flat" cmpd="sng" algn="ctr">
                      <a:solidFill>
                        <a:srgbClr val="F2F2F2"/>
                      </a:solidFill>
                      <a:prstDash val="solid"/>
                      <a:round/>
                      <a:headEnd type="none" w="med" len="med"/>
                      <a:tailEnd type="none" w="med" len="med"/>
                    </a:lnR>
                    <a:lnT w="9525" cap="flat" cmpd="sng" algn="ctr">
                      <a:solidFill>
                        <a:srgbClr val="F2F2F2"/>
                      </a:solidFill>
                      <a:prstDash val="solid"/>
                      <a:round/>
                      <a:headEnd type="none" w="med" len="med"/>
                      <a:tailEnd type="none" w="med" len="med"/>
                    </a:lnT>
                    <a:lnB w="9525" cap="flat" cmpd="sng" algn="ctr">
                      <a:solidFill>
                        <a:srgbClr val="F2F2F2"/>
                      </a:solidFill>
                      <a:prstDash val="solid"/>
                      <a:round/>
                      <a:headEnd type="none" w="med" len="med"/>
                      <a:tailEnd type="none" w="med" len="med"/>
                    </a:lnB>
                    <a:lnTlToBr w="12700" cmpd="sng">
                      <a:noFill/>
                      <a:prstDash val="solid"/>
                    </a:lnTlToBr>
                    <a:lnBlToTr w="12700" cmpd="sng">
                      <a:noFill/>
                      <a:prstDash val="solid"/>
                    </a:lnBlToTr>
                    <a:solidFill>
                      <a:srgbClr val="F69A04"/>
                    </a:solidFill>
                  </a:tcPr>
                </a:tc>
                <a:tc>
                  <a:txBody>
                    <a:bodyPr/>
                    <a:lstStyle/>
                    <a:p>
                      <a:endParaRPr lang="en-AU" sz="2400" dirty="0"/>
                    </a:p>
                  </a:txBody>
                  <a:tcPr marL="121920" marR="121920" marT="60960" marB="60960">
                    <a:lnL w="9525" cap="flat" cmpd="sng" algn="ctr">
                      <a:solidFill>
                        <a:srgbClr val="F2F2F2"/>
                      </a:solidFill>
                      <a:prstDash val="solid"/>
                      <a:round/>
                      <a:headEnd type="none" w="med" len="med"/>
                      <a:tailEnd type="none" w="med" len="med"/>
                    </a:lnL>
                    <a:lnR w="9525" cap="flat" cmpd="sng" algn="ctr">
                      <a:solidFill>
                        <a:srgbClr val="F2F2F2"/>
                      </a:solidFill>
                      <a:prstDash val="solid"/>
                      <a:round/>
                      <a:headEnd type="none" w="med" len="med"/>
                      <a:tailEnd type="none" w="med" len="med"/>
                    </a:lnR>
                    <a:lnT w="9525" cap="flat" cmpd="sng" algn="ctr">
                      <a:solidFill>
                        <a:srgbClr val="F2F2F2"/>
                      </a:solidFill>
                      <a:prstDash val="solid"/>
                      <a:round/>
                      <a:headEnd type="none" w="med" len="med"/>
                      <a:tailEnd type="none" w="med" len="med"/>
                    </a:lnT>
                    <a:lnB w="9525" cap="flat" cmpd="sng" algn="ctr">
                      <a:solidFill>
                        <a:srgbClr val="F2F2F2"/>
                      </a:solidFill>
                      <a:prstDash val="solid"/>
                      <a:round/>
                      <a:headEnd type="none" w="med" len="med"/>
                      <a:tailEnd type="none" w="med" len="med"/>
                    </a:lnB>
                    <a:lnTlToBr w="12700" cmpd="sng">
                      <a:noFill/>
                      <a:prstDash val="solid"/>
                    </a:lnTlToBr>
                    <a:lnBlToTr w="12700" cmpd="sng">
                      <a:noFill/>
                      <a:prstDash val="solid"/>
                    </a:lnBlToTr>
                    <a:solidFill>
                      <a:srgbClr val="F27708"/>
                    </a:solidFill>
                  </a:tcPr>
                </a:tc>
                <a:extLst>
                  <a:ext uri="{0D108BD9-81ED-4DB2-BD59-A6C34878D82A}">
                    <a16:rowId xmlns:a16="http://schemas.microsoft.com/office/drawing/2014/main" val="3402220985"/>
                  </a:ext>
                </a:extLst>
              </a:tr>
              <a:tr h="780000">
                <a:tc>
                  <a:txBody>
                    <a:bodyPr/>
                    <a:lstStyle/>
                    <a:p>
                      <a:endParaRPr lang="en-AU" sz="2400" dirty="0"/>
                    </a:p>
                  </a:txBody>
                  <a:tcPr marL="121920" marR="121920" marT="60960" marB="60960">
                    <a:lnL w="9525" cap="flat" cmpd="sng" algn="ctr">
                      <a:solidFill>
                        <a:srgbClr val="F2F2F2"/>
                      </a:solidFill>
                      <a:prstDash val="solid"/>
                      <a:round/>
                      <a:headEnd type="none" w="med" len="med"/>
                      <a:tailEnd type="none" w="med" len="med"/>
                    </a:lnL>
                    <a:lnR w="9525" cap="flat" cmpd="sng" algn="ctr">
                      <a:solidFill>
                        <a:srgbClr val="F2F2F2"/>
                      </a:solidFill>
                      <a:prstDash val="solid"/>
                      <a:round/>
                      <a:headEnd type="none" w="med" len="med"/>
                      <a:tailEnd type="none" w="med" len="med"/>
                    </a:lnR>
                    <a:lnT w="9525" cap="flat" cmpd="sng" algn="ctr">
                      <a:solidFill>
                        <a:srgbClr val="F2F2F2"/>
                      </a:solidFill>
                      <a:prstDash val="solid"/>
                      <a:round/>
                      <a:headEnd type="none" w="med" len="med"/>
                      <a:tailEnd type="none" w="med" len="med"/>
                    </a:lnT>
                    <a:lnB w="9525" cap="flat" cmpd="sng" algn="ctr">
                      <a:solidFill>
                        <a:srgbClr val="F2F2F2"/>
                      </a:solidFill>
                      <a:prstDash val="solid"/>
                      <a:round/>
                      <a:headEnd type="none" w="med" len="med"/>
                      <a:tailEnd type="none" w="med" len="med"/>
                    </a:lnB>
                    <a:lnTlToBr w="12700" cmpd="sng">
                      <a:noFill/>
                      <a:prstDash val="solid"/>
                    </a:lnTlToBr>
                    <a:lnBlToTr w="12700" cmpd="sng">
                      <a:noFill/>
                      <a:prstDash val="solid"/>
                    </a:lnBlToTr>
                    <a:solidFill>
                      <a:srgbClr val="9FC55D"/>
                    </a:solidFill>
                  </a:tcPr>
                </a:tc>
                <a:tc>
                  <a:txBody>
                    <a:bodyPr/>
                    <a:lstStyle/>
                    <a:p>
                      <a:endParaRPr lang="en-AU" sz="2400" dirty="0"/>
                    </a:p>
                  </a:txBody>
                  <a:tcPr marL="121920" marR="121920" marT="60960" marB="60960">
                    <a:lnL w="9525" cap="flat" cmpd="sng" algn="ctr">
                      <a:solidFill>
                        <a:srgbClr val="F2F2F2"/>
                      </a:solidFill>
                      <a:prstDash val="solid"/>
                      <a:round/>
                      <a:headEnd type="none" w="med" len="med"/>
                      <a:tailEnd type="none" w="med" len="med"/>
                    </a:lnL>
                    <a:lnR w="9525" cap="flat" cmpd="sng" algn="ctr">
                      <a:solidFill>
                        <a:srgbClr val="F2F2F2"/>
                      </a:solidFill>
                      <a:prstDash val="solid"/>
                      <a:round/>
                      <a:headEnd type="none" w="med" len="med"/>
                      <a:tailEnd type="none" w="med" len="med"/>
                    </a:lnR>
                    <a:lnT w="9525" cap="flat" cmpd="sng" algn="ctr">
                      <a:solidFill>
                        <a:srgbClr val="F2F2F2"/>
                      </a:solidFill>
                      <a:prstDash val="solid"/>
                      <a:round/>
                      <a:headEnd type="none" w="med" len="med"/>
                      <a:tailEnd type="none" w="med" len="med"/>
                    </a:lnT>
                    <a:lnB w="9525" cap="flat" cmpd="sng" algn="ctr">
                      <a:solidFill>
                        <a:srgbClr val="F2F2F2"/>
                      </a:solidFill>
                      <a:prstDash val="solid"/>
                      <a:round/>
                      <a:headEnd type="none" w="med" len="med"/>
                      <a:tailEnd type="none" w="med" len="med"/>
                    </a:lnB>
                    <a:lnTlToBr w="12700" cmpd="sng">
                      <a:noFill/>
                      <a:prstDash val="solid"/>
                    </a:lnTlToBr>
                    <a:lnBlToTr w="12700" cmpd="sng">
                      <a:noFill/>
                      <a:prstDash val="solid"/>
                    </a:lnBlToTr>
                    <a:solidFill>
                      <a:srgbClr val="9FC55D"/>
                    </a:solidFill>
                  </a:tcPr>
                </a:tc>
                <a:tc>
                  <a:txBody>
                    <a:bodyPr/>
                    <a:lstStyle/>
                    <a:p>
                      <a:endParaRPr lang="en-AU" sz="2400" dirty="0"/>
                    </a:p>
                  </a:txBody>
                  <a:tcPr marL="121920" marR="121920" marT="60960" marB="60960">
                    <a:lnL w="9525" cap="flat" cmpd="sng" algn="ctr">
                      <a:solidFill>
                        <a:srgbClr val="F2F2F2"/>
                      </a:solidFill>
                      <a:prstDash val="solid"/>
                      <a:round/>
                      <a:headEnd type="none" w="med" len="med"/>
                      <a:tailEnd type="none" w="med" len="med"/>
                    </a:lnL>
                    <a:lnR w="9525" cap="flat" cmpd="sng" algn="ctr">
                      <a:solidFill>
                        <a:srgbClr val="F2F2F2"/>
                      </a:solidFill>
                      <a:prstDash val="solid"/>
                      <a:round/>
                      <a:headEnd type="none" w="med" len="med"/>
                      <a:tailEnd type="none" w="med" len="med"/>
                    </a:lnR>
                    <a:lnT w="9525" cap="flat" cmpd="sng" algn="ctr">
                      <a:solidFill>
                        <a:srgbClr val="F2F2F2"/>
                      </a:solidFill>
                      <a:prstDash val="solid"/>
                      <a:round/>
                      <a:headEnd type="none" w="med" len="med"/>
                      <a:tailEnd type="none" w="med" len="med"/>
                    </a:lnT>
                    <a:lnB w="9525" cap="flat" cmpd="sng" algn="ctr">
                      <a:solidFill>
                        <a:srgbClr val="F2F2F2"/>
                      </a:solidFill>
                      <a:prstDash val="solid"/>
                      <a:round/>
                      <a:headEnd type="none" w="med" len="med"/>
                      <a:tailEnd type="none" w="med" len="med"/>
                    </a:lnB>
                    <a:lnTlToBr w="12700" cmpd="sng">
                      <a:noFill/>
                      <a:prstDash val="solid"/>
                    </a:lnTlToBr>
                    <a:lnBlToTr w="12700" cmpd="sng">
                      <a:noFill/>
                      <a:prstDash val="solid"/>
                    </a:lnBlToTr>
                    <a:solidFill>
                      <a:srgbClr val="BFDB67"/>
                    </a:solidFill>
                  </a:tcPr>
                </a:tc>
                <a:tc>
                  <a:txBody>
                    <a:bodyPr/>
                    <a:lstStyle/>
                    <a:p>
                      <a:endParaRPr lang="en-AU" sz="2400" dirty="0"/>
                    </a:p>
                  </a:txBody>
                  <a:tcPr marL="121920" marR="121920" marT="60960" marB="60960">
                    <a:lnL w="9525" cap="flat" cmpd="sng" algn="ctr">
                      <a:solidFill>
                        <a:srgbClr val="F2F2F2"/>
                      </a:solidFill>
                      <a:prstDash val="solid"/>
                      <a:round/>
                      <a:headEnd type="none" w="med" len="med"/>
                      <a:tailEnd type="none" w="med" len="med"/>
                    </a:lnL>
                    <a:lnR w="9525" cap="flat" cmpd="sng" algn="ctr">
                      <a:solidFill>
                        <a:srgbClr val="F2F2F2"/>
                      </a:solidFill>
                      <a:prstDash val="solid"/>
                      <a:round/>
                      <a:headEnd type="none" w="med" len="med"/>
                      <a:tailEnd type="none" w="med" len="med"/>
                    </a:lnR>
                    <a:lnT w="9525" cap="flat" cmpd="sng" algn="ctr">
                      <a:solidFill>
                        <a:srgbClr val="F2F2F2"/>
                      </a:solidFill>
                      <a:prstDash val="solid"/>
                      <a:round/>
                      <a:headEnd type="none" w="med" len="med"/>
                      <a:tailEnd type="none" w="med" len="med"/>
                    </a:lnT>
                    <a:lnB w="9525" cap="flat" cmpd="sng" algn="ctr">
                      <a:solidFill>
                        <a:srgbClr val="F2F2F2"/>
                      </a:solidFill>
                      <a:prstDash val="solid"/>
                      <a:round/>
                      <a:headEnd type="none" w="med" len="med"/>
                      <a:tailEnd type="none" w="med" len="med"/>
                    </a:lnB>
                    <a:lnTlToBr w="12700" cmpd="sng">
                      <a:noFill/>
                      <a:prstDash val="solid"/>
                    </a:lnTlToBr>
                    <a:lnBlToTr w="12700" cmpd="sng">
                      <a:noFill/>
                      <a:prstDash val="solid"/>
                    </a:lnBlToTr>
                    <a:solidFill>
                      <a:srgbClr val="E0E056"/>
                    </a:solidFill>
                  </a:tcPr>
                </a:tc>
                <a:tc>
                  <a:txBody>
                    <a:bodyPr/>
                    <a:lstStyle/>
                    <a:p>
                      <a:endParaRPr lang="en-AU" sz="2400" dirty="0"/>
                    </a:p>
                  </a:txBody>
                  <a:tcPr marL="121920" marR="121920" marT="60960" marB="60960">
                    <a:lnL w="9525" cap="flat" cmpd="sng" algn="ctr">
                      <a:solidFill>
                        <a:srgbClr val="F2F2F2"/>
                      </a:solidFill>
                      <a:prstDash val="solid"/>
                      <a:round/>
                      <a:headEnd type="none" w="med" len="med"/>
                      <a:tailEnd type="none" w="med" len="med"/>
                    </a:lnL>
                    <a:lnR w="9525" cap="flat" cmpd="sng" algn="ctr">
                      <a:solidFill>
                        <a:srgbClr val="F2F2F2"/>
                      </a:solidFill>
                      <a:prstDash val="solid"/>
                      <a:round/>
                      <a:headEnd type="none" w="med" len="med"/>
                      <a:tailEnd type="none" w="med" len="med"/>
                    </a:lnR>
                    <a:lnT w="9525" cap="flat" cmpd="sng" algn="ctr">
                      <a:solidFill>
                        <a:srgbClr val="F2F2F2"/>
                      </a:solidFill>
                      <a:prstDash val="solid"/>
                      <a:round/>
                      <a:headEnd type="none" w="med" len="med"/>
                      <a:tailEnd type="none" w="med" len="med"/>
                    </a:lnT>
                    <a:lnB w="9525" cap="flat" cmpd="sng" algn="ctr">
                      <a:solidFill>
                        <a:srgbClr val="F2F2F2"/>
                      </a:solidFill>
                      <a:prstDash val="solid"/>
                      <a:round/>
                      <a:headEnd type="none" w="med" len="med"/>
                      <a:tailEnd type="none" w="med" len="med"/>
                    </a:lnB>
                    <a:lnTlToBr w="12700" cmpd="sng">
                      <a:noFill/>
                      <a:prstDash val="solid"/>
                    </a:lnTlToBr>
                    <a:lnBlToTr w="12700" cmpd="sng">
                      <a:noFill/>
                      <a:prstDash val="solid"/>
                    </a:lnBlToTr>
                    <a:solidFill>
                      <a:srgbClr val="FFCE01"/>
                    </a:solidFill>
                  </a:tcPr>
                </a:tc>
                <a:tc>
                  <a:txBody>
                    <a:bodyPr/>
                    <a:lstStyle/>
                    <a:p>
                      <a:endParaRPr lang="en-AU" sz="2400" dirty="0"/>
                    </a:p>
                  </a:txBody>
                  <a:tcPr marL="121920" marR="121920" marT="60960" marB="60960">
                    <a:lnL w="9525" cap="flat" cmpd="sng" algn="ctr">
                      <a:solidFill>
                        <a:srgbClr val="F2F2F2"/>
                      </a:solidFill>
                      <a:prstDash val="solid"/>
                      <a:round/>
                      <a:headEnd type="none" w="med" len="med"/>
                      <a:tailEnd type="none" w="med" len="med"/>
                    </a:lnL>
                    <a:lnR w="9525" cap="flat" cmpd="sng" algn="ctr">
                      <a:solidFill>
                        <a:srgbClr val="F2F2F2"/>
                      </a:solidFill>
                      <a:prstDash val="solid"/>
                      <a:round/>
                      <a:headEnd type="none" w="med" len="med"/>
                      <a:tailEnd type="none" w="med" len="med"/>
                    </a:lnR>
                    <a:lnT w="9525" cap="flat" cmpd="sng" algn="ctr">
                      <a:solidFill>
                        <a:srgbClr val="F2F2F2"/>
                      </a:solidFill>
                      <a:prstDash val="solid"/>
                      <a:round/>
                      <a:headEnd type="none" w="med" len="med"/>
                      <a:tailEnd type="none" w="med" len="med"/>
                    </a:lnT>
                    <a:lnB w="9525" cap="flat" cmpd="sng" algn="ctr">
                      <a:solidFill>
                        <a:srgbClr val="F2F2F2"/>
                      </a:solidFill>
                      <a:prstDash val="solid"/>
                      <a:round/>
                      <a:headEnd type="none" w="med" len="med"/>
                      <a:tailEnd type="none" w="med" len="med"/>
                    </a:lnB>
                    <a:lnTlToBr w="12700" cmpd="sng">
                      <a:noFill/>
                      <a:prstDash val="solid"/>
                    </a:lnTlToBr>
                    <a:lnBlToTr w="12700" cmpd="sng">
                      <a:noFill/>
                      <a:prstDash val="solid"/>
                    </a:lnBlToTr>
                    <a:solidFill>
                      <a:srgbClr val="F69A04"/>
                    </a:solidFill>
                  </a:tcPr>
                </a:tc>
                <a:extLst>
                  <a:ext uri="{0D108BD9-81ED-4DB2-BD59-A6C34878D82A}">
                    <a16:rowId xmlns:a16="http://schemas.microsoft.com/office/drawing/2014/main" val="2342026657"/>
                  </a:ext>
                </a:extLst>
              </a:tr>
              <a:tr h="780000">
                <a:tc>
                  <a:txBody>
                    <a:bodyPr/>
                    <a:lstStyle/>
                    <a:p>
                      <a:endParaRPr lang="en-AU" sz="2400" dirty="0"/>
                    </a:p>
                  </a:txBody>
                  <a:tcPr marL="121920" marR="121920" marT="60960" marB="60960">
                    <a:lnL w="9525" cap="flat" cmpd="sng" algn="ctr">
                      <a:solidFill>
                        <a:srgbClr val="F2F2F2"/>
                      </a:solidFill>
                      <a:prstDash val="solid"/>
                      <a:round/>
                      <a:headEnd type="none" w="med" len="med"/>
                      <a:tailEnd type="none" w="med" len="med"/>
                    </a:lnL>
                    <a:lnR w="9525" cap="flat" cmpd="sng" algn="ctr">
                      <a:solidFill>
                        <a:srgbClr val="F2F2F2"/>
                      </a:solidFill>
                      <a:prstDash val="solid"/>
                      <a:round/>
                      <a:headEnd type="none" w="med" len="med"/>
                      <a:tailEnd type="none" w="med" len="med"/>
                    </a:lnR>
                    <a:lnT w="9525" cap="flat" cmpd="sng" algn="ctr">
                      <a:solidFill>
                        <a:srgbClr val="F2F2F2"/>
                      </a:solidFill>
                      <a:prstDash val="solid"/>
                      <a:round/>
                      <a:headEnd type="none" w="med" len="med"/>
                      <a:tailEnd type="none" w="med" len="med"/>
                    </a:lnT>
                    <a:lnB w="9525" cap="flat" cmpd="sng" algn="ctr">
                      <a:solidFill>
                        <a:srgbClr val="F2F2F2"/>
                      </a:solidFill>
                      <a:prstDash val="solid"/>
                      <a:round/>
                      <a:headEnd type="none" w="med" len="med"/>
                      <a:tailEnd type="none" w="med" len="med"/>
                    </a:lnB>
                    <a:lnTlToBr w="12700" cmpd="sng">
                      <a:noFill/>
                      <a:prstDash val="solid"/>
                    </a:lnTlToBr>
                    <a:lnBlToTr w="12700" cmpd="sng">
                      <a:noFill/>
                      <a:prstDash val="solid"/>
                    </a:lnBlToTr>
                    <a:solidFill>
                      <a:srgbClr val="9FC55D"/>
                    </a:solidFill>
                  </a:tcPr>
                </a:tc>
                <a:tc>
                  <a:txBody>
                    <a:bodyPr/>
                    <a:lstStyle/>
                    <a:p>
                      <a:endParaRPr lang="en-AU" sz="2400" dirty="0"/>
                    </a:p>
                  </a:txBody>
                  <a:tcPr marL="121920" marR="121920" marT="60960" marB="60960">
                    <a:lnL w="9525" cap="flat" cmpd="sng" algn="ctr">
                      <a:solidFill>
                        <a:srgbClr val="F2F2F2"/>
                      </a:solidFill>
                      <a:prstDash val="solid"/>
                      <a:round/>
                      <a:headEnd type="none" w="med" len="med"/>
                      <a:tailEnd type="none" w="med" len="med"/>
                    </a:lnL>
                    <a:lnR w="9525" cap="flat" cmpd="sng" algn="ctr">
                      <a:solidFill>
                        <a:srgbClr val="F2F2F2"/>
                      </a:solidFill>
                      <a:prstDash val="solid"/>
                      <a:round/>
                      <a:headEnd type="none" w="med" len="med"/>
                      <a:tailEnd type="none" w="med" len="med"/>
                    </a:lnR>
                    <a:lnT w="9525" cap="flat" cmpd="sng" algn="ctr">
                      <a:solidFill>
                        <a:srgbClr val="F2F2F2"/>
                      </a:solidFill>
                      <a:prstDash val="solid"/>
                      <a:round/>
                      <a:headEnd type="none" w="med" len="med"/>
                      <a:tailEnd type="none" w="med" len="med"/>
                    </a:lnT>
                    <a:lnB w="9525" cap="flat" cmpd="sng" algn="ctr">
                      <a:solidFill>
                        <a:srgbClr val="F2F2F2"/>
                      </a:solidFill>
                      <a:prstDash val="solid"/>
                      <a:round/>
                      <a:headEnd type="none" w="med" len="med"/>
                      <a:tailEnd type="none" w="med" len="med"/>
                    </a:lnB>
                    <a:lnTlToBr w="12700" cmpd="sng">
                      <a:noFill/>
                      <a:prstDash val="solid"/>
                    </a:lnTlToBr>
                    <a:lnBlToTr w="12700" cmpd="sng">
                      <a:noFill/>
                      <a:prstDash val="solid"/>
                    </a:lnBlToTr>
                    <a:solidFill>
                      <a:srgbClr val="9FC55D"/>
                    </a:solidFill>
                  </a:tcPr>
                </a:tc>
                <a:tc>
                  <a:txBody>
                    <a:bodyPr/>
                    <a:lstStyle/>
                    <a:p>
                      <a:endParaRPr lang="en-AU" sz="2400" dirty="0"/>
                    </a:p>
                  </a:txBody>
                  <a:tcPr marL="121920" marR="121920" marT="60960" marB="60960">
                    <a:lnL w="9525" cap="flat" cmpd="sng" algn="ctr">
                      <a:solidFill>
                        <a:srgbClr val="F2F2F2"/>
                      </a:solidFill>
                      <a:prstDash val="solid"/>
                      <a:round/>
                      <a:headEnd type="none" w="med" len="med"/>
                      <a:tailEnd type="none" w="med" len="med"/>
                    </a:lnL>
                    <a:lnR w="9525" cap="flat" cmpd="sng" algn="ctr">
                      <a:solidFill>
                        <a:srgbClr val="F2F2F2"/>
                      </a:solidFill>
                      <a:prstDash val="solid"/>
                      <a:round/>
                      <a:headEnd type="none" w="med" len="med"/>
                      <a:tailEnd type="none" w="med" len="med"/>
                    </a:lnR>
                    <a:lnT w="9525" cap="flat" cmpd="sng" algn="ctr">
                      <a:solidFill>
                        <a:srgbClr val="F2F2F2"/>
                      </a:solidFill>
                      <a:prstDash val="solid"/>
                      <a:round/>
                      <a:headEnd type="none" w="med" len="med"/>
                      <a:tailEnd type="none" w="med" len="med"/>
                    </a:lnT>
                    <a:lnB w="9525" cap="flat" cmpd="sng" algn="ctr">
                      <a:solidFill>
                        <a:srgbClr val="F2F2F2"/>
                      </a:solidFill>
                      <a:prstDash val="solid"/>
                      <a:round/>
                      <a:headEnd type="none" w="med" len="med"/>
                      <a:tailEnd type="none" w="med" len="med"/>
                    </a:lnB>
                    <a:lnTlToBr w="12700" cmpd="sng">
                      <a:noFill/>
                      <a:prstDash val="solid"/>
                    </a:lnTlToBr>
                    <a:lnBlToTr w="12700" cmpd="sng">
                      <a:noFill/>
                      <a:prstDash val="solid"/>
                    </a:lnBlToTr>
                    <a:solidFill>
                      <a:srgbClr val="9FC55D"/>
                    </a:solidFill>
                  </a:tcPr>
                </a:tc>
                <a:tc>
                  <a:txBody>
                    <a:bodyPr/>
                    <a:lstStyle/>
                    <a:p>
                      <a:endParaRPr lang="en-AU" sz="2400" dirty="0"/>
                    </a:p>
                  </a:txBody>
                  <a:tcPr marL="121920" marR="121920" marT="60960" marB="60960">
                    <a:lnL w="9525" cap="flat" cmpd="sng" algn="ctr">
                      <a:solidFill>
                        <a:srgbClr val="F2F2F2"/>
                      </a:solidFill>
                      <a:prstDash val="solid"/>
                      <a:round/>
                      <a:headEnd type="none" w="med" len="med"/>
                      <a:tailEnd type="none" w="med" len="med"/>
                    </a:lnL>
                    <a:lnR w="9525" cap="flat" cmpd="sng" algn="ctr">
                      <a:solidFill>
                        <a:srgbClr val="F2F2F2"/>
                      </a:solidFill>
                      <a:prstDash val="solid"/>
                      <a:round/>
                      <a:headEnd type="none" w="med" len="med"/>
                      <a:tailEnd type="none" w="med" len="med"/>
                    </a:lnR>
                    <a:lnT w="9525" cap="flat" cmpd="sng" algn="ctr">
                      <a:solidFill>
                        <a:srgbClr val="F2F2F2"/>
                      </a:solidFill>
                      <a:prstDash val="solid"/>
                      <a:round/>
                      <a:headEnd type="none" w="med" len="med"/>
                      <a:tailEnd type="none" w="med" len="med"/>
                    </a:lnT>
                    <a:lnB w="9525" cap="flat" cmpd="sng" algn="ctr">
                      <a:solidFill>
                        <a:srgbClr val="F2F2F2"/>
                      </a:solidFill>
                      <a:prstDash val="solid"/>
                      <a:round/>
                      <a:headEnd type="none" w="med" len="med"/>
                      <a:tailEnd type="none" w="med" len="med"/>
                    </a:lnB>
                    <a:lnTlToBr w="12700" cmpd="sng">
                      <a:noFill/>
                      <a:prstDash val="solid"/>
                    </a:lnTlToBr>
                    <a:lnBlToTr w="12700" cmpd="sng">
                      <a:noFill/>
                      <a:prstDash val="solid"/>
                    </a:lnBlToTr>
                    <a:solidFill>
                      <a:srgbClr val="BFDB67"/>
                    </a:solidFill>
                  </a:tcPr>
                </a:tc>
                <a:tc>
                  <a:txBody>
                    <a:bodyPr/>
                    <a:lstStyle/>
                    <a:p>
                      <a:endParaRPr lang="en-AU" sz="2400" dirty="0"/>
                    </a:p>
                  </a:txBody>
                  <a:tcPr marL="121920" marR="121920" marT="60960" marB="60960">
                    <a:lnL w="9525" cap="flat" cmpd="sng" algn="ctr">
                      <a:solidFill>
                        <a:srgbClr val="F2F2F2"/>
                      </a:solidFill>
                      <a:prstDash val="solid"/>
                      <a:round/>
                      <a:headEnd type="none" w="med" len="med"/>
                      <a:tailEnd type="none" w="med" len="med"/>
                    </a:lnL>
                    <a:lnR w="9525" cap="flat" cmpd="sng" algn="ctr">
                      <a:solidFill>
                        <a:srgbClr val="F2F2F2"/>
                      </a:solidFill>
                      <a:prstDash val="solid"/>
                      <a:round/>
                      <a:headEnd type="none" w="med" len="med"/>
                      <a:tailEnd type="none" w="med" len="med"/>
                    </a:lnR>
                    <a:lnT w="9525" cap="flat" cmpd="sng" algn="ctr">
                      <a:solidFill>
                        <a:srgbClr val="F2F2F2"/>
                      </a:solidFill>
                      <a:prstDash val="solid"/>
                      <a:round/>
                      <a:headEnd type="none" w="med" len="med"/>
                      <a:tailEnd type="none" w="med" len="med"/>
                    </a:lnT>
                    <a:lnB w="9525" cap="flat" cmpd="sng" algn="ctr">
                      <a:solidFill>
                        <a:srgbClr val="F2F2F2"/>
                      </a:solidFill>
                      <a:prstDash val="solid"/>
                      <a:round/>
                      <a:headEnd type="none" w="med" len="med"/>
                      <a:tailEnd type="none" w="med" len="med"/>
                    </a:lnB>
                    <a:lnTlToBr w="12700" cmpd="sng">
                      <a:noFill/>
                      <a:prstDash val="solid"/>
                    </a:lnTlToBr>
                    <a:lnBlToTr w="12700" cmpd="sng">
                      <a:noFill/>
                      <a:prstDash val="solid"/>
                    </a:lnBlToTr>
                    <a:solidFill>
                      <a:srgbClr val="E0E056"/>
                    </a:solidFill>
                  </a:tcPr>
                </a:tc>
                <a:tc>
                  <a:txBody>
                    <a:bodyPr/>
                    <a:lstStyle/>
                    <a:p>
                      <a:endParaRPr lang="en-AU" sz="2400" dirty="0"/>
                    </a:p>
                  </a:txBody>
                  <a:tcPr marL="121920" marR="121920" marT="60960" marB="60960">
                    <a:lnL w="9525" cap="flat" cmpd="sng" algn="ctr">
                      <a:solidFill>
                        <a:srgbClr val="F2F2F2"/>
                      </a:solidFill>
                      <a:prstDash val="solid"/>
                      <a:round/>
                      <a:headEnd type="none" w="med" len="med"/>
                      <a:tailEnd type="none" w="med" len="med"/>
                    </a:lnL>
                    <a:lnR w="9525" cap="flat" cmpd="sng" algn="ctr">
                      <a:solidFill>
                        <a:srgbClr val="F2F2F2"/>
                      </a:solidFill>
                      <a:prstDash val="solid"/>
                      <a:round/>
                      <a:headEnd type="none" w="med" len="med"/>
                      <a:tailEnd type="none" w="med" len="med"/>
                    </a:lnR>
                    <a:lnT w="9525" cap="flat" cmpd="sng" algn="ctr">
                      <a:solidFill>
                        <a:srgbClr val="F2F2F2"/>
                      </a:solidFill>
                      <a:prstDash val="solid"/>
                      <a:round/>
                      <a:headEnd type="none" w="med" len="med"/>
                      <a:tailEnd type="none" w="med" len="med"/>
                    </a:lnT>
                    <a:lnB w="9525" cap="flat" cmpd="sng" algn="ctr">
                      <a:solidFill>
                        <a:srgbClr val="F2F2F2"/>
                      </a:solidFill>
                      <a:prstDash val="solid"/>
                      <a:round/>
                      <a:headEnd type="none" w="med" len="med"/>
                      <a:tailEnd type="none" w="med" len="med"/>
                    </a:lnB>
                    <a:lnTlToBr w="12700" cmpd="sng">
                      <a:noFill/>
                      <a:prstDash val="solid"/>
                    </a:lnTlToBr>
                    <a:lnBlToTr w="12700" cmpd="sng">
                      <a:noFill/>
                      <a:prstDash val="solid"/>
                    </a:lnBlToTr>
                    <a:solidFill>
                      <a:srgbClr val="FFCE01"/>
                    </a:solidFill>
                  </a:tcPr>
                </a:tc>
                <a:extLst>
                  <a:ext uri="{0D108BD9-81ED-4DB2-BD59-A6C34878D82A}">
                    <a16:rowId xmlns:a16="http://schemas.microsoft.com/office/drawing/2014/main" val="3717383708"/>
                  </a:ext>
                </a:extLst>
              </a:tr>
            </a:tbl>
          </a:graphicData>
        </a:graphic>
      </p:graphicFrame>
      <p:sp>
        <p:nvSpPr>
          <p:cNvPr id="50" name="Textfeld 49">
            <a:extLst>
              <a:ext uri="{FF2B5EF4-FFF2-40B4-BE49-F238E27FC236}">
                <a16:creationId xmlns:a16="http://schemas.microsoft.com/office/drawing/2014/main" id="{0BDDC57B-7363-4AFF-82CE-75C542A7B7E0}"/>
              </a:ext>
            </a:extLst>
          </p:cNvPr>
          <p:cNvSpPr txBox="1"/>
          <p:nvPr/>
        </p:nvSpPr>
        <p:spPr>
          <a:xfrm rot="16200000">
            <a:off x="4772830" y="3591384"/>
            <a:ext cx="3825667" cy="276999"/>
          </a:xfrm>
          <a:prstGeom prst="rect">
            <a:avLst/>
          </a:prstGeom>
          <a:noFill/>
        </p:spPr>
        <p:txBody>
          <a:bodyPr wrap="square" rtlCol="0">
            <a:sp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de-DE" sz="1200" b="0" i="0" u="none" strike="noStrike" kern="1200" cap="none" spc="0" normalizeH="0" baseline="0" noProof="0" dirty="0">
                <a:ln>
                  <a:noFill/>
                </a:ln>
                <a:solidFill>
                  <a:srgbClr val="3B687F"/>
                </a:solidFill>
                <a:effectLst/>
                <a:uLnTx/>
                <a:uFillTx/>
                <a:latin typeface="Arial"/>
                <a:ea typeface="ＭＳ Ｐゴシック" charset="-128"/>
                <a:cs typeface="+mn-cs"/>
              </a:rPr>
              <a:t>Eintrittswahrscheinlichkeit</a:t>
            </a:r>
          </a:p>
        </p:txBody>
      </p:sp>
      <p:sp>
        <p:nvSpPr>
          <p:cNvPr id="51" name="Textfeld 50">
            <a:extLst>
              <a:ext uri="{FF2B5EF4-FFF2-40B4-BE49-F238E27FC236}">
                <a16:creationId xmlns:a16="http://schemas.microsoft.com/office/drawing/2014/main" id="{7036F5E6-8469-4749-9232-6D08EDD5437B}"/>
              </a:ext>
            </a:extLst>
          </p:cNvPr>
          <p:cNvSpPr txBox="1"/>
          <p:nvPr/>
        </p:nvSpPr>
        <p:spPr>
          <a:xfrm>
            <a:off x="7420174" y="6174996"/>
            <a:ext cx="4225689" cy="276999"/>
          </a:xfrm>
          <a:prstGeom prst="rect">
            <a:avLst/>
          </a:prstGeom>
          <a:noFill/>
        </p:spPr>
        <p:txBody>
          <a:bodyPr wrap="square" rtlCol="0">
            <a:sp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de-DE" sz="1200" b="0" i="0" u="none" strike="noStrike" kern="1200" cap="none" spc="0" normalizeH="0" baseline="0" noProof="0" dirty="0">
                <a:ln>
                  <a:noFill/>
                </a:ln>
                <a:solidFill>
                  <a:srgbClr val="3B687F"/>
                </a:solidFill>
                <a:effectLst/>
                <a:uLnTx/>
                <a:uFillTx/>
                <a:latin typeface="Arial"/>
                <a:ea typeface="ＭＳ Ｐゴシック" charset="-128"/>
                <a:cs typeface="+mn-cs"/>
              </a:rPr>
              <a:t>Ausmaß des Schadens</a:t>
            </a:r>
          </a:p>
        </p:txBody>
      </p:sp>
      <p:sp>
        <p:nvSpPr>
          <p:cNvPr id="54" name="Textfeld 53">
            <a:extLst>
              <a:ext uri="{FF2B5EF4-FFF2-40B4-BE49-F238E27FC236}">
                <a16:creationId xmlns:a16="http://schemas.microsoft.com/office/drawing/2014/main" id="{EA1BF2BE-43E7-4C17-B9BB-3CDE51668424}"/>
              </a:ext>
            </a:extLst>
          </p:cNvPr>
          <p:cNvSpPr txBox="1"/>
          <p:nvPr/>
        </p:nvSpPr>
        <p:spPr>
          <a:xfrm>
            <a:off x="7385571" y="5931513"/>
            <a:ext cx="365870" cy="276999"/>
          </a:xfrm>
          <a:prstGeom prst="rect">
            <a:avLst/>
          </a:prstGeom>
          <a:noFill/>
          <a:ln>
            <a:noFill/>
          </a:ln>
        </p:spPr>
        <p:txBody>
          <a:bodyPr wrap="square">
            <a:spAutoFit/>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de-DE" sz="1200" b="0" i="0" u="none" strike="noStrike" kern="1200" cap="none" spc="0" normalizeH="0" baseline="0" noProof="0" dirty="0">
                <a:ln>
                  <a:noFill/>
                </a:ln>
                <a:solidFill>
                  <a:srgbClr val="2D2D8A"/>
                </a:solidFill>
                <a:effectLst/>
                <a:uLnTx/>
                <a:uFillTx/>
                <a:latin typeface="Arial"/>
                <a:ea typeface="ＭＳ Ｐゴシック" charset="-128"/>
                <a:cs typeface="+mn-cs"/>
              </a:rPr>
              <a:t>1</a:t>
            </a:r>
            <a:endParaRPr kumimoji="0" lang="en-AU" sz="1200" b="0" i="0" u="none" strike="noStrike" kern="1200" cap="none" spc="0" normalizeH="0" baseline="0" noProof="0" dirty="0">
              <a:ln>
                <a:noFill/>
              </a:ln>
              <a:solidFill>
                <a:srgbClr val="2D2D8A"/>
              </a:solidFill>
              <a:effectLst/>
              <a:uLnTx/>
              <a:uFillTx/>
              <a:latin typeface="Arial" charset="0"/>
              <a:ea typeface="ＭＳ Ｐゴシック" charset="-128"/>
              <a:cs typeface="+mn-cs"/>
            </a:endParaRPr>
          </a:p>
        </p:txBody>
      </p:sp>
      <p:sp>
        <p:nvSpPr>
          <p:cNvPr id="55" name="Textfeld 54">
            <a:extLst>
              <a:ext uri="{FF2B5EF4-FFF2-40B4-BE49-F238E27FC236}">
                <a16:creationId xmlns:a16="http://schemas.microsoft.com/office/drawing/2014/main" id="{89740ACF-C9D8-434F-BBB5-E0609817F9FD}"/>
              </a:ext>
            </a:extLst>
          </p:cNvPr>
          <p:cNvSpPr txBox="1"/>
          <p:nvPr/>
        </p:nvSpPr>
        <p:spPr>
          <a:xfrm>
            <a:off x="6722077" y="5317598"/>
            <a:ext cx="365870" cy="276999"/>
          </a:xfrm>
          <a:prstGeom prst="rect">
            <a:avLst/>
          </a:prstGeom>
          <a:noFill/>
          <a:ln>
            <a:noFill/>
          </a:ln>
        </p:spPr>
        <p:txBody>
          <a:bodyPr wrap="square">
            <a:spAutoFit/>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de-DE" sz="1200" b="0" i="0" u="none" strike="noStrike" kern="1200" cap="none" spc="0" normalizeH="0" baseline="0" noProof="0" dirty="0">
                <a:ln>
                  <a:noFill/>
                </a:ln>
                <a:solidFill>
                  <a:srgbClr val="2D2D8A"/>
                </a:solidFill>
                <a:effectLst/>
                <a:uLnTx/>
                <a:uFillTx/>
                <a:latin typeface="Arial"/>
                <a:ea typeface="ＭＳ Ｐゴシック" charset="-128"/>
                <a:cs typeface="+mn-cs"/>
              </a:rPr>
              <a:t>1</a:t>
            </a:r>
            <a:endParaRPr kumimoji="0" lang="en-AU" sz="1200" b="0" i="0" u="none" strike="noStrike" kern="1200" cap="none" spc="0" normalizeH="0" baseline="0" noProof="0" dirty="0">
              <a:ln>
                <a:noFill/>
              </a:ln>
              <a:solidFill>
                <a:srgbClr val="2D2D8A"/>
              </a:solidFill>
              <a:effectLst/>
              <a:uLnTx/>
              <a:uFillTx/>
              <a:latin typeface="Arial" charset="0"/>
              <a:ea typeface="ＭＳ Ｐゴシック" charset="-128"/>
              <a:cs typeface="+mn-cs"/>
            </a:endParaRPr>
          </a:p>
        </p:txBody>
      </p:sp>
      <p:sp>
        <p:nvSpPr>
          <p:cNvPr id="56" name="Textfeld 55">
            <a:extLst>
              <a:ext uri="{FF2B5EF4-FFF2-40B4-BE49-F238E27FC236}">
                <a16:creationId xmlns:a16="http://schemas.microsoft.com/office/drawing/2014/main" id="{E0E661C9-8B63-4B5B-87A0-9B36CF9FF0AE}"/>
              </a:ext>
            </a:extLst>
          </p:cNvPr>
          <p:cNvSpPr txBox="1"/>
          <p:nvPr/>
        </p:nvSpPr>
        <p:spPr>
          <a:xfrm>
            <a:off x="8086267" y="5921919"/>
            <a:ext cx="365870" cy="276999"/>
          </a:xfrm>
          <a:prstGeom prst="rect">
            <a:avLst/>
          </a:prstGeom>
          <a:noFill/>
          <a:ln>
            <a:noFill/>
          </a:ln>
        </p:spPr>
        <p:txBody>
          <a:bodyPr wrap="square">
            <a:spAutoFit/>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de-DE" sz="1200" b="0" i="0" u="none" strike="noStrike" kern="1200" cap="none" spc="0" normalizeH="0" baseline="0" noProof="0" dirty="0">
                <a:ln>
                  <a:noFill/>
                </a:ln>
                <a:solidFill>
                  <a:srgbClr val="2D2D8A"/>
                </a:solidFill>
                <a:effectLst/>
                <a:uLnTx/>
                <a:uFillTx/>
                <a:latin typeface="Arial"/>
                <a:ea typeface="ＭＳ Ｐゴシック" charset="-128"/>
                <a:cs typeface="+mn-cs"/>
              </a:rPr>
              <a:t>2</a:t>
            </a:r>
            <a:endParaRPr kumimoji="0" lang="en-AU" sz="1200" b="0" i="0" u="none" strike="noStrike" kern="1200" cap="none" spc="0" normalizeH="0" baseline="0" noProof="0" dirty="0">
              <a:ln>
                <a:noFill/>
              </a:ln>
              <a:solidFill>
                <a:srgbClr val="2D2D8A"/>
              </a:solidFill>
              <a:effectLst/>
              <a:uLnTx/>
              <a:uFillTx/>
              <a:latin typeface="Arial" charset="0"/>
              <a:ea typeface="ＭＳ Ｐゴシック" charset="-128"/>
              <a:cs typeface="+mn-cs"/>
            </a:endParaRPr>
          </a:p>
        </p:txBody>
      </p:sp>
      <p:sp>
        <p:nvSpPr>
          <p:cNvPr id="57" name="Textfeld 56">
            <a:extLst>
              <a:ext uri="{FF2B5EF4-FFF2-40B4-BE49-F238E27FC236}">
                <a16:creationId xmlns:a16="http://schemas.microsoft.com/office/drawing/2014/main" id="{1ED78AD3-9678-4AE6-A5FB-6DB52B9E7259}"/>
              </a:ext>
            </a:extLst>
          </p:cNvPr>
          <p:cNvSpPr txBox="1"/>
          <p:nvPr/>
        </p:nvSpPr>
        <p:spPr>
          <a:xfrm>
            <a:off x="8920101" y="5943417"/>
            <a:ext cx="365870" cy="276999"/>
          </a:xfrm>
          <a:prstGeom prst="rect">
            <a:avLst/>
          </a:prstGeom>
          <a:noFill/>
          <a:ln>
            <a:noFill/>
          </a:ln>
        </p:spPr>
        <p:txBody>
          <a:bodyPr wrap="square">
            <a:spAutoFit/>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de-DE" sz="1200" b="0" i="0" u="none" strike="noStrike" kern="1200" cap="none" spc="0" normalizeH="0" baseline="0" noProof="0" dirty="0">
                <a:ln>
                  <a:noFill/>
                </a:ln>
                <a:solidFill>
                  <a:srgbClr val="2D2D8A"/>
                </a:solidFill>
                <a:effectLst/>
                <a:uLnTx/>
                <a:uFillTx/>
                <a:latin typeface="Arial"/>
                <a:ea typeface="ＭＳ Ｐゴシック" charset="-128"/>
                <a:cs typeface="+mn-cs"/>
              </a:rPr>
              <a:t>3</a:t>
            </a:r>
            <a:endParaRPr kumimoji="0" lang="en-AU" sz="1200" b="0" i="0" u="none" strike="noStrike" kern="1200" cap="none" spc="0" normalizeH="0" baseline="0" noProof="0" dirty="0">
              <a:ln>
                <a:noFill/>
              </a:ln>
              <a:solidFill>
                <a:srgbClr val="2D2D8A"/>
              </a:solidFill>
              <a:effectLst/>
              <a:uLnTx/>
              <a:uFillTx/>
              <a:latin typeface="Arial" charset="0"/>
              <a:ea typeface="ＭＳ Ｐゴシック" charset="-128"/>
              <a:cs typeface="+mn-cs"/>
            </a:endParaRPr>
          </a:p>
        </p:txBody>
      </p:sp>
      <p:sp>
        <p:nvSpPr>
          <p:cNvPr id="58" name="Textfeld 57">
            <a:extLst>
              <a:ext uri="{FF2B5EF4-FFF2-40B4-BE49-F238E27FC236}">
                <a16:creationId xmlns:a16="http://schemas.microsoft.com/office/drawing/2014/main" id="{9231C800-EBAD-49D6-9000-32EAAEABB2A5}"/>
              </a:ext>
            </a:extLst>
          </p:cNvPr>
          <p:cNvSpPr txBox="1"/>
          <p:nvPr/>
        </p:nvSpPr>
        <p:spPr>
          <a:xfrm>
            <a:off x="9621061" y="5946924"/>
            <a:ext cx="365870" cy="276999"/>
          </a:xfrm>
          <a:prstGeom prst="rect">
            <a:avLst/>
          </a:prstGeom>
          <a:noFill/>
          <a:ln>
            <a:noFill/>
          </a:ln>
        </p:spPr>
        <p:txBody>
          <a:bodyPr wrap="square">
            <a:spAutoFit/>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de-DE" sz="1200" b="0" i="0" u="none" strike="noStrike" kern="1200" cap="none" spc="0" normalizeH="0" baseline="0" noProof="0" dirty="0">
                <a:ln>
                  <a:noFill/>
                </a:ln>
                <a:solidFill>
                  <a:srgbClr val="2D2D8A"/>
                </a:solidFill>
                <a:effectLst/>
                <a:uLnTx/>
                <a:uFillTx/>
                <a:latin typeface="Arial"/>
                <a:ea typeface="ＭＳ Ｐゴシック" charset="-128"/>
                <a:cs typeface="+mn-cs"/>
              </a:rPr>
              <a:t>4</a:t>
            </a:r>
            <a:endParaRPr kumimoji="0" lang="en-AU" sz="1200" b="0" i="0" u="none" strike="noStrike" kern="1200" cap="none" spc="0" normalizeH="0" baseline="0" noProof="0" dirty="0">
              <a:ln>
                <a:noFill/>
              </a:ln>
              <a:solidFill>
                <a:srgbClr val="2D2D8A"/>
              </a:solidFill>
              <a:effectLst/>
              <a:uLnTx/>
              <a:uFillTx/>
              <a:latin typeface="Arial" charset="0"/>
              <a:ea typeface="ＭＳ Ｐゴシック" charset="-128"/>
              <a:cs typeface="+mn-cs"/>
            </a:endParaRPr>
          </a:p>
        </p:txBody>
      </p:sp>
      <p:sp>
        <p:nvSpPr>
          <p:cNvPr id="59" name="Textfeld 58">
            <a:extLst>
              <a:ext uri="{FF2B5EF4-FFF2-40B4-BE49-F238E27FC236}">
                <a16:creationId xmlns:a16="http://schemas.microsoft.com/office/drawing/2014/main" id="{64021BAF-CD44-4941-B546-7969FDC120A2}"/>
              </a:ext>
            </a:extLst>
          </p:cNvPr>
          <p:cNvSpPr txBox="1"/>
          <p:nvPr/>
        </p:nvSpPr>
        <p:spPr>
          <a:xfrm>
            <a:off x="10435402" y="5934750"/>
            <a:ext cx="365870" cy="276999"/>
          </a:xfrm>
          <a:prstGeom prst="rect">
            <a:avLst/>
          </a:prstGeom>
          <a:noFill/>
          <a:ln>
            <a:noFill/>
          </a:ln>
        </p:spPr>
        <p:txBody>
          <a:bodyPr wrap="square">
            <a:spAutoFit/>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de-DE" sz="1200" b="0" i="0" u="none" strike="noStrike" kern="1200" cap="none" spc="0" normalizeH="0" baseline="0" noProof="0" dirty="0">
                <a:ln>
                  <a:noFill/>
                </a:ln>
                <a:solidFill>
                  <a:srgbClr val="2D2D8A"/>
                </a:solidFill>
                <a:effectLst/>
                <a:uLnTx/>
                <a:uFillTx/>
                <a:latin typeface="Arial"/>
                <a:ea typeface="ＭＳ Ｐゴシック" charset="-128"/>
                <a:cs typeface="+mn-cs"/>
              </a:rPr>
              <a:t>5</a:t>
            </a:r>
            <a:endParaRPr kumimoji="0" lang="en-AU" sz="1200" b="0" i="0" u="none" strike="noStrike" kern="1200" cap="none" spc="0" normalizeH="0" baseline="0" noProof="0" dirty="0">
              <a:ln>
                <a:noFill/>
              </a:ln>
              <a:solidFill>
                <a:srgbClr val="2D2D8A"/>
              </a:solidFill>
              <a:effectLst/>
              <a:uLnTx/>
              <a:uFillTx/>
              <a:latin typeface="Arial" charset="0"/>
              <a:ea typeface="ＭＳ Ｐゴシック" charset="-128"/>
              <a:cs typeface="+mn-cs"/>
            </a:endParaRPr>
          </a:p>
        </p:txBody>
      </p:sp>
      <p:sp>
        <p:nvSpPr>
          <p:cNvPr id="60" name="Textfeld 59">
            <a:extLst>
              <a:ext uri="{FF2B5EF4-FFF2-40B4-BE49-F238E27FC236}">
                <a16:creationId xmlns:a16="http://schemas.microsoft.com/office/drawing/2014/main" id="{CA3C05A6-B245-49E8-BCF4-1A60D50CF18C}"/>
              </a:ext>
            </a:extLst>
          </p:cNvPr>
          <p:cNvSpPr txBox="1"/>
          <p:nvPr/>
        </p:nvSpPr>
        <p:spPr>
          <a:xfrm>
            <a:off x="11249743" y="5931512"/>
            <a:ext cx="365870" cy="276999"/>
          </a:xfrm>
          <a:prstGeom prst="rect">
            <a:avLst/>
          </a:prstGeom>
          <a:noFill/>
          <a:ln>
            <a:noFill/>
          </a:ln>
        </p:spPr>
        <p:txBody>
          <a:bodyPr wrap="square">
            <a:spAutoFit/>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de-DE" sz="1200" b="0" i="0" u="none" strike="noStrike" kern="1200" cap="none" spc="0" normalizeH="0" baseline="0" noProof="0" dirty="0">
                <a:ln>
                  <a:noFill/>
                </a:ln>
                <a:solidFill>
                  <a:srgbClr val="2D2D8A"/>
                </a:solidFill>
                <a:effectLst/>
                <a:uLnTx/>
                <a:uFillTx/>
                <a:latin typeface="Arial"/>
                <a:ea typeface="ＭＳ Ｐゴシック" charset="-128"/>
                <a:cs typeface="+mn-cs"/>
              </a:rPr>
              <a:t>6</a:t>
            </a:r>
            <a:endParaRPr kumimoji="0" lang="en-AU" sz="1200" b="0" i="0" u="none" strike="noStrike" kern="1200" cap="none" spc="0" normalizeH="0" baseline="0" noProof="0" dirty="0">
              <a:ln>
                <a:noFill/>
              </a:ln>
              <a:solidFill>
                <a:srgbClr val="2D2D8A"/>
              </a:solidFill>
              <a:effectLst/>
              <a:uLnTx/>
              <a:uFillTx/>
              <a:latin typeface="Arial" charset="0"/>
              <a:ea typeface="ＭＳ Ｐゴシック" charset="-128"/>
              <a:cs typeface="+mn-cs"/>
            </a:endParaRPr>
          </a:p>
        </p:txBody>
      </p:sp>
      <p:sp>
        <p:nvSpPr>
          <p:cNvPr id="61" name="Textfeld 60">
            <a:extLst>
              <a:ext uri="{FF2B5EF4-FFF2-40B4-BE49-F238E27FC236}">
                <a16:creationId xmlns:a16="http://schemas.microsoft.com/office/drawing/2014/main" id="{9BF32BDB-5F17-4916-BD20-7AE60F80D5B2}"/>
              </a:ext>
            </a:extLst>
          </p:cNvPr>
          <p:cNvSpPr txBox="1"/>
          <p:nvPr/>
        </p:nvSpPr>
        <p:spPr>
          <a:xfrm>
            <a:off x="6722077" y="4615691"/>
            <a:ext cx="365870" cy="276999"/>
          </a:xfrm>
          <a:prstGeom prst="rect">
            <a:avLst/>
          </a:prstGeom>
          <a:noFill/>
          <a:ln>
            <a:noFill/>
          </a:ln>
        </p:spPr>
        <p:txBody>
          <a:bodyPr wrap="square">
            <a:spAutoFit/>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de-DE" sz="1200" b="0" i="0" u="none" strike="noStrike" kern="1200" cap="none" spc="0" normalizeH="0" baseline="0" noProof="0" dirty="0">
                <a:ln>
                  <a:noFill/>
                </a:ln>
                <a:solidFill>
                  <a:srgbClr val="2D2D8A"/>
                </a:solidFill>
                <a:effectLst/>
                <a:uLnTx/>
                <a:uFillTx/>
                <a:latin typeface="Arial"/>
                <a:ea typeface="ＭＳ Ｐゴシック" charset="-128"/>
                <a:cs typeface="+mn-cs"/>
              </a:rPr>
              <a:t>2</a:t>
            </a:r>
            <a:endParaRPr kumimoji="0" lang="en-AU" sz="1200" b="0" i="0" u="none" strike="noStrike" kern="1200" cap="none" spc="0" normalizeH="0" baseline="0" noProof="0" dirty="0">
              <a:ln>
                <a:noFill/>
              </a:ln>
              <a:solidFill>
                <a:srgbClr val="2D2D8A"/>
              </a:solidFill>
              <a:effectLst/>
              <a:uLnTx/>
              <a:uFillTx/>
              <a:latin typeface="Arial" charset="0"/>
              <a:ea typeface="ＭＳ Ｐゴシック" charset="-128"/>
              <a:cs typeface="+mn-cs"/>
            </a:endParaRPr>
          </a:p>
        </p:txBody>
      </p:sp>
      <p:sp>
        <p:nvSpPr>
          <p:cNvPr id="62" name="Textfeld 61">
            <a:extLst>
              <a:ext uri="{FF2B5EF4-FFF2-40B4-BE49-F238E27FC236}">
                <a16:creationId xmlns:a16="http://schemas.microsoft.com/office/drawing/2014/main" id="{1A62AD83-EC19-40C2-A19F-FC43609A05EE}"/>
              </a:ext>
            </a:extLst>
          </p:cNvPr>
          <p:cNvSpPr txBox="1"/>
          <p:nvPr/>
        </p:nvSpPr>
        <p:spPr>
          <a:xfrm>
            <a:off x="6728026" y="3842594"/>
            <a:ext cx="365870" cy="276999"/>
          </a:xfrm>
          <a:prstGeom prst="rect">
            <a:avLst/>
          </a:prstGeom>
          <a:noFill/>
          <a:ln>
            <a:noFill/>
          </a:ln>
        </p:spPr>
        <p:txBody>
          <a:bodyPr wrap="square">
            <a:spAutoFit/>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de-DE" sz="1200" b="0" i="0" u="none" strike="noStrike" kern="1200" cap="none" spc="0" normalizeH="0" baseline="0" noProof="0" dirty="0">
                <a:ln>
                  <a:noFill/>
                </a:ln>
                <a:solidFill>
                  <a:srgbClr val="2D2D8A"/>
                </a:solidFill>
                <a:effectLst/>
                <a:uLnTx/>
                <a:uFillTx/>
                <a:latin typeface="Arial"/>
                <a:ea typeface="ＭＳ Ｐゴシック" charset="-128"/>
                <a:cs typeface="+mn-cs"/>
              </a:rPr>
              <a:t>3</a:t>
            </a:r>
            <a:endParaRPr kumimoji="0" lang="en-AU" sz="1200" b="0" i="0" u="none" strike="noStrike" kern="1200" cap="none" spc="0" normalizeH="0" baseline="0" noProof="0" dirty="0">
              <a:ln>
                <a:noFill/>
              </a:ln>
              <a:solidFill>
                <a:srgbClr val="2D2D8A"/>
              </a:solidFill>
              <a:effectLst/>
              <a:uLnTx/>
              <a:uFillTx/>
              <a:latin typeface="Arial" charset="0"/>
              <a:ea typeface="ＭＳ Ｐゴシック" charset="-128"/>
              <a:cs typeface="+mn-cs"/>
            </a:endParaRPr>
          </a:p>
        </p:txBody>
      </p:sp>
      <p:sp>
        <p:nvSpPr>
          <p:cNvPr id="63" name="Textfeld 62">
            <a:extLst>
              <a:ext uri="{FF2B5EF4-FFF2-40B4-BE49-F238E27FC236}">
                <a16:creationId xmlns:a16="http://schemas.microsoft.com/office/drawing/2014/main" id="{FB03A1F2-A8D3-4695-B4E5-D3578C7F3E5F}"/>
              </a:ext>
            </a:extLst>
          </p:cNvPr>
          <p:cNvSpPr txBox="1"/>
          <p:nvPr/>
        </p:nvSpPr>
        <p:spPr>
          <a:xfrm>
            <a:off x="6715062" y="3122142"/>
            <a:ext cx="365870" cy="276999"/>
          </a:xfrm>
          <a:prstGeom prst="rect">
            <a:avLst/>
          </a:prstGeom>
          <a:noFill/>
          <a:ln>
            <a:noFill/>
          </a:ln>
        </p:spPr>
        <p:txBody>
          <a:bodyPr wrap="square">
            <a:spAutoFit/>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de-DE" sz="1200" b="0" i="0" u="none" strike="noStrike" kern="1200" cap="none" spc="0" normalizeH="0" baseline="0" noProof="0" dirty="0">
                <a:ln>
                  <a:noFill/>
                </a:ln>
                <a:solidFill>
                  <a:srgbClr val="2D2D8A"/>
                </a:solidFill>
                <a:effectLst/>
                <a:uLnTx/>
                <a:uFillTx/>
                <a:latin typeface="Arial"/>
                <a:ea typeface="ＭＳ Ｐゴシック" charset="-128"/>
                <a:cs typeface="+mn-cs"/>
              </a:rPr>
              <a:t>4</a:t>
            </a:r>
            <a:endParaRPr kumimoji="0" lang="en-AU" sz="1200" b="0" i="0" u="none" strike="noStrike" kern="1200" cap="none" spc="0" normalizeH="0" baseline="0" noProof="0" dirty="0">
              <a:ln>
                <a:noFill/>
              </a:ln>
              <a:solidFill>
                <a:srgbClr val="2D2D8A"/>
              </a:solidFill>
              <a:effectLst/>
              <a:uLnTx/>
              <a:uFillTx/>
              <a:latin typeface="Arial" charset="0"/>
              <a:ea typeface="ＭＳ Ｐゴシック" charset="-128"/>
              <a:cs typeface="+mn-cs"/>
            </a:endParaRPr>
          </a:p>
        </p:txBody>
      </p:sp>
      <p:sp>
        <p:nvSpPr>
          <p:cNvPr id="64" name="Textfeld 63">
            <a:extLst>
              <a:ext uri="{FF2B5EF4-FFF2-40B4-BE49-F238E27FC236}">
                <a16:creationId xmlns:a16="http://schemas.microsoft.com/office/drawing/2014/main" id="{1349106B-606D-4A51-BFF7-C075AE987C81}"/>
              </a:ext>
            </a:extLst>
          </p:cNvPr>
          <p:cNvSpPr txBox="1"/>
          <p:nvPr/>
        </p:nvSpPr>
        <p:spPr>
          <a:xfrm>
            <a:off x="6715317" y="2327398"/>
            <a:ext cx="365870" cy="276999"/>
          </a:xfrm>
          <a:prstGeom prst="rect">
            <a:avLst/>
          </a:prstGeom>
          <a:noFill/>
          <a:ln>
            <a:noFill/>
          </a:ln>
        </p:spPr>
        <p:txBody>
          <a:bodyPr wrap="square">
            <a:spAutoFit/>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de-DE" sz="1200" b="0" i="0" u="none" strike="noStrike" kern="1200" cap="none" spc="0" normalizeH="0" baseline="0" noProof="0" dirty="0">
                <a:ln>
                  <a:noFill/>
                </a:ln>
                <a:solidFill>
                  <a:srgbClr val="2D2D8A"/>
                </a:solidFill>
                <a:effectLst/>
                <a:uLnTx/>
                <a:uFillTx/>
                <a:latin typeface="Arial"/>
                <a:ea typeface="ＭＳ Ｐゴシック" charset="-128"/>
                <a:cs typeface="+mn-cs"/>
              </a:rPr>
              <a:t>5</a:t>
            </a:r>
            <a:endParaRPr kumimoji="0" lang="en-AU" sz="1200" b="0" i="0" u="none" strike="noStrike" kern="1200" cap="none" spc="0" normalizeH="0" baseline="0" noProof="0" dirty="0">
              <a:ln>
                <a:noFill/>
              </a:ln>
              <a:solidFill>
                <a:srgbClr val="2D2D8A"/>
              </a:solidFill>
              <a:effectLst/>
              <a:uLnTx/>
              <a:uFillTx/>
              <a:latin typeface="Arial" charset="0"/>
              <a:ea typeface="ＭＳ Ｐゴシック" charset="-128"/>
              <a:cs typeface="+mn-cs"/>
            </a:endParaRPr>
          </a:p>
        </p:txBody>
      </p:sp>
      <p:sp>
        <p:nvSpPr>
          <p:cNvPr id="65" name="Textfeld 64">
            <a:extLst>
              <a:ext uri="{FF2B5EF4-FFF2-40B4-BE49-F238E27FC236}">
                <a16:creationId xmlns:a16="http://schemas.microsoft.com/office/drawing/2014/main" id="{8B1FD6AE-700B-4CD8-BB37-C8669852D698}"/>
              </a:ext>
            </a:extLst>
          </p:cNvPr>
          <p:cNvSpPr txBox="1"/>
          <p:nvPr/>
        </p:nvSpPr>
        <p:spPr>
          <a:xfrm>
            <a:off x="6715062" y="1524092"/>
            <a:ext cx="365870" cy="276999"/>
          </a:xfrm>
          <a:prstGeom prst="rect">
            <a:avLst/>
          </a:prstGeom>
          <a:noFill/>
          <a:ln>
            <a:noFill/>
          </a:ln>
        </p:spPr>
        <p:txBody>
          <a:bodyPr wrap="square">
            <a:spAutoFit/>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de-DE" sz="1200" b="0" i="0" u="none" strike="noStrike" kern="1200" cap="none" spc="0" normalizeH="0" baseline="0" noProof="0" dirty="0">
                <a:ln>
                  <a:noFill/>
                </a:ln>
                <a:solidFill>
                  <a:srgbClr val="2D2D8A"/>
                </a:solidFill>
                <a:effectLst/>
                <a:uLnTx/>
                <a:uFillTx/>
                <a:latin typeface="Arial"/>
                <a:ea typeface="ＭＳ Ｐゴシック" charset="-128"/>
                <a:cs typeface="+mn-cs"/>
              </a:rPr>
              <a:t>6</a:t>
            </a:r>
            <a:endParaRPr kumimoji="0" lang="en-AU" sz="1200" b="0" i="0" u="none" strike="noStrike" kern="1200" cap="none" spc="0" normalizeH="0" baseline="0" noProof="0" dirty="0">
              <a:ln>
                <a:noFill/>
              </a:ln>
              <a:solidFill>
                <a:srgbClr val="2D2D8A"/>
              </a:solidFill>
              <a:effectLst/>
              <a:uLnTx/>
              <a:uFillTx/>
              <a:latin typeface="Arial" charset="0"/>
              <a:ea typeface="ＭＳ Ｐゴシック" charset="-128"/>
              <a:cs typeface="+mn-cs"/>
            </a:endParaRPr>
          </a:p>
        </p:txBody>
      </p:sp>
      <p:graphicFrame>
        <p:nvGraphicFramePr>
          <p:cNvPr id="92" name="Tabelle 51">
            <a:extLst>
              <a:ext uri="{FF2B5EF4-FFF2-40B4-BE49-F238E27FC236}">
                <a16:creationId xmlns:a16="http://schemas.microsoft.com/office/drawing/2014/main" id="{F41C4A62-688D-4D53-8154-D8F0B2393C73}"/>
              </a:ext>
            </a:extLst>
          </p:cNvPr>
          <p:cNvGraphicFramePr>
            <a:graphicFrameLocks noGrp="1"/>
          </p:cNvGraphicFramePr>
          <p:nvPr/>
        </p:nvGraphicFramePr>
        <p:xfrm>
          <a:off x="672495" y="1898005"/>
          <a:ext cx="4413750" cy="2448273"/>
        </p:xfrm>
        <a:graphic>
          <a:graphicData uri="http://schemas.openxmlformats.org/drawingml/2006/table">
            <a:tbl>
              <a:tblPr firstRow="1" bandRow="1">
                <a:tableStyleId>{5C22544A-7EE6-4342-B048-85BDC9FD1C3A}</a:tableStyleId>
              </a:tblPr>
              <a:tblGrid>
                <a:gridCol w="2206875">
                  <a:extLst>
                    <a:ext uri="{9D8B030D-6E8A-4147-A177-3AD203B41FA5}">
                      <a16:colId xmlns:a16="http://schemas.microsoft.com/office/drawing/2014/main" val="1062721599"/>
                    </a:ext>
                  </a:extLst>
                </a:gridCol>
                <a:gridCol w="2206875">
                  <a:extLst>
                    <a:ext uri="{9D8B030D-6E8A-4147-A177-3AD203B41FA5}">
                      <a16:colId xmlns:a16="http://schemas.microsoft.com/office/drawing/2014/main" val="1597128941"/>
                    </a:ext>
                  </a:extLst>
                </a:gridCol>
              </a:tblGrid>
              <a:tr h="56248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300" b="0" dirty="0">
                          <a:latin typeface="+mn-lt"/>
                        </a:rPr>
                        <a:t>Abschätzung Eintrittswahrscheinlichkeit</a:t>
                      </a:r>
                      <a:endParaRPr lang="en-AU" sz="1300" b="0" dirty="0">
                        <a:latin typeface="+mn-lt"/>
                      </a:endParaRPr>
                    </a:p>
                  </a:txBody>
                  <a:tcPr>
                    <a:solidFill>
                      <a:srgbClr val="3B687F"/>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200" b="0" dirty="0"/>
                        <a:t>Abschätzung Ausmaß des Schadens</a:t>
                      </a:r>
                      <a:endParaRPr lang="en-AU" sz="1200" b="0" dirty="0"/>
                    </a:p>
                  </a:txBody>
                  <a:tcPr>
                    <a:solidFill>
                      <a:srgbClr val="3B687F"/>
                    </a:solidFill>
                  </a:tcPr>
                </a:tc>
                <a:extLst>
                  <a:ext uri="{0D108BD9-81ED-4DB2-BD59-A6C34878D82A}">
                    <a16:rowId xmlns:a16="http://schemas.microsoft.com/office/drawing/2014/main" val="1992293004"/>
                  </a:ext>
                </a:extLst>
              </a:tr>
              <a:tr h="1885785">
                <a:tc>
                  <a:txBody>
                    <a:bodyPr/>
                    <a:lstStyle/>
                    <a:p>
                      <a:endParaRPr lang="de-DE" sz="1200" dirty="0"/>
                    </a:p>
                    <a:p>
                      <a:endParaRPr lang="en-AU" sz="1200" dirty="0"/>
                    </a:p>
                    <a:p>
                      <a:endParaRPr lang="en-AU" sz="1200" dirty="0"/>
                    </a:p>
                  </a:txBody>
                  <a:tcPr>
                    <a:solidFill>
                      <a:schemeClr val="bg1">
                        <a:lumMod val="95000"/>
                      </a:schemeClr>
                    </a:solidFill>
                  </a:tcPr>
                </a:tc>
                <a:tc>
                  <a:txBody>
                    <a:bodyPr/>
                    <a:lstStyle/>
                    <a:p>
                      <a:endParaRPr lang="de-DE" sz="1200" dirty="0"/>
                    </a:p>
                    <a:p>
                      <a:endParaRPr lang="en-AU" sz="1200" dirty="0"/>
                    </a:p>
                  </a:txBody>
                  <a:tcPr>
                    <a:solidFill>
                      <a:schemeClr val="bg1">
                        <a:lumMod val="95000"/>
                      </a:schemeClr>
                    </a:solidFill>
                  </a:tcPr>
                </a:tc>
                <a:extLst>
                  <a:ext uri="{0D108BD9-81ED-4DB2-BD59-A6C34878D82A}">
                    <a16:rowId xmlns:a16="http://schemas.microsoft.com/office/drawing/2014/main" val="3283946611"/>
                  </a:ext>
                </a:extLst>
              </a:tr>
            </a:tbl>
          </a:graphicData>
        </a:graphic>
      </p:graphicFrame>
      <p:grpSp>
        <p:nvGrpSpPr>
          <p:cNvPr id="93" name="Gruppieren 92">
            <a:extLst>
              <a:ext uri="{FF2B5EF4-FFF2-40B4-BE49-F238E27FC236}">
                <a16:creationId xmlns:a16="http://schemas.microsoft.com/office/drawing/2014/main" id="{F3A99EFC-A872-4B4E-AD59-7251045700DE}"/>
              </a:ext>
            </a:extLst>
          </p:cNvPr>
          <p:cNvGrpSpPr/>
          <p:nvPr/>
        </p:nvGrpSpPr>
        <p:grpSpPr>
          <a:xfrm>
            <a:off x="901043" y="2564475"/>
            <a:ext cx="143542" cy="1509697"/>
            <a:chOff x="1586569" y="2715581"/>
            <a:chExt cx="143542" cy="1509697"/>
          </a:xfrm>
        </p:grpSpPr>
        <p:sp>
          <p:nvSpPr>
            <p:cNvPr id="94" name="Ellipse 93">
              <a:extLst>
                <a:ext uri="{FF2B5EF4-FFF2-40B4-BE49-F238E27FC236}">
                  <a16:creationId xmlns:a16="http://schemas.microsoft.com/office/drawing/2014/main" id="{8F130C72-6F7A-4325-A14A-E282E060ACBE}"/>
                </a:ext>
              </a:extLst>
            </p:cNvPr>
            <p:cNvSpPr/>
            <p:nvPr/>
          </p:nvSpPr>
          <p:spPr>
            <a:xfrm>
              <a:off x="1586572" y="2715581"/>
              <a:ext cx="142128" cy="153593"/>
            </a:xfrm>
            <a:prstGeom prst="ellipse">
              <a:avLst/>
            </a:prstGeom>
            <a:solidFill>
              <a:srgbClr val="DD2E44"/>
            </a:solidFill>
            <a:ln>
              <a:solidFill>
                <a:srgbClr val="DD2E4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AU" sz="2400" b="0" i="0" u="none" strike="noStrike" kern="1200" cap="none" spc="0" normalizeH="0" baseline="0" noProof="0" dirty="0">
                <a:ln>
                  <a:noFill/>
                </a:ln>
                <a:solidFill>
                  <a:srgbClr val="FFFFFF"/>
                </a:solidFill>
                <a:effectLst/>
                <a:uLnTx/>
                <a:uFillTx/>
                <a:latin typeface="Arial"/>
                <a:ea typeface="ＭＳ Ｐゴシック"/>
                <a:cs typeface="+mn-cs"/>
              </a:endParaRPr>
            </a:p>
          </p:txBody>
        </p:sp>
        <p:sp>
          <p:nvSpPr>
            <p:cNvPr id="95" name="Ellipse 94">
              <a:extLst>
                <a:ext uri="{FF2B5EF4-FFF2-40B4-BE49-F238E27FC236}">
                  <a16:creationId xmlns:a16="http://schemas.microsoft.com/office/drawing/2014/main" id="{93718FB6-B880-44F8-8B8F-4224A85FCE6F}"/>
                </a:ext>
              </a:extLst>
            </p:cNvPr>
            <p:cNvSpPr/>
            <p:nvPr/>
          </p:nvSpPr>
          <p:spPr>
            <a:xfrm>
              <a:off x="1586571" y="2925847"/>
              <a:ext cx="142128" cy="153593"/>
            </a:xfrm>
            <a:prstGeom prst="ellipse">
              <a:avLst/>
            </a:prstGeom>
            <a:solidFill>
              <a:srgbClr val="DD2E44"/>
            </a:solidFill>
            <a:ln>
              <a:solidFill>
                <a:srgbClr val="DD2E4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AU" sz="2400" b="0" i="0" u="none" strike="noStrike" kern="1200" cap="none" spc="0" normalizeH="0" baseline="0" noProof="0" dirty="0">
                <a:ln>
                  <a:noFill/>
                </a:ln>
                <a:solidFill>
                  <a:srgbClr val="FFFFFF"/>
                </a:solidFill>
                <a:effectLst/>
                <a:uLnTx/>
                <a:uFillTx/>
                <a:latin typeface="Arial"/>
                <a:ea typeface="ＭＳ Ｐゴシック"/>
                <a:cs typeface="+mn-cs"/>
              </a:endParaRPr>
            </a:p>
          </p:txBody>
        </p:sp>
        <p:sp>
          <p:nvSpPr>
            <p:cNvPr id="96" name="Ellipse 95">
              <a:extLst>
                <a:ext uri="{FF2B5EF4-FFF2-40B4-BE49-F238E27FC236}">
                  <a16:creationId xmlns:a16="http://schemas.microsoft.com/office/drawing/2014/main" id="{20267720-47B5-404A-9085-0797F9903D97}"/>
                </a:ext>
              </a:extLst>
            </p:cNvPr>
            <p:cNvSpPr/>
            <p:nvPr/>
          </p:nvSpPr>
          <p:spPr>
            <a:xfrm>
              <a:off x="1587983" y="3277598"/>
              <a:ext cx="142128" cy="153593"/>
            </a:xfrm>
            <a:prstGeom prst="ellipse">
              <a:avLst/>
            </a:prstGeom>
            <a:solidFill>
              <a:srgbClr val="FFCE01"/>
            </a:solidFill>
            <a:ln>
              <a:solidFill>
                <a:srgbClr val="FFCE0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AU" sz="2400" b="0" i="0" u="none" strike="noStrike" kern="1200" cap="none" spc="0" normalizeH="0" baseline="0" noProof="0" dirty="0">
                <a:ln>
                  <a:noFill/>
                </a:ln>
                <a:solidFill>
                  <a:srgbClr val="FFFFFF"/>
                </a:solidFill>
                <a:effectLst/>
                <a:uLnTx/>
                <a:uFillTx/>
                <a:latin typeface="Arial"/>
                <a:ea typeface="ＭＳ Ｐゴシック"/>
                <a:cs typeface="+mn-cs"/>
              </a:endParaRPr>
            </a:p>
          </p:txBody>
        </p:sp>
        <p:sp>
          <p:nvSpPr>
            <p:cNvPr id="97" name="Ellipse 96">
              <a:extLst>
                <a:ext uri="{FF2B5EF4-FFF2-40B4-BE49-F238E27FC236}">
                  <a16:creationId xmlns:a16="http://schemas.microsoft.com/office/drawing/2014/main" id="{C05675AE-8841-4AF8-8840-0E42F795A326}"/>
                </a:ext>
              </a:extLst>
            </p:cNvPr>
            <p:cNvSpPr/>
            <p:nvPr/>
          </p:nvSpPr>
          <p:spPr>
            <a:xfrm>
              <a:off x="1586571" y="3487864"/>
              <a:ext cx="142128" cy="153593"/>
            </a:xfrm>
            <a:prstGeom prst="ellipse">
              <a:avLst/>
            </a:prstGeom>
            <a:solidFill>
              <a:srgbClr val="FFCE01"/>
            </a:solidFill>
            <a:ln>
              <a:solidFill>
                <a:srgbClr val="FFCE0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AU" sz="2400" b="0" i="0" u="none" strike="noStrike" kern="1200" cap="none" spc="0" normalizeH="0" baseline="0" noProof="0" dirty="0">
                <a:ln>
                  <a:noFill/>
                </a:ln>
                <a:solidFill>
                  <a:srgbClr val="FFFFFF"/>
                </a:solidFill>
                <a:effectLst/>
                <a:uLnTx/>
                <a:uFillTx/>
                <a:latin typeface="Arial"/>
                <a:ea typeface="ＭＳ Ｐゴシック"/>
                <a:cs typeface="+mn-cs"/>
              </a:endParaRPr>
            </a:p>
          </p:txBody>
        </p:sp>
        <p:sp>
          <p:nvSpPr>
            <p:cNvPr id="98" name="Ellipse 97">
              <a:extLst>
                <a:ext uri="{FF2B5EF4-FFF2-40B4-BE49-F238E27FC236}">
                  <a16:creationId xmlns:a16="http://schemas.microsoft.com/office/drawing/2014/main" id="{E40E0007-A4C3-456F-B64B-C538CE922C2B}"/>
                </a:ext>
              </a:extLst>
            </p:cNvPr>
            <p:cNvSpPr/>
            <p:nvPr/>
          </p:nvSpPr>
          <p:spPr>
            <a:xfrm>
              <a:off x="1586570" y="3839615"/>
              <a:ext cx="142128" cy="153593"/>
            </a:xfrm>
            <a:prstGeom prst="ellipse">
              <a:avLst/>
            </a:prstGeom>
            <a:solidFill>
              <a:srgbClr val="9FC55D"/>
            </a:solidFill>
            <a:ln>
              <a:solidFill>
                <a:srgbClr val="9FC55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AU" sz="2400" b="0" i="0" u="none" strike="noStrike" kern="1200" cap="none" spc="0" normalizeH="0" baseline="0" noProof="0" dirty="0">
                <a:ln>
                  <a:noFill/>
                </a:ln>
                <a:solidFill>
                  <a:srgbClr val="FFFFFF"/>
                </a:solidFill>
                <a:effectLst/>
                <a:uLnTx/>
                <a:uFillTx/>
                <a:latin typeface="Arial"/>
                <a:ea typeface="ＭＳ Ｐゴシック"/>
                <a:cs typeface="+mn-cs"/>
              </a:endParaRPr>
            </a:p>
          </p:txBody>
        </p:sp>
        <p:sp>
          <p:nvSpPr>
            <p:cNvPr id="99" name="Ellipse 98">
              <a:extLst>
                <a:ext uri="{FF2B5EF4-FFF2-40B4-BE49-F238E27FC236}">
                  <a16:creationId xmlns:a16="http://schemas.microsoft.com/office/drawing/2014/main" id="{2B96E111-AE4E-457D-AF2D-5E0C7902FDE8}"/>
                </a:ext>
              </a:extLst>
            </p:cNvPr>
            <p:cNvSpPr/>
            <p:nvPr/>
          </p:nvSpPr>
          <p:spPr>
            <a:xfrm>
              <a:off x="1586569" y="4071685"/>
              <a:ext cx="142128" cy="153593"/>
            </a:xfrm>
            <a:prstGeom prst="ellipse">
              <a:avLst/>
            </a:prstGeom>
            <a:solidFill>
              <a:srgbClr val="9FC55D"/>
            </a:solidFill>
            <a:ln>
              <a:solidFill>
                <a:srgbClr val="9FC55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AU" sz="2400" b="0" i="0" u="none" strike="noStrike" kern="1200" cap="none" spc="0" normalizeH="0" baseline="0" noProof="0" dirty="0">
                <a:ln>
                  <a:noFill/>
                </a:ln>
                <a:solidFill>
                  <a:srgbClr val="FFFFFF"/>
                </a:solidFill>
                <a:effectLst/>
                <a:uLnTx/>
                <a:uFillTx/>
                <a:latin typeface="Arial"/>
                <a:ea typeface="ＭＳ Ｐゴシック"/>
                <a:cs typeface="+mn-cs"/>
              </a:endParaRPr>
            </a:p>
          </p:txBody>
        </p:sp>
      </p:grpSp>
      <p:grpSp>
        <p:nvGrpSpPr>
          <p:cNvPr id="100" name="Gruppieren 99">
            <a:extLst>
              <a:ext uri="{FF2B5EF4-FFF2-40B4-BE49-F238E27FC236}">
                <a16:creationId xmlns:a16="http://schemas.microsoft.com/office/drawing/2014/main" id="{69C14FFC-77EE-4FD0-AD7F-326CFE16C421}"/>
              </a:ext>
            </a:extLst>
          </p:cNvPr>
          <p:cNvGrpSpPr/>
          <p:nvPr/>
        </p:nvGrpSpPr>
        <p:grpSpPr>
          <a:xfrm>
            <a:off x="3215644" y="2560125"/>
            <a:ext cx="143542" cy="1509697"/>
            <a:chOff x="3901170" y="2711231"/>
            <a:chExt cx="143542" cy="1509697"/>
          </a:xfrm>
        </p:grpSpPr>
        <p:sp>
          <p:nvSpPr>
            <p:cNvPr id="101" name="Ellipse 100">
              <a:extLst>
                <a:ext uri="{FF2B5EF4-FFF2-40B4-BE49-F238E27FC236}">
                  <a16:creationId xmlns:a16="http://schemas.microsoft.com/office/drawing/2014/main" id="{8CCE9DB8-6FA0-4B44-BA85-E2A98A54F9D2}"/>
                </a:ext>
              </a:extLst>
            </p:cNvPr>
            <p:cNvSpPr/>
            <p:nvPr/>
          </p:nvSpPr>
          <p:spPr>
            <a:xfrm>
              <a:off x="3901173" y="2711231"/>
              <a:ext cx="142128" cy="153593"/>
            </a:xfrm>
            <a:prstGeom prst="ellipse">
              <a:avLst/>
            </a:prstGeom>
            <a:solidFill>
              <a:srgbClr val="DD2E44"/>
            </a:solidFill>
            <a:ln>
              <a:solidFill>
                <a:srgbClr val="DD2E4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AU" sz="2400" b="0" i="0" u="none" strike="noStrike" kern="1200" cap="none" spc="0" normalizeH="0" baseline="0" noProof="0" dirty="0">
                <a:ln>
                  <a:noFill/>
                </a:ln>
                <a:solidFill>
                  <a:srgbClr val="FFFFFF"/>
                </a:solidFill>
                <a:effectLst/>
                <a:uLnTx/>
                <a:uFillTx/>
                <a:latin typeface="Arial"/>
                <a:ea typeface="ＭＳ Ｐゴシック"/>
                <a:cs typeface="+mn-cs"/>
              </a:endParaRPr>
            </a:p>
          </p:txBody>
        </p:sp>
        <p:sp>
          <p:nvSpPr>
            <p:cNvPr id="102" name="Ellipse 101">
              <a:extLst>
                <a:ext uri="{FF2B5EF4-FFF2-40B4-BE49-F238E27FC236}">
                  <a16:creationId xmlns:a16="http://schemas.microsoft.com/office/drawing/2014/main" id="{51D9B990-7BA4-4E9C-BBF2-1226417E3913}"/>
                </a:ext>
              </a:extLst>
            </p:cNvPr>
            <p:cNvSpPr/>
            <p:nvPr/>
          </p:nvSpPr>
          <p:spPr>
            <a:xfrm>
              <a:off x="3901172" y="2921497"/>
              <a:ext cx="142128" cy="153593"/>
            </a:xfrm>
            <a:prstGeom prst="ellipse">
              <a:avLst/>
            </a:prstGeom>
            <a:solidFill>
              <a:srgbClr val="DD2E44"/>
            </a:solidFill>
            <a:ln>
              <a:solidFill>
                <a:srgbClr val="DD2E4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AU" sz="2400" b="0" i="0" u="none" strike="noStrike" kern="1200" cap="none" spc="0" normalizeH="0" baseline="0" noProof="0" dirty="0">
                <a:ln>
                  <a:noFill/>
                </a:ln>
                <a:solidFill>
                  <a:srgbClr val="FFFFFF"/>
                </a:solidFill>
                <a:effectLst/>
                <a:uLnTx/>
                <a:uFillTx/>
                <a:latin typeface="Arial"/>
                <a:ea typeface="ＭＳ Ｐゴシック"/>
                <a:cs typeface="+mn-cs"/>
              </a:endParaRPr>
            </a:p>
          </p:txBody>
        </p:sp>
        <p:sp>
          <p:nvSpPr>
            <p:cNvPr id="103" name="Ellipse 102">
              <a:extLst>
                <a:ext uri="{FF2B5EF4-FFF2-40B4-BE49-F238E27FC236}">
                  <a16:creationId xmlns:a16="http://schemas.microsoft.com/office/drawing/2014/main" id="{CC64715F-A44D-4B23-B072-B44CD4577A61}"/>
                </a:ext>
              </a:extLst>
            </p:cNvPr>
            <p:cNvSpPr/>
            <p:nvPr/>
          </p:nvSpPr>
          <p:spPr>
            <a:xfrm>
              <a:off x="3902584" y="3273248"/>
              <a:ext cx="142128" cy="153593"/>
            </a:xfrm>
            <a:prstGeom prst="ellipse">
              <a:avLst/>
            </a:prstGeom>
            <a:solidFill>
              <a:srgbClr val="FFCE01"/>
            </a:solidFill>
            <a:ln>
              <a:solidFill>
                <a:srgbClr val="FFCE0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AU" sz="2400" b="0" i="0" u="none" strike="noStrike" kern="1200" cap="none" spc="0" normalizeH="0" baseline="0" noProof="0" dirty="0">
                <a:ln>
                  <a:noFill/>
                </a:ln>
                <a:solidFill>
                  <a:srgbClr val="FFFFFF"/>
                </a:solidFill>
                <a:effectLst/>
                <a:uLnTx/>
                <a:uFillTx/>
                <a:latin typeface="Arial"/>
                <a:ea typeface="ＭＳ Ｐゴシック"/>
                <a:cs typeface="+mn-cs"/>
              </a:endParaRPr>
            </a:p>
          </p:txBody>
        </p:sp>
        <p:sp>
          <p:nvSpPr>
            <p:cNvPr id="104" name="Ellipse 103">
              <a:extLst>
                <a:ext uri="{FF2B5EF4-FFF2-40B4-BE49-F238E27FC236}">
                  <a16:creationId xmlns:a16="http://schemas.microsoft.com/office/drawing/2014/main" id="{D02336B7-32F1-42A5-8C45-D45FA1D7858C}"/>
                </a:ext>
              </a:extLst>
            </p:cNvPr>
            <p:cNvSpPr/>
            <p:nvPr/>
          </p:nvSpPr>
          <p:spPr>
            <a:xfrm>
              <a:off x="3901172" y="3483514"/>
              <a:ext cx="142128" cy="153593"/>
            </a:xfrm>
            <a:prstGeom prst="ellipse">
              <a:avLst/>
            </a:prstGeom>
            <a:solidFill>
              <a:srgbClr val="FFCE01"/>
            </a:solidFill>
            <a:ln>
              <a:solidFill>
                <a:srgbClr val="FFCE0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AU" sz="2400" b="0" i="0" u="none" strike="noStrike" kern="1200" cap="none" spc="0" normalizeH="0" baseline="0" noProof="0" dirty="0">
                <a:ln>
                  <a:noFill/>
                </a:ln>
                <a:solidFill>
                  <a:srgbClr val="FFFFFF"/>
                </a:solidFill>
                <a:effectLst/>
                <a:uLnTx/>
                <a:uFillTx/>
                <a:latin typeface="Arial"/>
                <a:ea typeface="ＭＳ Ｐゴシック"/>
                <a:cs typeface="+mn-cs"/>
              </a:endParaRPr>
            </a:p>
          </p:txBody>
        </p:sp>
        <p:sp>
          <p:nvSpPr>
            <p:cNvPr id="105" name="Ellipse 104">
              <a:extLst>
                <a:ext uri="{FF2B5EF4-FFF2-40B4-BE49-F238E27FC236}">
                  <a16:creationId xmlns:a16="http://schemas.microsoft.com/office/drawing/2014/main" id="{5E9A0D6A-F14E-4C83-A729-CA8836977A98}"/>
                </a:ext>
              </a:extLst>
            </p:cNvPr>
            <p:cNvSpPr/>
            <p:nvPr/>
          </p:nvSpPr>
          <p:spPr>
            <a:xfrm>
              <a:off x="3901171" y="3835265"/>
              <a:ext cx="142128" cy="153593"/>
            </a:xfrm>
            <a:prstGeom prst="ellipse">
              <a:avLst/>
            </a:prstGeom>
            <a:solidFill>
              <a:srgbClr val="9FC55D"/>
            </a:solidFill>
            <a:ln>
              <a:solidFill>
                <a:srgbClr val="9FC55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AU" sz="2400" b="0" i="0" u="none" strike="noStrike" kern="1200" cap="none" spc="0" normalizeH="0" baseline="0" noProof="0" dirty="0">
                <a:ln>
                  <a:noFill/>
                </a:ln>
                <a:solidFill>
                  <a:srgbClr val="FFFFFF"/>
                </a:solidFill>
                <a:effectLst/>
                <a:uLnTx/>
                <a:uFillTx/>
                <a:latin typeface="Arial"/>
                <a:ea typeface="ＭＳ Ｐゴシック"/>
                <a:cs typeface="+mn-cs"/>
              </a:endParaRPr>
            </a:p>
          </p:txBody>
        </p:sp>
        <p:sp>
          <p:nvSpPr>
            <p:cNvPr id="106" name="Ellipse 105">
              <a:extLst>
                <a:ext uri="{FF2B5EF4-FFF2-40B4-BE49-F238E27FC236}">
                  <a16:creationId xmlns:a16="http://schemas.microsoft.com/office/drawing/2014/main" id="{46817ED0-EB84-4D7C-9F83-E479843713E7}"/>
                </a:ext>
              </a:extLst>
            </p:cNvPr>
            <p:cNvSpPr/>
            <p:nvPr/>
          </p:nvSpPr>
          <p:spPr>
            <a:xfrm>
              <a:off x="3901170" y="4067335"/>
              <a:ext cx="142128" cy="153593"/>
            </a:xfrm>
            <a:prstGeom prst="ellipse">
              <a:avLst/>
            </a:prstGeom>
            <a:solidFill>
              <a:srgbClr val="9FC55D"/>
            </a:solidFill>
            <a:ln>
              <a:solidFill>
                <a:srgbClr val="9FC55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AU" sz="2400" b="0" i="0" u="none" strike="noStrike" kern="1200" cap="none" spc="0" normalizeH="0" baseline="0" noProof="0" dirty="0">
                <a:ln>
                  <a:noFill/>
                </a:ln>
                <a:solidFill>
                  <a:srgbClr val="FFFFFF"/>
                </a:solidFill>
                <a:effectLst/>
                <a:uLnTx/>
                <a:uFillTx/>
                <a:latin typeface="Arial"/>
                <a:ea typeface="ＭＳ Ｐゴシック"/>
                <a:cs typeface="+mn-cs"/>
              </a:endParaRPr>
            </a:p>
          </p:txBody>
        </p:sp>
      </p:grpSp>
      <p:sp>
        <p:nvSpPr>
          <p:cNvPr id="107" name="Textfeld 106">
            <a:extLst>
              <a:ext uri="{FF2B5EF4-FFF2-40B4-BE49-F238E27FC236}">
                <a16:creationId xmlns:a16="http://schemas.microsoft.com/office/drawing/2014/main" id="{F00077A9-30B7-489F-AA9A-BD175CB1294E}"/>
              </a:ext>
            </a:extLst>
          </p:cNvPr>
          <p:cNvSpPr txBox="1"/>
          <p:nvPr/>
        </p:nvSpPr>
        <p:spPr>
          <a:xfrm>
            <a:off x="1132189" y="2537588"/>
            <a:ext cx="2148906" cy="461665"/>
          </a:xfrm>
          <a:prstGeom prst="rect">
            <a:avLst/>
          </a:prstGeom>
          <a:noFill/>
        </p:spPr>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de-DE" sz="1200" b="1" i="0" u="none" strike="noStrike" kern="1200" cap="none" spc="0" normalizeH="0" baseline="0" noProof="0" dirty="0">
                <a:ln>
                  <a:noFill/>
                </a:ln>
                <a:solidFill>
                  <a:srgbClr val="000000"/>
                </a:solidFill>
                <a:effectLst/>
                <a:uLnTx/>
                <a:uFillTx/>
                <a:latin typeface="Arial"/>
                <a:ea typeface="ＭＳ Ｐゴシック" charset="-128"/>
                <a:cs typeface="+mn-cs"/>
              </a:rPr>
              <a:t>6 </a:t>
            </a:r>
            <a:r>
              <a:rPr kumimoji="0" lang="de-DE" sz="1200" b="0" i="0" u="none" strike="noStrike" kern="1200" cap="none" spc="0" normalizeH="0" baseline="0" noProof="0" dirty="0">
                <a:ln>
                  <a:noFill/>
                </a:ln>
                <a:solidFill>
                  <a:srgbClr val="000000"/>
                </a:solidFill>
                <a:effectLst/>
                <a:uLnTx/>
                <a:uFillTx/>
                <a:latin typeface="Arial"/>
                <a:ea typeface="ＭＳ Ｐゴシック" charset="-128"/>
                <a:cs typeface="+mn-cs"/>
              </a:rPr>
              <a:t>– sicher</a:t>
            </a: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de-DE" sz="1200" b="1" i="0" u="none" strike="noStrike" kern="1200" cap="none" spc="0" normalizeH="0" baseline="0" noProof="0" dirty="0">
                <a:ln>
                  <a:noFill/>
                </a:ln>
                <a:solidFill>
                  <a:srgbClr val="000000"/>
                </a:solidFill>
                <a:effectLst/>
                <a:uLnTx/>
                <a:uFillTx/>
                <a:latin typeface="Arial"/>
                <a:ea typeface="ＭＳ Ｐゴシック" charset="-128"/>
                <a:cs typeface="+mn-cs"/>
              </a:rPr>
              <a:t>5 </a:t>
            </a:r>
            <a:r>
              <a:rPr kumimoji="0" lang="de-DE" sz="1200" b="0" i="0" u="none" strike="noStrike" kern="1200" cap="none" spc="0" normalizeH="0" baseline="0" noProof="0" dirty="0">
                <a:ln>
                  <a:noFill/>
                </a:ln>
                <a:solidFill>
                  <a:srgbClr val="000000"/>
                </a:solidFill>
                <a:effectLst/>
                <a:uLnTx/>
                <a:uFillTx/>
                <a:latin typeface="Arial"/>
                <a:ea typeface="ＭＳ Ｐゴシック" charset="-128"/>
                <a:cs typeface="+mn-cs"/>
              </a:rPr>
              <a:t>–</a:t>
            </a:r>
            <a:r>
              <a:rPr kumimoji="0" lang="de-DE" sz="1200" b="1" i="0" u="none" strike="noStrike" kern="1200" cap="none" spc="0" normalizeH="0" baseline="0" noProof="0" dirty="0">
                <a:ln>
                  <a:noFill/>
                </a:ln>
                <a:solidFill>
                  <a:srgbClr val="000000"/>
                </a:solidFill>
                <a:effectLst/>
                <a:uLnTx/>
                <a:uFillTx/>
                <a:latin typeface="Arial"/>
                <a:ea typeface="ＭＳ Ｐゴシック" charset="-128"/>
                <a:cs typeface="+mn-cs"/>
              </a:rPr>
              <a:t> </a:t>
            </a:r>
            <a:r>
              <a:rPr kumimoji="0" lang="de-DE" sz="1200" b="0" i="0" u="none" strike="noStrike" kern="1200" cap="none" spc="0" normalizeH="0" baseline="0" noProof="0" dirty="0">
                <a:ln>
                  <a:noFill/>
                </a:ln>
                <a:solidFill>
                  <a:srgbClr val="000000"/>
                </a:solidFill>
                <a:effectLst/>
                <a:uLnTx/>
                <a:uFillTx/>
                <a:latin typeface="Arial"/>
                <a:ea typeface="ＭＳ Ｐゴシック" charset="-128"/>
                <a:cs typeface="+mn-cs"/>
              </a:rPr>
              <a:t>wahrscheinlich</a:t>
            </a:r>
          </a:p>
        </p:txBody>
      </p:sp>
      <p:sp>
        <p:nvSpPr>
          <p:cNvPr id="108" name="Textfeld 107">
            <a:extLst>
              <a:ext uri="{FF2B5EF4-FFF2-40B4-BE49-F238E27FC236}">
                <a16:creationId xmlns:a16="http://schemas.microsoft.com/office/drawing/2014/main" id="{59FE7FB8-7033-4D5D-858B-FE45E401380E}"/>
              </a:ext>
            </a:extLst>
          </p:cNvPr>
          <p:cNvSpPr txBox="1"/>
          <p:nvPr/>
        </p:nvSpPr>
        <p:spPr>
          <a:xfrm>
            <a:off x="1118899" y="3087130"/>
            <a:ext cx="2148906" cy="461665"/>
          </a:xfrm>
          <a:prstGeom prst="rect">
            <a:avLst/>
          </a:prstGeom>
          <a:noFill/>
        </p:spPr>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de-DE" sz="1200" b="1" i="0" u="none" strike="noStrike" kern="1200" cap="none" spc="0" normalizeH="0" baseline="0" noProof="0" dirty="0">
                <a:ln>
                  <a:noFill/>
                </a:ln>
                <a:solidFill>
                  <a:srgbClr val="000000"/>
                </a:solidFill>
                <a:effectLst/>
                <a:uLnTx/>
                <a:uFillTx/>
                <a:latin typeface="Arial"/>
                <a:ea typeface="ＭＳ Ｐゴシック" charset="-128"/>
                <a:cs typeface="+mn-cs"/>
              </a:rPr>
              <a:t>4 </a:t>
            </a:r>
            <a:r>
              <a:rPr kumimoji="0" lang="de-DE" sz="1200" b="0" i="0" u="none" strike="noStrike" kern="1200" cap="none" spc="0" normalizeH="0" baseline="0" noProof="0" dirty="0">
                <a:ln>
                  <a:noFill/>
                </a:ln>
                <a:solidFill>
                  <a:srgbClr val="000000"/>
                </a:solidFill>
                <a:effectLst/>
                <a:uLnTx/>
                <a:uFillTx/>
                <a:latin typeface="Arial"/>
                <a:ea typeface="ＭＳ Ｐゴシック" charset="-128"/>
                <a:cs typeface="+mn-cs"/>
              </a:rPr>
              <a:t>– gelegentlich</a:t>
            </a: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de-DE" sz="1200" b="1" i="0" u="none" strike="noStrike" kern="1200" cap="none" spc="0" normalizeH="0" baseline="0" noProof="0" dirty="0">
                <a:ln>
                  <a:noFill/>
                </a:ln>
                <a:solidFill>
                  <a:srgbClr val="000000"/>
                </a:solidFill>
                <a:effectLst/>
                <a:uLnTx/>
                <a:uFillTx/>
                <a:latin typeface="Arial"/>
                <a:ea typeface="ＭＳ Ｐゴシック" charset="-128"/>
                <a:cs typeface="+mn-cs"/>
              </a:rPr>
              <a:t>3 </a:t>
            </a:r>
            <a:r>
              <a:rPr kumimoji="0" lang="de-DE" sz="1200" b="0" i="0" u="none" strike="noStrike" kern="1200" cap="none" spc="0" normalizeH="0" baseline="0" noProof="0" dirty="0">
                <a:ln>
                  <a:noFill/>
                </a:ln>
                <a:solidFill>
                  <a:srgbClr val="000000"/>
                </a:solidFill>
                <a:effectLst/>
                <a:uLnTx/>
                <a:uFillTx/>
                <a:latin typeface="Arial"/>
                <a:ea typeface="ＭＳ Ｐゴシック" charset="-128"/>
                <a:cs typeface="+mn-cs"/>
              </a:rPr>
              <a:t>–</a:t>
            </a:r>
            <a:r>
              <a:rPr kumimoji="0" lang="de-DE" sz="1200" b="1" i="0" u="none" strike="noStrike" kern="1200" cap="none" spc="0" normalizeH="0" baseline="0" noProof="0" dirty="0">
                <a:ln>
                  <a:noFill/>
                </a:ln>
                <a:solidFill>
                  <a:srgbClr val="000000"/>
                </a:solidFill>
                <a:effectLst/>
                <a:uLnTx/>
                <a:uFillTx/>
                <a:latin typeface="Arial"/>
                <a:ea typeface="ＭＳ Ｐゴシック" charset="-128"/>
                <a:cs typeface="+mn-cs"/>
              </a:rPr>
              <a:t> </a:t>
            </a:r>
            <a:r>
              <a:rPr kumimoji="0" lang="de-DE" sz="1200" b="0" i="0" u="none" strike="noStrike" kern="1200" cap="none" spc="0" normalizeH="0" baseline="0" noProof="0" dirty="0">
                <a:ln>
                  <a:noFill/>
                </a:ln>
                <a:solidFill>
                  <a:srgbClr val="000000"/>
                </a:solidFill>
                <a:effectLst/>
                <a:uLnTx/>
                <a:uFillTx/>
                <a:latin typeface="Arial"/>
                <a:ea typeface="ＭＳ Ｐゴシック" charset="-128"/>
                <a:cs typeface="+mn-cs"/>
              </a:rPr>
              <a:t>vorstellbar</a:t>
            </a:r>
          </a:p>
        </p:txBody>
      </p:sp>
      <p:sp>
        <p:nvSpPr>
          <p:cNvPr id="109" name="Textfeld 108">
            <a:extLst>
              <a:ext uri="{FF2B5EF4-FFF2-40B4-BE49-F238E27FC236}">
                <a16:creationId xmlns:a16="http://schemas.microsoft.com/office/drawing/2014/main" id="{AB462C46-1925-47D3-B600-5314134D850B}"/>
              </a:ext>
            </a:extLst>
          </p:cNvPr>
          <p:cNvSpPr txBox="1"/>
          <p:nvPr/>
        </p:nvSpPr>
        <p:spPr>
          <a:xfrm>
            <a:off x="1118899" y="3643026"/>
            <a:ext cx="2148906" cy="461665"/>
          </a:xfrm>
          <a:prstGeom prst="rect">
            <a:avLst/>
          </a:prstGeom>
          <a:noFill/>
        </p:spPr>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de-DE" sz="1200" b="1" i="0" u="none" strike="noStrike" kern="1200" cap="none" spc="0" normalizeH="0" baseline="0" noProof="0" dirty="0">
                <a:ln>
                  <a:noFill/>
                </a:ln>
                <a:solidFill>
                  <a:srgbClr val="000000"/>
                </a:solidFill>
                <a:effectLst/>
                <a:uLnTx/>
                <a:uFillTx/>
                <a:latin typeface="Arial"/>
                <a:ea typeface="ＭＳ Ｐゴシック" charset="-128"/>
                <a:cs typeface="+mn-cs"/>
              </a:rPr>
              <a:t>2 </a:t>
            </a:r>
            <a:r>
              <a:rPr kumimoji="0" lang="de-DE" sz="1200" b="0" i="0" u="none" strike="noStrike" kern="1200" cap="none" spc="0" normalizeH="0" baseline="0" noProof="0" dirty="0">
                <a:ln>
                  <a:noFill/>
                </a:ln>
                <a:solidFill>
                  <a:srgbClr val="000000"/>
                </a:solidFill>
                <a:effectLst/>
                <a:uLnTx/>
                <a:uFillTx/>
                <a:latin typeface="Arial"/>
                <a:ea typeface="ＭＳ Ｐゴシック" charset="-128"/>
                <a:cs typeface="+mn-cs"/>
              </a:rPr>
              <a:t>– unwahrscheinlich</a:t>
            </a: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de-DE" sz="1200" b="1" i="0" u="none" strike="noStrike" kern="1200" cap="none" spc="0" normalizeH="0" baseline="0" noProof="0" dirty="0">
                <a:ln>
                  <a:noFill/>
                </a:ln>
                <a:solidFill>
                  <a:srgbClr val="000000"/>
                </a:solidFill>
                <a:effectLst/>
                <a:uLnTx/>
                <a:uFillTx/>
                <a:latin typeface="Arial"/>
                <a:ea typeface="ＭＳ Ｐゴシック" charset="-128"/>
                <a:cs typeface="+mn-cs"/>
              </a:rPr>
              <a:t>1 </a:t>
            </a:r>
            <a:r>
              <a:rPr kumimoji="0" lang="de-DE" sz="1200" b="0" i="0" u="none" strike="noStrike" kern="1200" cap="none" spc="0" normalizeH="0" baseline="0" noProof="0" dirty="0">
                <a:ln>
                  <a:noFill/>
                </a:ln>
                <a:solidFill>
                  <a:srgbClr val="000000"/>
                </a:solidFill>
                <a:effectLst/>
                <a:uLnTx/>
                <a:uFillTx/>
                <a:latin typeface="Arial"/>
                <a:ea typeface="ＭＳ Ｐゴシック" charset="-128"/>
                <a:cs typeface="+mn-cs"/>
              </a:rPr>
              <a:t>–</a:t>
            </a:r>
            <a:r>
              <a:rPr kumimoji="0" lang="de-DE" sz="1200" b="1" i="0" u="none" strike="noStrike" kern="1200" cap="none" spc="0" normalizeH="0" baseline="0" noProof="0" dirty="0">
                <a:ln>
                  <a:noFill/>
                </a:ln>
                <a:solidFill>
                  <a:srgbClr val="000000"/>
                </a:solidFill>
                <a:effectLst/>
                <a:uLnTx/>
                <a:uFillTx/>
                <a:latin typeface="Arial"/>
                <a:ea typeface="ＭＳ Ｐゴシック" charset="-128"/>
                <a:cs typeface="+mn-cs"/>
              </a:rPr>
              <a:t> </a:t>
            </a:r>
            <a:r>
              <a:rPr kumimoji="0" lang="de-DE" sz="1200" b="0" i="0" u="none" strike="noStrike" kern="1200" cap="none" spc="0" normalizeH="0" baseline="0" noProof="0" dirty="0">
                <a:ln>
                  <a:noFill/>
                </a:ln>
                <a:solidFill>
                  <a:srgbClr val="000000"/>
                </a:solidFill>
                <a:effectLst/>
                <a:uLnTx/>
                <a:uFillTx/>
                <a:latin typeface="Arial"/>
                <a:ea typeface="ＭＳ Ｐゴシック" charset="-128"/>
                <a:cs typeface="+mn-cs"/>
              </a:rPr>
              <a:t>unvorstellbar</a:t>
            </a:r>
          </a:p>
        </p:txBody>
      </p:sp>
      <p:sp>
        <p:nvSpPr>
          <p:cNvPr id="110" name="Textfeld 109">
            <a:extLst>
              <a:ext uri="{FF2B5EF4-FFF2-40B4-BE49-F238E27FC236}">
                <a16:creationId xmlns:a16="http://schemas.microsoft.com/office/drawing/2014/main" id="{829576A9-03AC-49A6-AB86-C65ED161EC67}"/>
              </a:ext>
            </a:extLst>
          </p:cNvPr>
          <p:cNvSpPr txBox="1"/>
          <p:nvPr/>
        </p:nvSpPr>
        <p:spPr>
          <a:xfrm>
            <a:off x="3447773" y="2519942"/>
            <a:ext cx="1359761" cy="461665"/>
          </a:xfrm>
          <a:prstGeom prst="rect">
            <a:avLst/>
          </a:prstGeom>
          <a:noFill/>
        </p:spPr>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de-DE" sz="1200" b="1" i="0" u="none" strike="noStrike" kern="1200" cap="none" spc="0" normalizeH="0" baseline="0" noProof="0" dirty="0">
                <a:ln>
                  <a:noFill/>
                </a:ln>
                <a:solidFill>
                  <a:srgbClr val="000000"/>
                </a:solidFill>
                <a:effectLst/>
                <a:uLnTx/>
                <a:uFillTx/>
                <a:latin typeface="Arial"/>
                <a:ea typeface="ＭＳ Ｐゴシック" charset="-128"/>
                <a:cs typeface="+mn-cs"/>
              </a:rPr>
              <a:t>6 </a:t>
            </a:r>
            <a:r>
              <a:rPr kumimoji="0" lang="de-DE" sz="1200" b="0" i="0" u="none" strike="noStrike" kern="1200" cap="none" spc="0" normalizeH="0" baseline="0" noProof="0" dirty="0">
                <a:ln>
                  <a:noFill/>
                </a:ln>
                <a:solidFill>
                  <a:srgbClr val="000000"/>
                </a:solidFill>
                <a:effectLst/>
                <a:uLnTx/>
                <a:uFillTx/>
                <a:latin typeface="Arial"/>
                <a:ea typeface="ＭＳ Ｐゴシック" charset="-128"/>
                <a:cs typeface="+mn-cs"/>
              </a:rPr>
              <a:t>– katastrophal </a:t>
            </a: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de-DE" sz="1200" b="1" i="0" u="none" strike="noStrike" kern="1200" cap="none" spc="0" normalizeH="0" baseline="0" noProof="0" dirty="0">
                <a:ln>
                  <a:noFill/>
                </a:ln>
                <a:solidFill>
                  <a:srgbClr val="000000"/>
                </a:solidFill>
                <a:effectLst/>
                <a:uLnTx/>
                <a:uFillTx/>
                <a:latin typeface="Arial"/>
                <a:ea typeface="ＭＳ Ｐゴシック" charset="-128"/>
                <a:cs typeface="+mn-cs"/>
              </a:rPr>
              <a:t>5 </a:t>
            </a:r>
            <a:r>
              <a:rPr kumimoji="0" lang="de-DE" sz="1200" b="0" i="0" u="none" strike="noStrike" kern="1200" cap="none" spc="0" normalizeH="0" baseline="0" noProof="0" dirty="0">
                <a:ln>
                  <a:noFill/>
                </a:ln>
                <a:solidFill>
                  <a:srgbClr val="000000"/>
                </a:solidFill>
                <a:effectLst/>
                <a:uLnTx/>
                <a:uFillTx/>
                <a:latin typeface="Arial"/>
                <a:ea typeface="ＭＳ Ｐゴシック" charset="-128"/>
                <a:cs typeface="+mn-cs"/>
              </a:rPr>
              <a:t>– sehr groß</a:t>
            </a:r>
          </a:p>
        </p:txBody>
      </p:sp>
      <p:sp>
        <p:nvSpPr>
          <p:cNvPr id="111" name="Textfeld 110">
            <a:extLst>
              <a:ext uri="{FF2B5EF4-FFF2-40B4-BE49-F238E27FC236}">
                <a16:creationId xmlns:a16="http://schemas.microsoft.com/office/drawing/2014/main" id="{0AF6B889-F5BA-426E-8D8F-839428CA3D15}"/>
              </a:ext>
            </a:extLst>
          </p:cNvPr>
          <p:cNvSpPr txBox="1"/>
          <p:nvPr/>
        </p:nvSpPr>
        <p:spPr>
          <a:xfrm>
            <a:off x="3446809" y="3068016"/>
            <a:ext cx="1359762" cy="461665"/>
          </a:xfrm>
          <a:prstGeom prst="rect">
            <a:avLst/>
          </a:prstGeom>
          <a:noFill/>
        </p:spPr>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de-DE" sz="1200" b="1" i="0" u="none" strike="noStrike" kern="1200" cap="none" spc="0" normalizeH="0" baseline="0" noProof="0" dirty="0">
                <a:ln>
                  <a:noFill/>
                </a:ln>
                <a:solidFill>
                  <a:srgbClr val="000000"/>
                </a:solidFill>
                <a:effectLst/>
                <a:uLnTx/>
                <a:uFillTx/>
                <a:latin typeface="Arial"/>
                <a:ea typeface="ＭＳ Ｐゴシック" charset="-128"/>
                <a:cs typeface="+mn-cs"/>
              </a:rPr>
              <a:t>4 </a:t>
            </a:r>
            <a:r>
              <a:rPr kumimoji="0" lang="de-DE" sz="1200" b="0" i="0" u="none" strike="noStrike" kern="1200" cap="none" spc="0" normalizeH="0" baseline="0" noProof="0" dirty="0">
                <a:ln>
                  <a:noFill/>
                </a:ln>
                <a:solidFill>
                  <a:srgbClr val="000000"/>
                </a:solidFill>
                <a:effectLst/>
                <a:uLnTx/>
                <a:uFillTx/>
                <a:latin typeface="Arial"/>
                <a:ea typeface="ＭＳ Ｐゴシック" charset="-128"/>
                <a:cs typeface="+mn-cs"/>
              </a:rPr>
              <a:t>– kritisch</a:t>
            </a: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de-DE" sz="1200" b="1" i="0" u="none" strike="noStrike" kern="1200" cap="none" spc="0" normalizeH="0" baseline="0" noProof="0" dirty="0">
                <a:ln>
                  <a:noFill/>
                </a:ln>
                <a:solidFill>
                  <a:srgbClr val="000000"/>
                </a:solidFill>
                <a:effectLst/>
                <a:uLnTx/>
                <a:uFillTx/>
                <a:latin typeface="Arial"/>
                <a:ea typeface="ＭＳ Ｐゴシック" charset="-128"/>
                <a:cs typeface="+mn-cs"/>
              </a:rPr>
              <a:t>3 </a:t>
            </a:r>
            <a:r>
              <a:rPr kumimoji="0" lang="de-DE" sz="1200" b="0" i="0" u="none" strike="noStrike" kern="1200" cap="none" spc="0" normalizeH="0" baseline="0" noProof="0" dirty="0">
                <a:ln>
                  <a:noFill/>
                </a:ln>
                <a:solidFill>
                  <a:srgbClr val="000000"/>
                </a:solidFill>
                <a:effectLst/>
                <a:uLnTx/>
                <a:uFillTx/>
                <a:latin typeface="Arial"/>
                <a:ea typeface="ＭＳ Ｐゴシック" charset="-128"/>
                <a:cs typeface="+mn-cs"/>
              </a:rPr>
              <a:t>–</a:t>
            </a:r>
            <a:r>
              <a:rPr kumimoji="0" lang="de-DE" sz="1200" b="1" i="0" u="none" strike="noStrike" kern="1200" cap="none" spc="0" normalizeH="0" baseline="0" noProof="0" dirty="0">
                <a:ln>
                  <a:noFill/>
                </a:ln>
                <a:solidFill>
                  <a:srgbClr val="000000"/>
                </a:solidFill>
                <a:effectLst/>
                <a:uLnTx/>
                <a:uFillTx/>
                <a:latin typeface="Arial"/>
                <a:ea typeface="ＭＳ Ｐゴシック" charset="-128"/>
                <a:cs typeface="+mn-cs"/>
              </a:rPr>
              <a:t> </a:t>
            </a:r>
            <a:r>
              <a:rPr kumimoji="0" lang="de-DE" sz="1200" b="0" i="0" u="none" strike="noStrike" kern="1200" cap="none" spc="0" normalizeH="0" baseline="0" noProof="0" dirty="0">
                <a:ln>
                  <a:noFill/>
                </a:ln>
                <a:solidFill>
                  <a:srgbClr val="000000"/>
                </a:solidFill>
                <a:effectLst/>
                <a:uLnTx/>
                <a:uFillTx/>
                <a:latin typeface="Arial"/>
                <a:ea typeface="ＭＳ Ｐゴシック" charset="-128"/>
                <a:cs typeface="+mn-cs"/>
              </a:rPr>
              <a:t>mittel</a:t>
            </a:r>
          </a:p>
        </p:txBody>
      </p:sp>
      <p:sp>
        <p:nvSpPr>
          <p:cNvPr id="112" name="Textfeld 111">
            <a:extLst>
              <a:ext uri="{FF2B5EF4-FFF2-40B4-BE49-F238E27FC236}">
                <a16:creationId xmlns:a16="http://schemas.microsoft.com/office/drawing/2014/main" id="{5EDD9920-B0FA-444A-AC2E-F2ECC846A211}"/>
              </a:ext>
            </a:extLst>
          </p:cNvPr>
          <p:cNvSpPr txBox="1"/>
          <p:nvPr/>
        </p:nvSpPr>
        <p:spPr>
          <a:xfrm>
            <a:off x="3446809" y="3640163"/>
            <a:ext cx="1359762" cy="461665"/>
          </a:xfrm>
          <a:prstGeom prst="rect">
            <a:avLst/>
          </a:prstGeom>
          <a:noFill/>
        </p:spPr>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de-DE" sz="1200" b="1" i="0" u="none" strike="noStrike" kern="1200" cap="none" spc="0" normalizeH="0" baseline="0" noProof="0" dirty="0">
                <a:ln>
                  <a:noFill/>
                </a:ln>
                <a:solidFill>
                  <a:srgbClr val="000000"/>
                </a:solidFill>
                <a:effectLst/>
                <a:uLnTx/>
                <a:uFillTx/>
                <a:latin typeface="Arial"/>
                <a:ea typeface="ＭＳ Ｐゴシック" charset="-128"/>
                <a:cs typeface="+mn-cs"/>
              </a:rPr>
              <a:t>2 </a:t>
            </a:r>
            <a:r>
              <a:rPr kumimoji="0" lang="de-DE" sz="1200" b="0" i="0" u="none" strike="noStrike" kern="1200" cap="none" spc="0" normalizeH="0" baseline="0" noProof="0" dirty="0">
                <a:ln>
                  <a:noFill/>
                </a:ln>
                <a:solidFill>
                  <a:srgbClr val="000000"/>
                </a:solidFill>
                <a:effectLst/>
                <a:uLnTx/>
                <a:uFillTx/>
                <a:latin typeface="Arial"/>
                <a:ea typeface="ＭＳ Ｐゴシック" charset="-128"/>
                <a:cs typeface="+mn-cs"/>
              </a:rPr>
              <a:t>– gering</a:t>
            </a: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de-DE" sz="1200" b="1" i="0" u="none" strike="noStrike" kern="1200" cap="none" spc="0" normalizeH="0" baseline="0" noProof="0" dirty="0">
                <a:ln>
                  <a:noFill/>
                </a:ln>
                <a:solidFill>
                  <a:srgbClr val="000000"/>
                </a:solidFill>
                <a:effectLst/>
                <a:uLnTx/>
                <a:uFillTx/>
                <a:latin typeface="Arial"/>
                <a:ea typeface="ＭＳ Ｐゴシック" charset="-128"/>
                <a:cs typeface="+mn-cs"/>
              </a:rPr>
              <a:t>1 </a:t>
            </a:r>
            <a:r>
              <a:rPr kumimoji="0" lang="de-DE" sz="1200" b="0" i="0" u="none" strike="noStrike" kern="1200" cap="none" spc="0" normalizeH="0" baseline="0" noProof="0" dirty="0">
                <a:ln>
                  <a:noFill/>
                </a:ln>
                <a:solidFill>
                  <a:srgbClr val="000000"/>
                </a:solidFill>
                <a:effectLst/>
                <a:uLnTx/>
                <a:uFillTx/>
                <a:latin typeface="Arial"/>
                <a:ea typeface="ＭＳ Ｐゴシック" charset="-128"/>
                <a:cs typeface="+mn-cs"/>
              </a:rPr>
              <a:t>–</a:t>
            </a:r>
            <a:r>
              <a:rPr kumimoji="0" lang="de-DE" sz="1200" b="1" i="0" u="none" strike="noStrike" kern="1200" cap="none" spc="0" normalizeH="0" baseline="0" noProof="0" dirty="0">
                <a:ln>
                  <a:noFill/>
                </a:ln>
                <a:solidFill>
                  <a:srgbClr val="000000"/>
                </a:solidFill>
                <a:effectLst/>
                <a:uLnTx/>
                <a:uFillTx/>
                <a:latin typeface="Arial"/>
                <a:ea typeface="ＭＳ Ｐゴシック" charset="-128"/>
                <a:cs typeface="+mn-cs"/>
              </a:rPr>
              <a:t> </a:t>
            </a:r>
            <a:r>
              <a:rPr kumimoji="0" lang="de-DE" sz="1200" b="0" i="0" u="none" strike="noStrike" kern="1200" cap="none" spc="0" normalizeH="0" baseline="0" noProof="0" dirty="0">
                <a:ln>
                  <a:noFill/>
                </a:ln>
                <a:solidFill>
                  <a:srgbClr val="000000"/>
                </a:solidFill>
                <a:effectLst/>
                <a:uLnTx/>
                <a:uFillTx/>
                <a:latin typeface="Arial"/>
                <a:ea typeface="ＭＳ Ｐゴシック" charset="-128"/>
                <a:cs typeface="+mn-cs"/>
              </a:rPr>
              <a:t>sehr gering</a:t>
            </a:r>
          </a:p>
        </p:txBody>
      </p:sp>
      <p:sp>
        <p:nvSpPr>
          <p:cNvPr id="71" name="Fußzeilenplatzhalter 2">
            <a:extLst>
              <a:ext uri="{FF2B5EF4-FFF2-40B4-BE49-F238E27FC236}">
                <a16:creationId xmlns:a16="http://schemas.microsoft.com/office/drawing/2014/main" id="{C8182F3A-54C8-403A-91F4-B01F41BEF3D8}"/>
              </a:ext>
            </a:extLst>
          </p:cNvPr>
          <p:cNvSpPr>
            <a:spLocks noGrp="1"/>
          </p:cNvSpPr>
          <p:nvPr>
            <p:ph type="ftr" sz="quarter" idx="10"/>
          </p:nvPr>
        </p:nvSpPr>
        <p:spPr>
          <a:xfrm>
            <a:off x="5992940" y="6477000"/>
            <a:ext cx="5815060" cy="279400"/>
          </a:xfrm>
        </p:spPr>
        <p:txBody>
          <a:bodyPr/>
          <a:lstStyle/>
          <a:p>
            <a:r>
              <a:rPr lang="de-DE" b="1" dirty="0">
                <a:solidFill>
                  <a:srgbClr val="7B9C2A"/>
                </a:solidFill>
              </a:rPr>
              <a:t>UMWELT. </a:t>
            </a:r>
            <a:r>
              <a:rPr lang="de-DE" b="1" dirty="0">
                <a:solidFill>
                  <a:srgbClr val="F9AA00"/>
                </a:solidFill>
              </a:rPr>
              <a:t>RISIKO. </a:t>
            </a:r>
            <a:r>
              <a:rPr lang="de-DE" b="1" dirty="0"/>
              <a:t>MANAGEMENT. </a:t>
            </a:r>
            <a:r>
              <a:rPr lang="de-DE" dirty="0"/>
              <a:t>| © LfU | IZU Infozentrum UmweltWirtschaft</a:t>
            </a:r>
          </a:p>
        </p:txBody>
      </p:sp>
      <p:grpSp>
        <p:nvGrpSpPr>
          <p:cNvPr id="120" name="Gruppieren 119">
            <a:extLst>
              <a:ext uri="{FF2B5EF4-FFF2-40B4-BE49-F238E27FC236}">
                <a16:creationId xmlns:a16="http://schemas.microsoft.com/office/drawing/2014/main" id="{FB8E237C-1264-4437-A001-9B2CAC00E0AD}"/>
              </a:ext>
            </a:extLst>
          </p:cNvPr>
          <p:cNvGrpSpPr/>
          <p:nvPr/>
        </p:nvGrpSpPr>
        <p:grpSpPr>
          <a:xfrm>
            <a:off x="7240888" y="3148685"/>
            <a:ext cx="2402310" cy="400110"/>
            <a:chOff x="1427315" y="4659280"/>
            <a:chExt cx="2402310" cy="400110"/>
          </a:xfrm>
        </p:grpSpPr>
        <p:sp>
          <p:nvSpPr>
            <p:cNvPr id="121" name="Ellipse 120">
              <a:extLst>
                <a:ext uri="{FF2B5EF4-FFF2-40B4-BE49-F238E27FC236}">
                  <a16:creationId xmlns:a16="http://schemas.microsoft.com/office/drawing/2014/main" id="{A6264D4A-E176-4F54-A5EB-6022F4B8659D}"/>
                </a:ext>
              </a:extLst>
            </p:cNvPr>
            <p:cNvSpPr/>
            <p:nvPr/>
          </p:nvSpPr>
          <p:spPr>
            <a:xfrm>
              <a:off x="3687497" y="4803745"/>
              <a:ext cx="142128" cy="153593"/>
            </a:xfrm>
            <a:prstGeom prst="ellipse">
              <a:avLst/>
            </a:prstGeom>
            <a:solidFill>
              <a:srgbClr val="3B687F"/>
            </a:solidFill>
            <a:ln>
              <a:solidFill>
                <a:srgbClr val="3B687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AU" sz="1100" b="0" i="0" u="none" strike="noStrike" kern="1200" cap="none" spc="0" normalizeH="0" baseline="0" noProof="0" dirty="0">
                <a:ln>
                  <a:noFill/>
                </a:ln>
                <a:solidFill>
                  <a:srgbClr val="FFFFFF"/>
                </a:solidFill>
                <a:effectLst/>
                <a:uLnTx/>
                <a:uFillTx/>
                <a:latin typeface="Arial"/>
                <a:ea typeface="ＭＳ Ｐゴシック"/>
                <a:cs typeface="+mn-cs"/>
              </a:endParaRPr>
            </a:p>
          </p:txBody>
        </p:sp>
        <p:sp>
          <p:nvSpPr>
            <p:cNvPr id="122" name="Textfeld 121">
              <a:extLst>
                <a:ext uri="{FF2B5EF4-FFF2-40B4-BE49-F238E27FC236}">
                  <a16:creationId xmlns:a16="http://schemas.microsoft.com/office/drawing/2014/main" id="{BB6CCCDA-F501-4C3F-B3E8-0B16AA27EA49}"/>
                </a:ext>
              </a:extLst>
            </p:cNvPr>
            <p:cNvSpPr txBox="1"/>
            <p:nvPr/>
          </p:nvSpPr>
          <p:spPr>
            <a:xfrm>
              <a:off x="1427315" y="4659280"/>
              <a:ext cx="2195067" cy="400110"/>
            </a:xfrm>
            <a:prstGeom prst="rect">
              <a:avLst/>
            </a:prstGeom>
            <a:noFill/>
          </p:spPr>
          <p:txBody>
            <a:bodyPr wrap="square" rtlCol="0">
              <a:spAutoFit/>
            </a:bodyPr>
            <a:lstStyle/>
            <a:p>
              <a:pPr marL="0" marR="0" lvl="0" indent="0" defTabSz="914400" rtl="0" eaLnBrk="0" fontAlgn="base" latinLnBrk="0" hangingPunct="0">
                <a:lnSpc>
                  <a:spcPct val="100000"/>
                </a:lnSpc>
                <a:spcBef>
                  <a:spcPct val="0"/>
                </a:spcBef>
                <a:spcAft>
                  <a:spcPct val="0"/>
                </a:spcAft>
                <a:buClrTx/>
                <a:buSzTx/>
                <a:buFontTx/>
                <a:buNone/>
                <a:tabLst/>
                <a:defRPr/>
              </a:pPr>
              <a:r>
                <a:rPr lang="de-DE" sz="1000" dirty="0"/>
                <a:t>Fehlende Datengrundlage, geringe Transparenz zu Umweltdaten </a:t>
              </a:r>
              <a:endParaRPr kumimoji="0" lang="en-AU" sz="1100" b="0" i="0" u="none" strike="noStrike" kern="1200" cap="none" spc="0" normalizeH="0" baseline="0" noProof="0" dirty="0">
                <a:ln>
                  <a:noFill/>
                </a:ln>
                <a:solidFill>
                  <a:srgbClr val="000000"/>
                </a:solidFill>
                <a:effectLst/>
                <a:uLnTx/>
                <a:uFillTx/>
                <a:latin typeface="Arial" charset="0"/>
                <a:ea typeface="ＭＳ Ｐゴシック" charset="-128"/>
                <a:cs typeface="+mn-cs"/>
              </a:endParaRPr>
            </a:p>
          </p:txBody>
        </p:sp>
      </p:grpSp>
      <p:pic>
        <p:nvPicPr>
          <p:cNvPr id="123" name="Grafik 122" descr="Zahnrad Silhouette">
            <a:extLst>
              <a:ext uri="{FF2B5EF4-FFF2-40B4-BE49-F238E27FC236}">
                <a16:creationId xmlns:a16="http://schemas.microsoft.com/office/drawing/2014/main" id="{E6937D9F-A99C-41D5-BD77-AE31E0B0B14C}"/>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693211" y="4967547"/>
            <a:ext cx="695194" cy="695194"/>
          </a:xfrm>
          <a:prstGeom prst="rect">
            <a:avLst/>
          </a:prstGeom>
        </p:spPr>
      </p:pic>
      <p:pic>
        <p:nvPicPr>
          <p:cNvPr id="124" name="Grafik 123" descr="Zahnrad Silhouette">
            <a:extLst>
              <a:ext uri="{FF2B5EF4-FFF2-40B4-BE49-F238E27FC236}">
                <a16:creationId xmlns:a16="http://schemas.microsoft.com/office/drawing/2014/main" id="{667D38EF-702F-4E5E-8093-5E140C8BD3AF}"/>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705309" y="4975069"/>
            <a:ext cx="695194" cy="695194"/>
          </a:xfrm>
          <a:prstGeom prst="rect">
            <a:avLst/>
          </a:prstGeom>
        </p:spPr>
      </p:pic>
      <p:pic>
        <p:nvPicPr>
          <p:cNvPr id="125" name="Grafik 124" descr="Zahnrad Silhouette">
            <a:extLst>
              <a:ext uri="{FF2B5EF4-FFF2-40B4-BE49-F238E27FC236}">
                <a16:creationId xmlns:a16="http://schemas.microsoft.com/office/drawing/2014/main" id="{84C7B46A-503A-487E-94B7-8E52E65EF505}"/>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708336" y="4967547"/>
            <a:ext cx="695194" cy="695194"/>
          </a:xfrm>
          <a:prstGeom prst="rect">
            <a:avLst/>
          </a:prstGeom>
        </p:spPr>
      </p:pic>
      <p:pic>
        <p:nvPicPr>
          <p:cNvPr id="126" name="Grafik 125" descr="Zahnrad Silhouette">
            <a:extLst>
              <a:ext uri="{FF2B5EF4-FFF2-40B4-BE49-F238E27FC236}">
                <a16:creationId xmlns:a16="http://schemas.microsoft.com/office/drawing/2014/main" id="{08251A93-4901-42AC-B1E3-4377A8185C76}"/>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695383" y="4967547"/>
            <a:ext cx="695194" cy="695194"/>
          </a:xfrm>
          <a:prstGeom prst="rect">
            <a:avLst/>
          </a:prstGeom>
        </p:spPr>
      </p:pic>
      <p:pic>
        <p:nvPicPr>
          <p:cNvPr id="127" name="Grafik 126" descr="Zahnrad Silhouette">
            <a:extLst>
              <a:ext uri="{FF2B5EF4-FFF2-40B4-BE49-F238E27FC236}">
                <a16:creationId xmlns:a16="http://schemas.microsoft.com/office/drawing/2014/main" id="{5D074E52-F283-4A30-86DB-23B1E2E76657}"/>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9261219" y="1629444"/>
            <a:ext cx="695194" cy="695194"/>
          </a:xfrm>
          <a:prstGeom prst="rect">
            <a:avLst/>
          </a:prstGeom>
        </p:spPr>
      </p:pic>
      <p:pic>
        <p:nvPicPr>
          <p:cNvPr id="128" name="Grafik 127" descr="Zahnrad Silhouette">
            <a:extLst>
              <a:ext uri="{FF2B5EF4-FFF2-40B4-BE49-F238E27FC236}">
                <a16:creationId xmlns:a16="http://schemas.microsoft.com/office/drawing/2014/main" id="{7AF2769F-5B30-405E-B294-7AE21E3E6E34}"/>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9235518" y="3026897"/>
            <a:ext cx="695194" cy="695194"/>
          </a:xfrm>
          <a:prstGeom prst="rect">
            <a:avLst/>
          </a:prstGeom>
        </p:spPr>
      </p:pic>
      <p:sp>
        <p:nvSpPr>
          <p:cNvPr id="129" name="Textfeld 128">
            <a:extLst>
              <a:ext uri="{FF2B5EF4-FFF2-40B4-BE49-F238E27FC236}">
                <a16:creationId xmlns:a16="http://schemas.microsoft.com/office/drawing/2014/main" id="{05C49B6C-6E03-406D-AE09-C752877AFB25}"/>
              </a:ext>
            </a:extLst>
          </p:cNvPr>
          <p:cNvSpPr txBox="1"/>
          <p:nvPr/>
        </p:nvSpPr>
        <p:spPr>
          <a:xfrm>
            <a:off x="628240" y="4538244"/>
            <a:ext cx="3318551" cy="307777"/>
          </a:xfrm>
          <a:prstGeom prst="rect">
            <a:avLst/>
          </a:prstGeom>
          <a:noFill/>
        </p:spPr>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de-DE" sz="1400" b="0" i="0" u="none" strike="noStrike" kern="1200" cap="none" spc="0" normalizeH="0" baseline="0" noProof="0" dirty="0">
                <a:ln>
                  <a:noFill/>
                </a:ln>
                <a:solidFill>
                  <a:srgbClr val="000000"/>
                </a:solidFill>
                <a:effectLst/>
                <a:uLnTx/>
                <a:uFillTx/>
                <a:latin typeface="Arial" charset="0"/>
                <a:ea typeface="ＭＳ Ｐゴシック" charset="-128"/>
                <a:cs typeface="+mn-cs"/>
              </a:rPr>
              <a:t>Risiken aus SWOT und/oder Barometer</a:t>
            </a:r>
            <a:endParaRPr kumimoji="0" lang="en-AU" sz="1400" b="0" i="0" u="none" strike="noStrike" kern="1200" cap="none" spc="0" normalizeH="0" baseline="0" noProof="0" dirty="0">
              <a:ln>
                <a:noFill/>
              </a:ln>
              <a:solidFill>
                <a:srgbClr val="000000"/>
              </a:solidFill>
              <a:effectLst/>
              <a:uLnTx/>
              <a:uFillTx/>
              <a:latin typeface="Arial" charset="0"/>
              <a:ea typeface="ＭＳ Ｐゴシック" charset="-128"/>
              <a:cs typeface="+mn-cs"/>
            </a:endParaRPr>
          </a:p>
        </p:txBody>
      </p:sp>
      <p:sp>
        <p:nvSpPr>
          <p:cNvPr id="130" name="Textfeld 129">
            <a:extLst>
              <a:ext uri="{FF2B5EF4-FFF2-40B4-BE49-F238E27FC236}">
                <a16:creationId xmlns:a16="http://schemas.microsoft.com/office/drawing/2014/main" id="{A2042A93-5D45-4300-B98F-5CCCFB9DDA78}"/>
              </a:ext>
            </a:extLst>
          </p:cNvPr>
          <p:cNvSpPr txBox="1"/>
          <p:nvPr/>
        </p:nvSpPr>
        <p:spPr>
          <a:xfrm>
            <a:off x="4592357" y="4545803"/>
            <a:ext cx="1814154" cy="307777"/>
          </a:xfrm>
          <a:prstGeom prst="rect">
            <a:avLst/>
          </a:prstGeom>
          <a:noFill/>
        </p:spPr>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de-DE" sz="1400" b="0" i="0" u="none" strike="noStrike" kern="1200" cap="none" spc="0" normalizeH="0" baseline="0" noProof="0" dirty="0">
                <a:ln>
                  <a:noFill/>
                </a:ln>
                <a:solidFill>
                  <a:srgbClr val="000000"/>
                </a:solidFill>
                <a:effectLst/>
                <a:uLnTx/>
                <a:uFillTx/>
                <a:latin typeface="Arial" charset="0"/>
                <a:ea typeface="ＭＳ Ｐゴシック" charset="-128"/>
                <a:cs typeface="+mn-cs"/>
              </a:rPr>
              <a:t>Einfluss gegeben?</a:t>
            </a:r>
            <a:endParaRPr kumimoji="0" lang="en-AU" sz="1400" b="0" i="0" u="none" strike="noStrike" kern="1200" cap="none" spc="0" normalizeH="0" baseline="0" noProof="0" dirty="0">
              <a:ln>
                <a:noFill/>
              </a:ln>
              <a:solidFill>
                <a:srgbClr val="000000"/>
              </a:solidFill>
              <a:effectLst/>
              <a:uLnTx/>
              <a:uFillTx/>
              <a:latin typeface="Arial" charset="0"/>
              <a:ea typeface="ＭＳ Ｐゴシック" charset="-128"/>
              <a:cs typeface="+mn-cs"/>
            </a:endParaRPr>
          </a:p>
        </p:txBody>
      </p:sp>
      <p:grpSp>
        <p:nvGrpSpPr>
          <p:cNvPr id="132" name="Gruppieren 131">
            <a:extLst>
              <a:ext uri="{FF2B5EF4-FFF2-40B4-BE49-F238E27FC236}">
                <a16:creationId xmlns:a16="http://schemas.microsoft.com/office/drawing/2014/main" id="{C6CB5FEC-56F1-4C53-B755-C566D76C0426}"/>
              </a:ext>
            </a:extLst>
          </p:cNvPr>
          <p:cNvGrpSpPr/>
          <p:nvPr/>
        </p:nvGrpSpPr>
        <p:grpSpPr>
          <a:xfrm>
            <a:off x="9527661" y="1801091"/>
            <a:ext cx="2431175" cy="400110"/>
            <a:chOff x="1446245" y="4670567"/>
            <a:chExt cx="2431175" cy="400110"/>
          </a:xfrm>
        </p:grpSpPr>
        <p:sp>
          <p:nvSpPr>
            <p:cNvPr id="133" name="Ellipse 132">
              <a:extLst>
                <a:ext uri="{FF2B5EF4-FFF2-40B4-BE49-F238E27FC236}">
                  <a16:creationId xmlns:a16="http://schemas.microsoft.com/office/drawing/2014/main" id="{2CACB3E2-B067-4FB3-BC83-26772FD741E6}"/>
                </a:ext>
              </a:extLst>
            </p:cNvPr>
            <p:cNvSpPr/>
            <p:nvPr/>
          </p:nvSpPr>
          <p:spPr>
            <a:xfrm>
              <a:off x="1446245" y="4767481"/>
              <a:ext cx="142128" cy="153593"/>
            </a:xfrm>
            <a:prstGeom prst="ellipse">
              <a:avLst/>
            </a:prstGeom>
            <a:solidFill>
              <a:srgbClr val="3B687F"/>
            </a:solidFill>
            <a:ln>
              <a:solidFill>
                <a:srgbClr val="3B687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AU" sz="1100" b="0" i="0" u="none" strike="noStrike" kern="1200" cap="none" spc="0" normalizeH="0" baseline="0" noProof="0" dirty="0">
                <a:ln>
                  <a:noFill/>
                </a:ln>
                <a:solidFill>
                  <a:srgbClr val="FFFFFF"/>
                </a:solidFill>
                <a:effectLst/>
                <a:uLnTx/>
                <a:uFillTx/>
                <a:latin typeface="Arial"/>
                <a:ea typeface="ＭＳ Ｐゴシック"/>
                <a:cs typeface="+mn-cs"/>
              </a:endParaRPr>
            </a:p>
          </p:txBody>
        </p:sp>
        <p:sp>
          <p:nvSpPr>
            <p:cNvPr id="134" name="Textfeld 133">
              <a:extLst>
                <a:ext uri="{FF2B5EF4-FFF2-40B4-BE49-F238E27FC236}">
                  <a16:creationId xmlns:a16="http://schemas.microsoft.com/office/drawing/2014/main" id="{290511B5-A1AD-480B-B81C-7CE65236B24A}"/>
                </a:ext>
              </a:extLst>
            </p:cNvPr>
            <p:cNvSpPr txBox="1"/>
            <p:nvPr/>
          </p:nvSpPr>
          <p:spPr>
            <a:xfrm>
              <a:off x="1682353" y="4670567"/>
              <a:ext cx="2195067" cy="400110"/>
            </a:xfrm>
            <a:prstGeom prst="rect">
              <a:avLst/>
            </a:prstGeom>
            <a:noFill/>
          </p:spPr>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lang="de-DE" sz="1000" dirty="0"/>
                <a:t>Erhöhte Kundenanforderungen zu Umwelt und Nachhaltigkeit</a:t>
              </a:r>
              <a:endParaRPr kumimoji="0" lang="en-AU" sz="1100" b="0" i="0" u="none" strike="noStrike" kern="1200" cap="none" spc="0" normalizeH="0" baseline="0" noProof="0" dirty="0">
                <a:ln>
                  <a:noFill/>
                </a:ln>
                <a:solidFill>
                  <a:srgbClr val="000000"/>
                </a:solidFill>
                <a:effectLst/>
                <a:uLnTx/>
                <a:uFillTx/>
                <a:latin typeface="Arial" charset="0"/>
                <a:ea typeface="ＭＳ Ｐゴシック" charset="-128"/>
                <a:cs typeface="+mn-cs"/>
              </a:endParaRPr>
            </a:p>
          </p:txBody>
        </p:sp>
      </p:grpSp>
      <p:grpSp>
        <p:nvGrpSpPr>
          <p:cNvPr id="135" name="Gruppieren 134">
            <a:extLst>
              <a:ext uri="{FF2B5EF4-FFF2-40B4-BE49-F238E27FC236}">
                <a16:creationId xmlns:a16="http://schemas.microsoft.com/office/drawing/2014/main" id="{44A5D923-9914-46CA-9599-E43C62FB48C3}"/>
              </a:ext>
            </a:extLst>
          </p:cNvPr>
          <p:cNvGrpSpPr/>
          <p:nvPr/>
        </p:nvGrpSpPr>
        <p:grpSpPr>
          <a:xfrm>
            <a:off x="10451920" y="4675276"/>
            <a:ext cx="1932583" cy="400110"/>
            <a:chOff x="1563925" y="4670567"/>
            <a:chExt cx="1932583" cy="400110"/>
          </a:xfrm>
        </p:grpSpPr>
        <p:sp>
          <p:nvSpPr>
            <p:cNvPr id="136" name="Ellipse 135">
              <a:extLst>
                <a:ext uri="{FF2B5EF4-FFF2-40B4-BE49-F238E27FC236}">
                  <a16:creationId xmlns:a16="http://schemas.microsoft.com/office/drawing/2014/main" id="{F5A628AA-B5E6-4EE2-B813-BABBC5D8FAC7}"/>
                </a:ext>
              </a:extLst>
            </p:cNvPr>
            <p:cNvSpPr/>
            <p:nvPr/>
          </p:nvSpPr>
          <p:spPr>
            <a:xfrm>
              <a:off x="1563925" y="4784355"/>
              <a:ext cx="142128" cy="153593"/>
            </a:xfrm>
            <a:prstGeom prst="ellipse">
              <a:avLst/>
            </a:prstGeom>
            <a:solidFill>
              <a:srgbClr val="3B687F"/>
            </a:solidFill>
            <a:ln>
              <a:solidFill>
                <a:srgbClr val="3B687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AU" sz="1100" b="0" i="0" u="none" strike="noStrike" kern="1200" cap="none" spc="0" normalizeH="0" baseline="0" noProof="0" dirty="0">
                <a:ln>
                  <a:noFill/>
                </a:ln>
                <a:solidFill>
                  <a:srgbClr val="FFFFFF"/>
                </a:solidFill>
                <a:effectLst/>
                <a:uLnTx/>
                <a:uFillTx/>
                <a:latin typeface="Arial"/>
                <a:ea typeface="ＭＳ Ｐゴシック"/>
                <a:cs typeface="+mn-cs"/>
              </a:endParaRPr>
            </a:p>
          </p:txBody>
        </p:sp>
        <p:sp>
          <p:nvSpPr>
            <p:cNvPr id="137" name="Textfeld 136">
              <a:extLst>
                <a:ext uri="{FF2B5EF4-FFF2-40B4-BE49-F238E27FC236}">
                  <a16:creationId xmlns:a16="http://schemas.microsoft.com/office/drawing/2014/main" id="{F64D7D2E-7842-439D-8D65-6D36AB336562}"/>
                </a:ext>
              </a:extLst>
            </p:cNvPr>
            <p:cNvSpPr txBox="1"/>
            <p:nvPr/>
          </p:nvSpPr>
          <p:spPr>
            <a:xfrm>
              <a:off x="1682353" y="4670567"/>
              <a:ext cx="1814155" cy="400110"/>
            </a:xfrm>
            <a:prstGeom prst="rect">
              <a:avLst/>
            </a:prstGeom>
            <a:noFill/>
          </p:spPr>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lang="de-DE" sz="1000" dirty="0"/>
                <a:t>Netzinstabilität Stromversorgung</a:t>
              </a:r>
              <a:endParaRPr kumimoji="0" lang="en-AU" sz="1100" b="0" i="0" u="none" strike="noStrike" kern="1200" cap="none" spc="0" normalizeH="0" baseline="0" noProof="0" dirty="0">
                <a:ln>
                  <a:noFill/>
                </a:ln>
                <a:solidFill>
                  <a:srgbClr val="000000"/>
                </a:solidFill>
                <a:effectLst/>
                <a:uLnTx/>
                <a:uFillTx/>
                <a:latin typeface="Arial" charset="0"/>
                <a:ea typeface="ＭＳ Ｐゴシック" charset="-128"/>
                <a:cs typeface="+mn-cs"/>
              </a:endParaRPr>
            </a:p>
          </p:txBody>
        </p:sp>
      </p:grpSp>
      <p:pic>
        <p:nvPicPr>
          <p:cNvPr id="138" name="Grafik 137" descr="Zahnrad Silhouette">
            <a:extLst>
              <a:ext uri="{FF2B5EF4-FFF2-40B4-BE49-F238E27FC236}">
                <a16:creationId xmlns:a16="http://schemas.microsoft.com/office/drawing/2014/main" id="{D3CD17A5-FBD5-426A-822C-31E6075AA8EB}"/>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746667" y="2362777"/>
            <a:ext cx="695194" cy="695194"/>
          </a:xfrm>
          <a:prstGeom prst="rect">
            <a:avLst/>
          </a:prstGeom>
        </p:spPr>
      </p:pic>
      <p:grpSp>
        <p:nvGrpSpPr>
          <p:cNvPr id="139" name="Gruppieren 138">
            <a:extLst>
              <a:ext uri="{FF2B5EF4-FFF2-40B4-BE49-F238E27FC236}">
                <a16:creationId xmlns:a16="http://schemas.microsoft.com/office/drawing/2014/main" id="{49E1CEFB-24A1-4657-A60D-7F89362D31A5}"/>
              </a:ext>
            </a:extLst>
          </p:cNvPr>
          <p:cNvGrpSpPr/>
          <p:nvPr/>
        </p:nvGrpSpPr>
        <p:grpSpPr>
          <a:xfrm>
            <a:off x="8023200" y="2514768"/>
            <a:ext cx="1936538" cy="430887"/>
            <a:chOff x="1482905" y="4643135"/>
            <a:chExt cx="1936538" cy="430887"/>
          </a:xfrm>
        </p:grpSpPr>
        <p:sp>
          <p:nvSpPr>
            <p:cNvPr id="140" name="Ellipse 139">
              <a:extLst>
                <a:ext uri="{FF2B5EF4-FFF2-40B4-BE49-F238E27FC236}">
                  <a16:creationId xmlns:a16="http://schemas.microsoft.com/office/drawing/2014/main" id="{F0652000-5995-400F-8C9B-559414C23C84}"/>
                </a:ext>
              </a:extLst>
            </p:cNvPr>
            <p:cNvSpPr/>
            <p:nvPr/>
          </p:nvSpPr>
          <p:spPr>
            <a:xfrm>
              <a:off x="1482905" y="4739965"/>
              <a:ext cx="142128" cy="153593"/>
            </a:xfrm>
            <a:prstGeom prst="ellipse">
              <a:avLst/>
            </a:prstGeom>
            <a:solidFill>
              <a:srgbClr val="3B687F"/>
            </a:solidFill>
            <a:ln>
              <a:solidFill>
                <a:srgbClr val="3B687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AU" sz="1100" b="0" i="0" u="none" strike="noStrike" kern="1200" cap="none" spc="0" normalizeH="0" baseline="0" noProof="0" dirty="0">
                <a:ln>
                  <a:noFill/>
                </a:ln>
                <a:solidFill>
                  <a:srgbClr val="FFFFFF"/>
                </a:solidFill>
                <a:effectLst/>
                <a:uLnTx/>
                <a:uFillTx/>
                <a:latin typeface="Arial"/>
                <a:ea typeface="ＭＳ Ｐゴシック"/>
                <a:cs typeface="+mn-cs"/>
              </a:endParaRPr>
            </a:p>
          </p:txBody>
        </p:sp>
        <p:sp>
          <p:nvSpPr>
            <p:cNvPr id="141" name="Textfeld 140">
              <a:extLst>
                <a:ext uri="{FF2B5EF4-FFF2-40B4-BE49-F238E27FC236}">
                  <a16:creationId xmlns:a16="http://schemas.microsoft.com/office/drawing/2014/main" id="{08681650-FD59-4180-8AF0-8208FAB0A57F}"/>
                </a:ext>
              </a:extLst>
            </p:cNvPr>
            <p:cNvSpPr txBox="1"/>
            <p:nvPr/>
          </p:nvSpPr>
          <p:spPr>
            <a:xfrm>
              <a:off x="1755505" y="4643135"/>
              <a:ext cx="1663938" cy="430887"/>
            </a:xfrm>
            <a:prstGeom prst="rect">
              <a:avLst/>
            </a:prstGeom>
            <a:noFill/>
          </p:spPr>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de-DE" sz="1100" b="0" i="0" u="none" strike="noStrike" kern="1200" cap="none" spc="0" normalizeH="0" baseline="0" noProof="0" dirty="0">
                  <a:ln>
                    <a:noFill/>
                  </a:ln>
                  <a:solidFill>
                    <a:srgbClr val="000000"/>
                  </a:solidFill>
                  <a:effectLst/>
                  <a:uLnTx/>
                  <a:uFillTx/>
                  <a:latin typeface="Arial" charset="0"/>
                  <a:ea typeface="ＭＳ Ｐゴシック" charset="-128"/>
                  <a:cs typeface="+mn-cs"/>
                </a:rPr>
                <a:t>Extremwetterbedingter Arbeitsausfall</a:t>
              </a:r>
              <a:endParaRPr kumimoji="0" lang="en-AU" sz="1100" b="0" i="0" u="none" strike="noStrike" kern="1200" cap="none" spc="0" normalizeH="0" baseline="0" noProof="0" dirty="0">
                <a:ln>
                  <a:noFill/>
                </a:ln>
                <a:solidFill>
                  <a:srgbClr val="000000"/>
                </a:solidFill>
                <a:effectLst/>
                <a:uLnTx/>
                <a:uFillTx/>
                <a:latin typeface="Arial" charset="0"/>
                <a:ea typeface="ＭＳ Ｐゴシック" charset="-128"/>
                <a:cs typeface="+mn-cs"/>
              </a:endParaRPr>
            </a:p>
          </p:txBody>
        </p:sp>
      </p:grpSp>
      <p:grpSp>
        <p:nvGrpSpPr>
          <p:cNvPr id="142" name="Gruppieren 141">
            <a:extLst>
              <a:ext uri="{FF2B5EF4-FFF2-40B4-BE49-F238E27FC236}">
                <a16:creationId xmlns:a16="http://schemas.microsoft.com/office/drawing/2014/main" id="{05305D45-F4FB-4665-AB38-C65D52946C35}"/>
              </a:ext>
            </a:extLst>
          </p:cNvPr>
          <p:cNvGrpSpPr/>
          <p:nvPr/>
        </p:nvGrpSpPr>
        <p:grpSpPr>
          <a:xfrm>
            <a:off x="8528888" y="1396836"/>
            <a:ext cx="1234881" cy="400110"/>
            <a:chOff x="1538098" y="4523627"/>
            <a:chExt cx="1234881" cy="400110"/>
          </a:xfrm>
        </p:grpSpPr>
        <p:sp>
          <p:nvSpPr>
            <p:cNvPr id="143" name="Ellipse 142">
              <a:extLst>
                <a:ext uri="{FF2B5EF4-FFF2-40B4-BE49-F238E27FC236}">
                  <a16:creationId xmlns:a16="http://schemas.microsoft.com/office/drawing/2014/main" id="{BB5B5818-D889-44C9-9006-FF2319B9D2BC}"/>
                </a:ext>
              </a:extLst>
            </p:cNvPr>
            <p:cNvSpPr/>
            <p:nvPr/>
          </p:nvSpPr>
          <p:spPr>
            <a:xfrm>
              <a:off x="1538098" y="4640521"/>
              <a:ext cx="142128" cy="153593"/>
            </a:xfrm>
            <a:prstGeom prst="ellipse">
              <a:avLst/>
            </a:prstGeom>
            <a:solidFill>
              <a:srgbClr val="3B687F"/>
            </a:solidFill>
            <a:ln>
              <a:solidFill>
                <a:srgbClr val="3B687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AU" sz="1100" b="0" i="0" u="none" strike="noStrike" kern="1200" cap="none" spc="0" normalizeH="0" baseline="0" noProof="0" dirty="0">
                <a:ln>
                  <a:noFill/>
                </a:ln>
                <a:solidFill>
                  <a:srgbClr val="FFFFFF"/>
                </a:solidFill>
                <a:effectLst/>
                <a:uLnTx/>
                <a:uFillTx/>
                <a:latin typeface="Arial"/>
                <a:ea typeface="ＭＳ Ｐゴシック"/>
                <a:cs typeface="+mn-cs"/>
              </a:endParaRPr>
            </a:p>
          </p:txBody>
        </p:sp>
        <p:sp>
          <p:nvSpPr>
            <p:cNvPr id="144" name="Textfeld 143">
              <a:extLst>
                <a:ext uri="{FF2B5EF4-FFF2-40B4-BE49-F238E27FC236}">
                  <a16:creationId xmlns:a16="http://schemas.microsoft.com/office/drawing/2014/main" id="{4ADABAE5-E7CB-41A3-8239-A2B625789FE9}"/>
                </a:ext>
              </a:extLst>
            </p:cNvPr>
            <p:cNvSpPr txBox="1"/>
            <p:nvPr/>
          </p:nvSpPr>
          <p:spPr>
            <a:xfrm>
              <a:off x="1672980" y="4523627"/>
              <a:ext cx="1099999" cy="400110"/>
            </a:xfrm>
            <a:prstGeom prst="rect">
              <a:avLst/>
            </a:prstGeom>
            <a:noFill/>
          </p:spPr>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lang="de-DE" sz="1000" dirty="0"/>
                <a:t>Abhängigkeit von Kunden</a:t>
              </a:r>
              <a:endParaRPr kumimoji="0" lang="en-AU" sz="1100" b="0" i="0" u="none" strike="noStrike" kern="1200" cap="none" spc="0" normalizeH="0" baseline="0" noProof="0" dirty="0">
                <a:ln>
                  <a:noFill/>
                </a:ln>
                <a:solidFill>
                  <a:srgbClr val="000000"/>
                </a:solidFill>
                <a:effectLst/>
                <a:uLnTx/>
                <a:uFillTx/>
                <a:latin typeface="Arial" charset="0"/>
                <a:ea typeface="ＭＳ Ｐゴシック" charset="-128"/>
                <a:cs typeface="+mn-cs"/>
              </a:endParaRPr>
            </a:p>
          </p:txBody>
        </p:sp>
      </p:grpSp>
      <p:grpSp>
        <p:nvGrpSpPr>
          <p:cNvPr id="145" name="Gruppieren 144">
            <a:extLst>
              <a:ext uri="{FF2B5EF4-FFF2-40B4-BE49-F238E27FC236}">
                <a16:creationId xmlns:a16="http://schemas.microsoft.com/office/drawing/2014/main" id="{DED84F2A-2083-4525-A9FE-8EB913E75552}"/>
              </a:ext>
            </a:extLst>
          </p:cNvPr>
          <p:cNvGrpSpPr/>
          <p:nvPr/>
        </p:nvGrpSpPr>
        <p:grpSpPr>
          <a:xfrm>
            <a:off x="901039" y="4979601"/>
            <a:ext cx="2144811" cy="430887"/>
            <a:chOff x="1538098" y="4523627"/>
            <a:chExt cx="2144811" cy="430887"/>
          </a:xfrm>
        </p:grpSpPr>
        <p:sp>
          <p:nvSpPr>
            <p:cNvPr id="146" name="Ellipse 145">
              <a:extLst>
                <a:ext uri="{FF2B5EF4-FFF2-40B4-BE49-F238E27FC236}">
                  <a16:creationId xmlns:a16="http://schemas.microsoft.com/office/drawing/2014/main" id="{927DF969-AAE5-4FD4-97AC-033618514EAE}"/>
                </a:ext>
              </a:extLst>
            </p:cNvPr>
            <p:cNvSpPr/>
            <p:nvPr/>
          </p:nvSpPr>
          <p:spPr>
            <a:xfrm>
              <a:off x="1538098" y="4640521"/>
              <a:ext cx="142128" cy="153593"/>
            </a:xfrm>
            <a:prstGeom prst="ellipse">
              <a:avLst/>
            </a:prstGeom>
            <a:solidFill>
              <a:srgbClr val="3B687F"/>
            </a:solidFill>
            <a:ln>
              <a:solidFill>
                <a:srgbClr val="3B687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AU" sz="1100" b="0" i="0" u="none" strike="noStrike" kern="1200" cap="none" spc="0" normalizeH="0" baseline="0" noProof="0" dirty="0">
                <a:ln>
                  <a:noFill/>
                </a:ln>
                <a:solidFill>
                  <a:srgbClr val="FFFFFF"/>
                </a:solidFill>
                <a:effectLst/>
                <a:uLnTx/>
                <a:uFillTx/>
                <a:latin typeface="Arial"/>
                <a:ea typeface="ＭＳ Ｐゴシック"/>
                <a:cs typeface="+mn-cs"/>
              </a:endParaRPr>
            </a:p>
          </p:txBody>
        </p:sp>
        <p:sp>
          <p:nvSpPr>
            <p:cNvPr id="147" name="Textfeld 146">
              <a:extLst>
                <a:ext uri="{FF2B5EF4-FFF2-40B4-BE49-F238E27FC236}">
                  <a16:creationId xmlns:a16="http://schemas.microsoft.com/office/drawing/2014/main" id="{111629E2-C231-45F4-9FDB-FAEAF5718475}"/>
                </a:ext>
              </a:extLst>
            </p:cNvPr>
            <p:cNvSpPr txBox="1"/>
            <p:nvPr/>
          </p:nvSpPr>
          <p:spPr>
            <a:xfrm>
              <a:off x="1672980" y="4523627"/>
              <a:ext cx="2009929" cy="430887"/>
            </a:xfrm>
            <a:prstGeom prst="rect">
              <a:avLst/>
            </a:prstGeom>
            <a:noFill/>
          </p:spPr>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de-DE" sz="1100" b="0" i="0" u="none" strike="noStrike" kern="1200" cap="none" spc="0" normalizeH="0" baseline="0" noProof="0" dirty="0">
                  <a:ln>
                    <a:noFill/>
                  </a:ln>
                  <a:solidFill>
                    <a:srgbClr val="000000"/>
                  </a:solidFill>
                  <a:effectLst/>
                  <a:uLnTx/>
                  <a:uFillTx/>
                  <a:latin typeface="Arial" charset="0"/>
                  <a:ea typeface="ＭＳ Ｐゴシック" charset="-128"/>
                  <a:cs typeface="+mn-cs"/>
                </a:rPr>
                <a:t>Fehlende Transparenz </a:t>
              </a: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de-DE" sz="1100" b="0" i="0" u="none" strike="noStrike" kern="1200" cap="none" spc="0" normalizeH="0" baseline="0" noProof="0" dirty="0">
                  <a:ln>
                    <a:noFill/>
                  </a:ln>
                  <a:solidFill>
                    <a:srgbClr val="000000"/>
                  </a:solidFill>
                  <a:effectLst/>
                  <a:uLnTx/>
                  <a:uFillTx/>
                  <a:latin typeface="Arial" charset="0"/>
                  <a:ea typeface="ＭＳ Ｐゴシック" charset="-128"/>
                  <a:cs typeface="+mn-cs"/>
                </a:rPr>
                <a:t>in der Lieferkette</a:t>
              </a:r>
              <a:endParaRPr kumimoji="0" lang="en-AU" sz="1100" b="0" i="0" u="none" strike="noStrike" kern="1200" cap="none" spc="0" normalizeH="0" baseline="0" noProof="0" dirty="0">
                <a:ln>
                  <a:noFill/>
                </a:ln>
                <a:solidFill>
                  <a:srgbClr val="000000"/>
                </a:solidFill>
                <a:effectLst/>
                <a:uLnTx/>
                <a:uFillTx/>
                <a:latin typeface="Arial" charset="0"/>
                <a:ea typeface="ＭＳ Ｐゴシック" charset="-128"/>
                <a:cs typeface="+mn-cs"/>
              </a:endParaRPr>
            </a:p>
          </p:txBody>
        </p:sp>
      </p:grpSp>
      <p:grpSp>
        <p:nvGrpSpPr>
          <p:cNvPr id="148" name="Gruppieren 147">
            <a:extLst>
              <a:ext uri="{FF2B5EF4-FFF2-40B4-BE49-F238E27FC236}">
                <a16:creationId xmlns:a16="http://schemas.microsoft.com/office/drawing/2014/main" id="{241D739F-0E31-404F-9954-7A740F2D5892}"/>
              </a:ext>
            </a:extLst>
          </p:cNvPr>
          <p:cNvGrpSpPr/>
          <p:nvPr/>
        </p:nvGrpSpPr>
        <p:grpSpPr>
          <a:xfrm>
            <a:off x="898753" y="5559936"/>
            <a:ext cx="2315128" cy="600164"/>
            <a:chOff x="1562292" y="4670567"/>
            <a:chExt cx="2315128" cy="600164"/>
          </a:xfrm>
        </p:grpSpPr>
        <p:sp>
          <p:nvSpPr>
            <p:cNvPr id="149" name="Ellipse 148">
              <a:extLst>
                <a:ext uri="{FF2B5EF4-FFF2-40B4-BE49-F238E27FC236}">
                  <a16:creationId xmlns:a16="http://schemas.microsoft.com/office/drawing/2014/main" id="{9070034C-73C0-492E-A94D-7BCA8C395693}"/>
                </a:ext>
              </a:extLst>
            </p:cNvPr>
            <p:cNvSpPr/>
            <p:nvPr/>
          </p:nvSpPr>
          <p:spPr>
            <a:xfrm>
              <a:off x="1562292" y="4893852"/>
              <a:ext cx="142128" cy="153593"/>
            </a:xfrm>
            <a:prstGeom prst="ellipse">
              <a:avLst/>
            </a:prstGeom>
            <a:solidFill>
              <a:srgbClr val="3B687F"/>
            </a:solidFill>
            <a:ln>
              <a:solidFill>
                <a:srgbClr val="3B687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AU" sz="1100" b="0" i="0" u="none" strike="noStrike" kern="1200" cap="none" spc="0" normalizeH="0" baseline="0" noProof="0" dirty="0">
                <a:ln>
                  <a:noFill/>
                </a:ln>
                <a:solidFill>
                  <a:srgbClr val="FFFFFF"/>
                </a:solidFill>
                <a:effectLst/>
                <a:uLnTx/>
                <a:uFillTx/>
                <a:latin typeface="Arial"/>
                <a:ea typeface="ＭＳ Ｐゴシック"/>
                <a:cs typeface="+mn-cs"/>
              </a:endParaRPr>
            </a:p>
          </p:txBody>
        </p:sp>
        <p:sp>
          <p:nvSpPr>
            <p:cNvPr id="150" name="Textfeld 149">
              <a:extLst>
                <a:ext uri="{FF2B5EF4-FFF2-40B4-BE49-F238E27FC236}">
                  <a16:creationId xmlns:a16="http://schemas.microsoft.com/office/drawing/2014/main" id="{DC5FCA0A-84FE-41BC-AB20-132485F7C0D6}"/>
                </a:ext>
              </a:extLst>
            </p:cNvPr>
            <p:cNvSpPr txBox="1"/>
            <p:nvPr/>
          </p:nvSpPr>
          <p:spPr>
            <a:xfrm>
              <a:off x="1682353" y="4670567"/>
              <a:ext cx="2195067" cy="600164"/>
            </a:xfrm>
            <a:prstGeom prst="rect">
              <a:avLst/>
            </a:prstGeom>
            <a:noFill/>
          </p:spPr>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de-DE" sz="1100" b="0" i="0" u="none" strike="noStrike" kern="1200" cap="none" spc="0" normalizeH="0" baseline="0" noProof="0" dirty="0">
                  <a:ln>
                    <a:noFill/>
                  </a:ln>
                  <a:solidFill>
                    <a:srgbClr val="000000"/>
                  </a:solidFill>
                  <a:effectLst/>
                  <a:uLnTx/>
                  <a:uFillTx/>
                  <a:latin typeface="Arial" charset="0"/>
                  <a:ea typeface="ＭＳ Ｐゴシック" charset="-128"/>
                  <a:cs typeface="+mn-cs"/>
                </a:rPr>
                <a:t>Steigende Anforderungen an Datenerhebung für Zertifizierung, CDP, Kunden</a:t>
              </a:r>
              <a:endParaRPr kumimoji="0" lang="en-AU" sz="1100" b="0" i="0" u="none" strike="noStrike" kern="1200" cap="none" spc="0" normalizeH="0" baseline="0" noProof="0" dirty="0">
                <a:ln>
                  <a:noFill/>
                </a:ln>
                <a:solidFill>
                  <a:srgbClr val="000000"/>
                </a:solidFill>
                <a:effectLst/>
                <a:uLnTx/>
                <a:uFillTx/>
                <a:latin typeface="Arial" charset="0"/>
                <a:ea typeface="ＭＳ Ｐゴシック" charset="-128"/>
                <a:cs typeface="+mn-cs"/>
              </a:endParaRPr>
            </a:p>
          </p:txBody>
        </p:sp>
      </p:grpSp>
    </p:spTree>
    <p:extLst>
      <p:ext uri="{BB962C8B-B14F-4D97-AF65-F5344CB8AC3E}">
        <p14:creationId xmlns:p14="http://schemas.microsoft.com/office/powerpoint/2010/main" val="185770497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C163886-A34D-4845-96D9-2BFD3E9ABF14}"/>
              </a:ext>
            </a:extLst>
          </p:cNvPr>
          <p:cNvSpPr>
            <a:spLocks noGrp="1"/>
          </p:cNvSpPr>
          <p:nvPr>
            <p:ph type="title"/>
          </p:nvPr>
        </p:nvSpPr>
        <p:spPr/>
        <p:txBody>
          <a:bodyPr/>
          <a:lstStyle/>
          <a:p>
            <a:r>
              <a:rPr lang="de-DE" dirty="0"/>
              <a:t>Template </a:t>
            </a:r>
            <a:r>
              <a:rPr lang="en-AU" dirty="0"/>
              <a:t>Risikomatrix</a:t>
            </a:r>
          </a:p>
        </p:txBody>
      </p:sp>
      <p:sp>
        <p:nvSpPr>
          <p:cNvPr id="7" name="Foliennummernplatzhalter 6">
            <a:extLst>
              <a:ext uri="{FF2B5EF4-FFF2-40B4-BE49-F238E27FC236}">
                <a16:creationId xmlns:a16="http://schemas.microsoft.com/office/drawing/2014/main" id="{4F80046B-6CA4-44F3-8A0C-130950225E65}"/>
              </a:ext>
            </a:extLst>
          </p:cNvPr>
          <p:cNvSpPr>
            <a:spLocks noGrp="1"/>
          </p:cNvSpPr>
          <p:nvPr>
            <p:ph type="sldNum" sz="quarter" idx="4"/>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fld id="{894680D0-7A83-433A-9719-C4143F27F647}" type="slidenum">
              <a:rPr kumimoji="0" lang="de-DE" sz="1000" b="0" i="0" u="none" strike="noStrike" kern="1200" cap="none" spc="0" normalizeH="0" baseline="0" noProof="0" smtClean="0">
                <a:ln>
                  <a:noFill/>
                </a:ln>
                <a:solidFill>
                  <a:srgbClr val="3B687F"/>
                </a:solidFill>
                <a:effectLst/>
                <a:uLnTx/>
                <a:uFillTx/>
                <a:latin typeface="Arial" charset="0"/>
                <a:ea typeface="ＭＳ Ｐゴシック" charset="-128"/>
                <a:cs typeface="+mn-cs"/>
              </a:rPr>
              <a:pPr marL="0" marR="0" lvl="0" indent="0" algn="l" defTabSz="914400" rtl="0" eaLnBrk="0" fontAlgn="base" latinLnBrk="0" hangingPunct="0">
                <a:lnSpc>
                  <a:spcPct val="100000"/>
                </a:lnSpc>
                <a:spcBef>
                  <a:spcPct val="0"/>
                </a:spcBef>
                <a:spcAft>
                  <a:spcPct val="0"/>
                </a:spcAft>
                <a:buClrTx/>
                <a:buSzTx/>
                <a:buFontTx/>
                <a:buNone/>
                <a:tabLst/>
                <a:defRPr/>
              </a:pPr>
              <a:t>21</a:t>
            </a:fld>
            <a:endParaRPr kumimoji="0" lang="de-DE" sz="1000" b="0" i="0" u="none" strike="noStrike" kern="1200" cap="none" spc="0" normalizeH="0" baseline="0" noProof="0" dirty="0">
              <a:ln>
                <a:noFill/>
              </a:ln>
              <a:solidFill>
                <a:srgbClr val="3B687F"/>
              </a:solidFill>
              <a:effectLst/>
              <a:uLnTx/>
              <a:uFillTx/>
              <a:latin typeface="Arial" charset="0"/>
              <a:ea typeface="ＭＳ Ｐゴシック" charset="-128"/>
              <a:cs typeface="+mn-cs"/>
            </a:endParaRPr>
          </a:p>
        </p:txBody>
      </p:sp>
      <p:graphicFrame>
        <p:nvGraphicFramePr>
          <p:cNvPr id="49" name="Tabelle 5">
            <a:extLst>
              <a:ext uri="{FF2B5EF4-FFF2-40B4-BE49-F238E27FC236}">
                <a16:creationId xmlns:a16="http://schemas.microsoft.com/office/drawing/2014/main" id="{6CC2805E-A097-4DAA-93AC-0F09575B613C}"/>
              </a:ext>
            </a:extLst>
          </p:cNvPr>
          <p:cNvGraphicFramePr>
            <a:graphicFrameLocks noGrp="1"/>
          </p:cNvGraphicFramePr>
          <p:nvPr/>
        </p:nvGraphicFramePr>
        <p:xfrm>
          <a:off x="7139729" y="1216655"/>
          <a:ext cx="4680000" cy="4680000"/>
        </p:xfrm>
        <a:graphic>
          <a:graphicData uri="http://schemas.openxmlformats.org/drawingml/2006/table">
            <a:tbl>
              <a:tblPr firstRow="1" bandRow="1">
                <a:tableStyleId>{5C22544A-7EE6-4342-B048-85BDC9FD1C3A}</a:tableStyleId>
              </a:tblPr>
              <a:tblGrid>
                <a:gridCol w="780000">
                  <a:extLst>
                    <a:ext uri="{9D8B030D-6E8A-4147-A177-3AD203B41FA5}">
                      <a16:colId xmlns:a16="http://schemas.microsoft.com/office/drawing/2014/main" val="2686185723"/>
                    </a:ext>
                  </a:extLst>
                </a:gridCol>
                <a:gridCol w="780000">
                  <a:extLst>
                    <a:ext uri="{9D8B030D-6E8A-4147-A177-3AD203B41FA5}">
                      <a16:colId xmlns:a16="http://schemas.microsoft.com/office/drawing/2014/main" val="1568991349"/>
                    </a:ext>
                  </a:extLst>
                </a:gridCol>
                <a:gridCol w="780000">
                  <a:extLst>
                    <a:ext uri="{9D8B030D-6E8A-4147-A177-3AD203B41FA5}">
                      <a16:colId xmlns:a16="http://schemas.microsoft.com/office/drawing/2014/main" val="3403281502"/>
                    </a:ext>
                  </a:extLst>
                </a:gridCol>
                <a:gridCol w="780000">
                  <a:extLst>
                    <a:ext uri="{9D8B030D-6E8A-4147-A177-3AD203B41FA5}">
                      <a16:colId xmlns:a16="http://schemas.microsoft.com/office/drawing/2014/main" val="1932244597"/>
                    </a:ext>
                  </a:extLst>
                </a:gridCol>
                <a:gridCol w="780000">
                  <a:extLst>
                    <a:ext uri="{9D8B030D-6E8A-4147-A177-3AD203B41FA5}">
                      <a16:colId xmlns:a16="http://schemas.microsoft.com/office/drawing/2014/main" val="2536399403"/>
                    </a:ext>
                  </a:extLst>
                </a:gridCol>
                <a:gridCol w="780000">
                  <a:extLst>
                    <a:ext uri="{9D8B030D-6E8A-4147-A177-3AD203B41FA5}">
                      <a16:colId xmlns:a16="http://schemas.microsoft.com/office/drawing/2014/main" val="592289381"/>
                    </a:ext>
                  </a:extLst>
                </a:gridCol>
              </a:tblGrid>
              <a:tr h="780000">
                <a:tc>
                  <a:txBody>
                    <a:bodyPr/>
                    <a:lstStyle/>
                    <a:p>
                      <a:endParaRPr lang="en-AU" sz="2400" dirty="0"/>
                    </a:p>
                  </a:txBody>
                  <a:tcPr marL="121920" marR="121920" marT="60960" marB="60960">
                    <a:lnL w="9525" cap="flat" cmpd="sng" algn="ctr">
                      <a:solidFill>
                        <a:srgbClr val="F2F2F2"/>
                      </a:solidFill>
                      <a:prstDash val="solid"/>
                      <a:round/>
                      <a:headEnd type="none" w="med" len="med"/>
                      <a:tailEnd type="none" w="med" len="med"/>
                    </a:lnL>
                    <a:lnR w="9525" cap="flat" cmpd="sng" algn="ctr">
                      <a:solidFill>
                        <a:srgbClr val="F2F2F2"/>
                      </a:solidFill>
                      <a:prstDash val="solid"/>
                      <a:round/>
                      <a:headEnd type="none" w="med" len="med"/>
                      <a:tailEnd type="none" w="med" len="med"/>
                    </a:lnR>
                    <a:lnT w="9525" cap="flat" cmpd="sng" algn="ctr">
                      <a:solidFill>
                        <a:srgbClr val="F2F2F2"/>
                      </a:solidFill>
                      <a:prstDash val="solid"/>
                      <a:round/>
                      <a:headEnd type="none" w="med" len="med"/>
                      <a:tailEnd type="none" w="med" len="med"/>
                    </a:lnT>
                    <a:lnB w="9525" cap="flat" cmpd="sng" algn="ctr">
                      <a:solidFill>
                        <a:srgbClr val="F2F2F2"/>
                      </a:solidFill>
                      <a:prstDash val="solid"/>
                      <a:round/>
                      <a:headEnd type="none" w="med" len="med"/>
                      <a:tailEnd type="none" w="med" len="med"/>
                    </a:lnB>
                    <a:lnTlToBr w="12700" cmpd="sng">
                      <a:noFill/>
                      <a:prstDash val="solid"/>
                    </a:lnTlToBr>
                    <a:lnBlToTr w="12700" cmpd="sng">
                      <a:noFill/>
                      <a:prstDash val="solid"/>
                    </a:lnBlToTr>
                    <a:solidFill>
                      <a:srgbClr val="FFCE01"/>
                    </a:solidFill>
                  </a:tcPr>
                </a:tc>
                <a:tc>
                  <a:txBody>
                    <a:bodyPr/>
                    <a:lstStyle/>
                    <a:p>
                      <a:endParaRPr lang="en-AU" sz="2400" dirty="0"/>
                    </a:p>
                  </a:txBody>
                  <a:tcPr marL="121920" marR="121920" marT="60960" marB="60960">
                    <a:lnL w="9525" cap="flat" cmpd="sng" algn="ctr">
                      <a:solidFill>
                        <a:srgbClr val="F2F2F2"/>
                      </a:solidFill>
                      <a:prstDash val="solid"/>
                      <a:round/>
                      <a:headEnd type="none" w="med" len="med"/>
                      <a:tailEnd type="none" w="med" len="med"/>
                    </a:lnL>
                    <a:lnR w="9525" cap="flat" cmpd="sng" algn="ctr">
                      <a:solidFill>
                        <a:srgbClr val="F2F2F2"/>
                      </a:solidFill>
                      <a:prstDash val="solid"/>
                      <a:round/>
                      <a:headEnd type="none" w="med" len="med"/>
                      <a:tailEnd type="none" w="med" len="med"/>
                    </a:lnR>
                    <a:lnT w="9525" cap="flat" cmpd="sng" algn="ctr">
                      <a:solidFill>
                        <a:srgbClr val="F2F2F2"/>
                      </a:solidFill>
                      <a:prstDash val="solid"/>
                      <a:round/>
                      <a:headEnd type="none" w="med" len="med"/>
                      <a:tailEnd type="none" w="med" len="med"/>
                    </a:lnT>
                    <a:lnB w="9525" cap="flat" cmpd="sng" algn="ctr">
                      <a:solidFill>
                        <a:srgbClr val="F2F2F2"/>
                      </a:solidFill>
                      <a:prstDash val="solid"/>
                      <a:round/>
                      <a:headEnd type="none" w="med" len="med"/>
                      <a:tailEnd type="none" w="med" len="med"/>
                    </a:lnB>
                    <a:lnTlToBr w="12700" cmpd="sng">
                      <a:noFill/>
                      <a:prstDash val="solid"/>
                    </a:lnTlToBr>
                    <a:lnBlToTr w="12700" cmpd="sng">
                      <a:noFill/>
                      <a:prstDash val="solid"/>
                    </a:lnBlToTr>
                    <a:solidFill>
                      <a:srgbClr val="F69A04"/>
                    </a:solidFill>
                  </a:tcPr>
                </a:tc>
                <a:tc>
                  <a:txBody>
                    <a:bodyPr/>
                    <a:lstStyle/>
                    <a:p>
                      <a:endParaRPr lang="en-AU" sz="2400" dirty="0"/>
                    </a:p>
                  </a:txBody>
                  <a:tcPr marL="121920" marR="121920" marT="60960" marB="60960">
                    <a:lnL w="9525" cap="flat" cmpd="sng" algn="ctr">
                      <a:solidFill>
                        <a:srgbClr val="F2F2F2"/>
                      </a:solidFill>
                      <a:prstDash val="solid"/>
                      <a:round/>
                      <a:headEnd type="none" w="med" len="med"/>
                      <a:tailEnd type="none" w="med" len="med"/>
                    </a:lnL>
                    <a:lnR w="9525" cap="flat" cmpd="sng" algn="ctr">
                      <a:solidFill>
                        <a:srgbClr val="F2F2F2"/>
                      </a:solidFill>
                      <a:prstDash val="solid"/>
                      <a:round/>
                      <a:headEnd type="none" w="med" len="med"/>
                      <a:tailEnd type="none" w="med" len="med"/>
                    </a:lnR>
                    <a:lnT w="9525" cap="flat" cmpd="sng" algn="ctr">
                      <a:solidFill>
                        <a:srgbClr val="F2F2F2"/>
                      </a:solidFill>
                      <a:prstDash val="solid"/>
                      <a:round/>
                      <a:headEnd type="none" w="med" len="med"/>
                      <a:tailEnd type="none" w="med" len="med"/>
                    </a:lnT>
                    <a:lnB w="9525" cap="flat" cmpd="sng" algn="ctr">
                      <a:solidFill>
                        <a:srgbClr val="F2F2F2"/>
                      </a:solidFill>
                      <a:prstDash val="solid"/>
                      <a:round/>
                      <a:headEnd type="none" w="med" len="med"/>
                      <a:tailEnd type="none" w="med" len="med"/>
                    </a:lnB>
                    <a:lnTlToBr w="12700" cmpd="sng">
                      <a:noFill/>
                      <a:prstDash val="solid"/>
                    </a:lnTlToBr>
                    <a:lnBlToTr w="12700" cmpd="sng">
                      <a:noFill/>
                      <a:prstDash val="solid"/>
                    </a:lnBlToTr>
                    <a:solidFill>
                      <a:srgbClr val="F27708"/>
                    </a:solidFill>
                  </a:tcPr>
                </a:tc>
                <a:tc>
                  <a:txBody>
                    <a:bodyPr/>
                    <a:lstStyle/>
                    <a:p>
                      <a:endParaRPr lang="en-AU" sz="2400" dirty="0"/>
                    </a:p>
                  </a:txBody>
                  <a:tcPr marL="121920" marR="121920" marT="60960" marB="60960">
                    <a:lnL w="9525" cap="flat" cmpd="sng" algn="ctr">
                      <a:solidFill>
                        <a:srgbClr val="F2F2F2"/>
                      </a:solidFill>
                      <a:prstDash val="solid"/>
                      <a:round/>
                      <a:headEnd type="none" w="med" len="med"/>
                      <a:tailEnd type="none" w="med" len="med"/>
                    </a:lnL>
                    <a:lnR w="9525" cap="flat" cmpd="sng" algn="ctr">
                      <a:solidFill>
                        <a:srgbClr val="F2F2F2"/>
                      </a:solidFill>
                      <a:prstDash val="solid"/>
                      <a:round/>
                      <a:headEnd type="none" w="med" len="med"/>
                      <a:tailEnd type="none" w="med" len="med"/>
                    </a:lnR>
                    <a:lnT w="9525" cap="flat" cmpd="sng" algn="ctr">
                      <a:solidFill>
                        <a:srgbClr val="F2F2F2"/>
                      </a:solidFill>
                      <a:prstDash val="solid"/>
                      <a:round/>
                      <a:headEnd type="none" w="med" len="med"/>
                      <a:tailEnd type="none" w="med" len="med"/>
                    </a:lnT>
                    <a:lnB w="9525" cap="flat" cmpd="sng" algn="ctr">
                      <a:solidFill>
                        <a:srgbClr val="F2F2F2"/>
                      </a:solidFill>
                      <a:prstDash val="solid"/>
                      <a:round/>
                      <a:headEnd type="none" w="med" len="med"/>
                      <a:tailEnd type="none" w="med" len="med"/>
                    </a:lnB>
                    <a:lnTlToBr w="12700" cmpd="sng">
                      <a:noFill/>
                      <a:prstDash val="solid"/>
                    </a:lnTlToBr>
                    <a:lnBlToTr w="12700" cmpd="sng">
                      <a:noFill/>
                      <a:prstDash val="solid"/>
                    </a:lnBlToTr>
                    <a:solidFill>
                      <a:srgbClr val="DD2E44"/>
                    </a:solidFill>
                  </a:tcPr>
                </a:tc>
                <a:tc>
                  <a:txBody>
                    <a:bodyPr/>
                    <a:lstStyle/>
                    <a:p>
                      <a:endParaRPr lang="en-AU" sz="2400" dirty="0"/>
                    </a:p>
                  </a:txBody>
                  <a:tcPr marL="121920" marR="121920" marT="60960" marB="60960">
                    <a:lnL w="9525" cap="flat" cmpd="sng" algn="ctr">
                      <a:solidFill>
                        <a:srgbClr val="F2F2F2"/>
                      </a:solidFill>
                      <a:prstDash val="solid"/>
                      <a:round/>
                      <a:headEnd type="none" w="med" len="med"/>
                      <a:tailEnd type="none" w="med" len="med"/>
                    </a:lnL>
                    <a:lnR w="9525" cap="flat" cmpd="sng" algn="ctr">
                      <a:solidFill>
                        <a:srgbClr val="F2F2F2"/>
                      </a:solidFill>
                      <a:prstDash val="solid"/>
                      <a:round/>
                      <a:headEnd type="none" w="med" len="med"/>
                      <a:tailEnd type="none" w="med" len="med"/>
                    </a:lnR>
                    <a:lnT w="9525" cap="flat" cmpd="sng" algn="ctr">
                      <a:solidFill>
                        <a:srgbClr val="F2F2F2"/>
                      </a:solidFill>
                      <a:prstDash val="solid"/>
                      <a:round/>
                      <a:headEnd type="none" w="med" len="med"/>
                      <a:tailEnd type="none" w="med" len="med"/>
                    </a:lnT>
                    <a:lnB w="9525" cap="flat" cmpd="sng" algn="ctr">
                      <a:solidFill>
                        <a:srgbClr val="F2F2F2"/>
                      </a:solidFill>
                      <a:prstDash val="solid"/>
                      <a:round/>
                      <a:headEnd type="none" w="med" len="med"/>
                      <a:tailEnd type="none" w="med" len="med"/>
                    </a:lnB>
                    <a:lnTlToBr w="12700" cmpd="sng">
                      <a:noFill/>
                      <a:prstDash val="solid"/>
                    </a:lnTlToBr>
                    <a:lnBlToTr w="12700" cmpd="sng">
                      <a:noFill/>
                      <a:prstDash val="solid"/>
                    </a:lnBlToTr>
                    <a:solidFill>
                      <a:srgbClr val="DD2E44"/>
                    </a:solidFill>
                  </a:tcPr>
                </a:tc>
                <a:tc>
                  <a:txBody>
                    <a:bodyPr/>
                    <a:lstStyle/>
                    <a:p>
                      <a:endParaRPr lang="en-AU" sz="2400" dirty="0"/>
                    </a:p>
                  </a:txBody>
                  <a:tcPr marL="121920" marR="121920" marT="60960" marB="60960">
                    <a:lnL w="9525" cap="flat" cmpd="sng" algn="ctr">
                      <a:solidFill>
                        <a:srgbClr val="F2F2F2"/>
                      </a:solidFill>
                      <a:prstDash val="solid"/>
                      <a:round/>
                      <a:headEnd type="none" w="med" len="med"/>
                      <a:tailEnd type="none" w="med" len="med"/>
                    </a:lnL>
                    <a:lnR w="9525" cap="flat" cmpd="sng" algn="ctr">
                      <a:solidFill>
                        <a:srgbClr val="F2F2F2"/>
                      </a:solidFill>
                      <a:prstDash val="solid"/>
                      <a:round/>
                      <a:headEnd type="none" w="med" len="med"/>
                      <a:tailEnd type="none" w="med" len="med"/>
                    </a:lnR>
                    <a:lnT w="9525" cap="flat" cmpd="sng" algn="ctr">
                      <a:solidFill>
                        <a:srgbClr val="F2F2F2"/>
                      </a:solidFill>
                      <a:prstDash val="solid"/>
                      <a:round/>
                      <a:headEnd type="none" w="med" len="med"/>
                      <a:tailEnd type="none" w="med" len="med"/>
                    </a:lnT>
                    <a:lnB w="9525" cap="flat" cmpd="sng" algn="ctr">
                      <a:solidFill>
                        <a:srgbClr val="F2F2F2"/>
                      </a:solidFill>
                      <a:prstDash val="solid"/>
                      <a:round/>
                      <a:headEnd type="none" w="med" len="med"/>
                      <a:tailEnd type="none" w="med" len="med"/>
                    </a:lnB>
                    <a:lnTlToBr w="12700" cmpd="sng">
                      <a:noFill/>
                      <a:prstDash val="solid"/>
                    </a:lnTlToBr>
                    <a:lnBlToTr w="12700" cmpd="sng">
                      <a:noFill/>
                      <a:prstDash val="solid"/>
                    </a:lnBlToTr>
                    <a:solidFill>
                      <a:srgbClr val="DD2E44"/>
                    </a:solidFill>
                  </a:tcPr>
                </a:tc>
                <a:extLst>
                  <a:ext uri="{0D108BD9-81ED-4DB2-BD59-A6C34878D82A}">
                    <a16:rowId xmlns:a16="http://schemas.microsoft.com/office/drawing/2014/main" val="1171138747"/>
                  </a:ext>
                </a:extLst>
              </a:tr>
              <a:tr h="780000">
                <a:tc>
                  <a:txBody>
                    <a:bodyPr/>
                    <a:lstStyle/>
                    <a:p>
                      <a:endParaRPr lang="en-AU" sz="2400" dirty="0"/>
                    </a:p>
                  </a:txBody>
                  <a:tcPr marL="121920" marR="121920" marT="60960" marB="60960">
                    <a:lnL w="9525" cap="flat" cmpd="sng" algn="ctr">
                      <a:solidFill>
                        <a:srgbClr val="F2F2F2"/>
                      </a:solidFill>
                      <a:prstDash val="solid"/>
                      <a:round/>
                      <a:headEnd type="none" w="med" len="med"/>
                      <a:tailEnd type="none" w="med" len="med"/>
                    </a:lnL>
                    <a:lnR w="9525" cap="flat" cmpd="sng" algn="ctr">
                      <a:solidFill>
                        <a:srgbClr val="F2F2F2"/>
                      </a:solidFill>
                      <a:prstDash val="solid"/>
                      <a:round/>
                      <a:headEnd type="none" w="med" len="med"/>
                      <a:tailEnd type="none" w="med" len="med"/>
                    </a:lnR>
                    <a:lnT w="9525" cap="flat" cmpd="sng" algn="ctr">
                      <a:solidFill>
                        <a:srgbClr val="F2F2F2"/>
                      </a:solidFill>
                      <a:prstDash val="solid"/>
                      <a:round/>
                      <a:headEnd type="none" w="med" len="med"/>
                      <a:tailEnd type="none" w="med" len="med"/>
                    </a:lnT>
                    <a:lnB w="9525" cap="flat" cmpd="sng" algn="ctr">
                      <a:solidFill>
                        <a:srgbClr val="F2F2F2"/>
                      </a:solidFill>
                      <a:prstDash val="solid"/>
                      <a:round/>
                      <a:headEnd type="none" w="med" len="med"/>
                      <a:tailEnd type="none" w="med" len="med"/>
                    </a:lnB>
                    <a:lnTlToBr w="12700" cmpd="sng">
                      <a:noFill/>
                      <a:prstDash val="solid"/>
                    </a:lnTlToBr>
                    <a:lnBlToTr w="12700" cmpd="sng">
                      <a:noFill/>
                      <a:prstDash val="solid"/>
                    </a:lnBlToTr>
                    <a:solidFill>
                      <a:srgbClr val="E0E056"/>
                    </a:solidFill>
                  </a:tcPr>
                </a:tc>
                <a:tc>
                  <a:txBody>
                    <a:bodyPr/>
                    <a:lstStyle/>
                    <a:p>
                      <a:endParaRPr lang="en-AU" sz="2400" b="1" kern="1200" dirty="0">
                        <a:solidFill>
                          <a:schemeClr val="lt1"/>
                        </a:solidFill>
                        <a:latin typeface="+mn-lt"/>
                        <a:ea typeface="+mn-ea"/>
                        <a:cs typeface="+mn-cs"/>
                      </a:endParaRPr>
                    </a:p>
                  </a:txBody>
                  <a:tcPr marL="121920" marR="121920" marT="60960" marB="60960">
                    <a:lnL w="9525" cap="flat" cmpd="sng" algn="ctr">
                      <a:solidFill>
                        <a:srgbClr val="F2F2F2"/>
                      </a:solidFill>
                      <a:prstDash val="solid"/>
                      <a:round/>
                      <a:headEnd type="none" w="med" len="med"/>
                      <a:tailEnd type="none" w="med" len="med"/>
                    </a:lnL>
                    <a:lnR w="9525" cap="flat" cmpd="sng" algn="ctr">
                      <a:solidFill>
                        <a:srgbClr val="F2F2F2"/>
                      </a:solidFill>
                      <a:prstDash val="solid"/>
                      <a:round/>
                      <a:headEnd type="none" w="med" len="med"/>
                      <a:tailEnd type="none" w="med" len="med"/>
                    </a:lnR>
                    <a:lnT w="9525" cap="flat" cmpd="sng" algn="ctr">
                      <a:solidFill>
                        <a:srgbClr val="F2F2F2"/>
                      </a:solidFill>
                      <a:prstDash val="solid"/>
                      <a:round/>
                      <a:headEnd type="none" w="med" len="med"/>
                      <a:tailEnd type="none" w="med" len="med"/>
                    </a:lnT>
                    <a:lnB w="9525" cap="flat" cmpd="sng" algn="ctr">
                      <a:solidFill>
                        <a:srgbClr val="F2F2F2"/>
                      </a:solidFill>
                      <a:prstDash val="solid"/>
                      <a:round/>
                      <a:headEnd type="none" w="med" len="med"/>
                      <a:tailEnd type="none" w="med" len="med"/>
                    </a:lnB>
                    <a:lnTlToBr w="12700" cmpd="sng">
                      <a:noFill/>
                      <a:prstDash val="solid"/>
                    </a:lnTlToBr>
                    <a:lnBlToTr w="12700" cmpd="sng">
                      <a:noFill/>
                      <a:prstDash val="solid"/>
                    </a:lnBlToTr>
                    <a:solidFill>
                      <a:srgbClr val="FFCE01"/>
                    </a:solidFill>
                  </a:tcPr>
                </a:tc>
                <a:tc>
                  <a:txBody>
                    <a:bodyPr/>
                    <a:lstStyle/>
                    <a:p>
                      <a:endParaRPr lang="en-AU" sz="2400" dirty="0"/>
                    </a:p>
                  </a:txBody>
                  <a:tcPr marL="121920" marR="121920" marT="60960" marB="60960">
                    <a:lnL w="9525" cap="flat" cmpd="sng" algn="ctr">
                      <a:solidFill>
                        <a:srgbClr val="F2F2F2"/>
                      </a:solidFill>
                      <a:prstDash val="solid"/>
                      <a:round/>
                      <a:headEnd type="none" w="med" len="med"/>
                      <a:tailEnd type="none" w="med" len="med"/>
                    </a:lnL>
                    <a:lnR w="9525" cap="flat" cmpd="sng" algn="ctr">
                      <a:solidFill>
                        <a:srgbClr val="F2F2F2"/>
                      </a:solidFill>
                      <a:prstDash val="solid"/>
                      <a:round/>
                      <a:headEnd type="none" w="med" len="med"/>
                      <a:tailEnd type="none" w="med" len="med"/>
                    </a:lnR>
                    <a:lnT w="9525" cap="flat" cmpd="sng" algn="ctr">
                      <a:solidFill>
                        <a:srgbClr val="F2F2F2"/>
                      </a:solidFill>
                      <a:prstDash val="solid"/>
                      <a:round/>
                      <a:headEnd type="none" w="med" len="med"/>
                      <a:tailEnd type="none" w="med" len="med"/>
                    </a:lnT>
                    <a:lnB w="9525" cap="flat" cmpd="sng" algn="ctr">
                      <a:solidFill>
                        <a:srgbClr val="F2F2F2"/>
                      </a:solidFill>
                      <a:prstDash val="solid"/>
                      <a:round/>
                      <a:headEnd type="none" w="med" len="med"/>
                      <a:tailEnd type="none" w="med" len="med"/>
                    </a:lnB>
                    <a:lnTlToBr w="12700" cmpd="sng">
                      <a:noFill/>
                      <a:prstDash val="solid"/>
                    </a:lnTlToBr>
                    <a:lnBlToTr w="12700" cmpd="sng">
                      <a:noFill/>
                      <a:prstDash val="solid"/>
                    </a:lnBlToTr>
                    <a:solidFill>
                      <a:srgbClr val="F69A04"/>
                    </a:solidFill>
                  </a:tcPr>
                </a:tc>
                <a:tc>
                  <a:txBody>
                    <a:bodyPr/>
                    <a:lstStyle/>
                    <a:p>
                      <a:endParaRPr lang="en-AU" sz="2400" dirty="0"/>
                    </a:p>
                  </a:txBody>
                  <a:tcPr marL="121920" marR="121920" marT="60960" marB="60960">
                    <a:lnL w="9525" cap="flat" cmpd="sng" algn="ctr">
                      <a:solidFill>
                        <a:srgbClr val="F2F2F2"/>
                      </a:solidFill>
                      <a:prstDash val="solid"/>
                      <a:round/>
                      <a:headEnd type="none" w="med" len="med"/>
                      <a:tailEnd type="none" w="med" len="med"/>
                    </a:lnL>
                    <a:lnR w="9525" cap="flat" cmpd="sng" algn="ctr">
                      <a:solidFill>
                        <a:srgbClr val="F2F2F2"/>
                      </a:solidFill>
                      <a:prstDash val="solid"/>
                      <a:round/>
                      <a:headEnd type="none" w="med" len="med"/>
                      <a:tailEnd type="none" w="med" len="med"/>
                    </a:lnR>
                    <a:lnT w="9525" cap="flat" cmpd="sng" algn="ctr">
                      <a:solidFill>
                        <a:srgbClr val="F2F2F2"/>
                      </a:solidFill>
                      <a:prstDash val="solid"/>
                      <a:round/>
                      <a:headEnd type="none" w="med" len="med"/>
                      <a:tailEnd type="none" w="med" len="med"/>
                    </a:lnT>
                    <a:lnB w="9525" cap="flat" cmpd="sng" algn="ctr">
                      <a:solidFill>
                        <a:srgbClr val="F2F2F2"/>
                      </a:solidFill>
                      <a:prstDash val="solid"/>
                      <a:round/>
                      <a:headEnd type="none" w="med" len="med"/>
                      <a:tailEnd type="none" w="med" len="med"/>
                    </a:lnB>
                    <a:lnTlToBr w="12700" cmpd="sng">
                      <a:noFill/>
                      <a:prstDash val="solid"/>
                    </a:lnTlToBr>
                    <a:lnBlToTr w="12700" cmpd="sng">
                      <a:noFill/>
                      <a:prstDash val="solid"/>
                    </a:lnBlToTr>
                    <a:solidFill>
                      <a:srgbClr val="F27708"/>
                    </a:solidFill>
                  </a:tcPr>
                </a:tc>
                <a:tc>
                  <a:txBody>
                    <a:bodyPr/>
                    <a:lstStyle/>
                    <a:p>
                      <a:endParaRPr lang="en-AU" sz="2400" dirty="0"/>
                    </a:p>
                  </a:txBody>
                  <a:tcPr marL="121920" marR="121920" marT="60960" marB="60960">
                    <a:lnL w="9525" cap="flat" cmpd="sng" algn="ctr">
                      <a:solidFill>
                        <a:srgbClr val="F2F2F2"/>
                      </a:solidFill>
                      <a:prstDash val="solid"/>
                      <a:round/>
                      <a:headEnd type="none" w="med" len="med"/>
                      <a:tailEnd type="none" w="med" len="med"/>
                    </a:lnL>
                    <a:lnR w="9525" cap="flat" cmpd="sng" algn="ctr">
                      <a:solidFill>
                        <a:srgbClr val="F2F2F2"/>
                      </a:solidFill>
                      <a:prstDash val="solid"/>
                      <a:round/>
                      <a:headEnd type="none" w="med" len="med"/>
                      <a:tailEnd type="none" w="med" len="med"/>
                    </a:lnR>
                    <a:lnT w="9525" cap="flat" cmpd="sng" algn="ctr">
                      <a:solidFill>
                        <a:srgbClr val="F2F2F2"/>
                      </a:solidFill>
                      <a:prstDash val="solid"/>
                      <a:round/>
                      <a:headEnd type="none" w="med" len="med"/>
                      <a:tailEnd type="none" w="med" len="med"/>
                    </a:lnT>
                    <a:lnB w="9525" cap="flat" cmpd="sng" algn="ctr">
                      <a:solidFill>
                        <a:srgbClr val="F2F2F2"/>
                      </a:solidFill>
                      <a:prstDash val="solid"/>
                      <a:round/>
                      <a:headEnd type="none" w="med" len="med"/>
                      <a:tailEnd type="none" w="med" len="med"/>
                    </a:lnB>
                    <a:lnTlToBr w="12700" cmpd="sng">
                      <a:noFill/>
                      <a:prstDash val="solid"/>
                    </a:lnTlToBr>
                    <a:lnBlToTr w="12700" cmpd="sng">
                      <a:noFill/>
                      <a:prstDash val="solid"/>
                    </a:lnBlToTr>
                    <a:solidFill>
                      <a:srgbClr val="DD2E44"/>
                    </a:solidFill>
                  </a:tcPr>
                </a:tc>
                <a:tc>
                  <a:txBody>
                    <a:bodyPr/>
                    <a:lstStyle/>
                    <a:p>
                      <a:endParaRPr lang="en-AU" sz="2400" dirty="0"/>
                    </a:p>
                  </a:txBody>
                  <a:tcPr marL="121920" marR="121920" marT="60960" marB="60960">
                    <a:lnL w="9525" cap="flat" cmpd="sng" algn="ctr">
                      <a:solidFill>
                        <a:srgbClr val="F2F2F2"/>
                      </a:solidFill>
                      <a:prstDash val="solid"/>
                      <a:round/>
                      <a:headEnd type="none" w="med" len="med"/>
                      <a:tailEnd type="none" w="med" len="med"/>
                    </a:lnL>
                    <a:lnR w="9525" cap="flat" cmpd="sng" algn="ctr">
                      <a:solidFill>
                        <a:srgbClr val="F2F2F2"/>
                      </a:solidFill>
                      <a:prstDash val="solid"/>
                      <a:round/>
                      <a:headEnd type="none" w="med" len="med"/>
                      <a:tailEnd type="none" w="med" len="med"/>
                    </a:lnR>
                    <a:lnT w="9525" cap="flat" cmpd="sng" algn="ctr">
                      <a:solidFill>
                        <a:srgbClr val="F2F2F2"/>
                      </a:solidFill>
                      <a:prstDash val="solid"/>
                      <a:round/>
                      <a:headEnd type="none" w="med" len="med"/>
                      <a:tailEnd type="none" w="med" len="med"/>
                    </a:lnT>
                    <a:lnB w="9525" cap="flat" cmpd="sng" algn="ctr">
                      <a:solidFill>
                        <a:srgbClr val="F2F2F2"/>
                      </a:solidFill>
                      <a:prstDash val="solid"/>
                      <a:round/>
                      <a:headEnd type="none" w="med" len="med"/>
                      <a:tailEnd type="none" w="med" len="med"/>
                    </a:lnB>
                    <a:lnTlToBr w="12700" cmpd="sng">
                      <a:noFill/>
                      <a:prstDash val="solid"/>
                    </a:lnTlToBr>
                    <a:lnBlToTr w="12700" cmpd="sng">
                      <a:noFill/>
                      <a:prstDash val="solid"/>
                    </a:lnBlToTr>
                    <a:solidFill>
                      <a:srgbClr val="DD2E44"/>
                    </a:solidFill>
                  </a:tcPr>
                </a:tc>
                <a:extLst>
                  <a:ext uri="{0D108BD9-81ED-4DB2-BD59-A6C34878D82A}">
                    <a16:rowId xmlns:a16="http://schemas.microsoft.com/office/drawing/2014/main" val="94848116"/>
                  </a:ext>
                </a:extLst>
              </a:tr>
              <a:tr h="780000">
                <a:tc>
                  <a:txBody>
                    <a:bodyPr/>
                    <a:lstStyle/>
                    <a:p>
                      <a:endParaRPr lang="en-AU" sz="2400" dirty="0"/>
                    </a:p>
                  </a:txBody>
                  <a:tcPr marL="121920" marR="121920" marT="60960" marB="60960">
                    <a:lnL w="9525" cap="flat" cmpd="sng" algn="ctr">
                      <a:solidFill>
                        <a:srgbClr val="F2F2F2"/>
                      </a:solidFill>
                      <a:prstDash val="solid"/>
                      <a:round/>
                      <a:headEnd type="none" w="med" len="med"/>
                      <a:tailEnd type="none" w="med" len="med"/>
                    </a:lnL>
                    <a:lnR w="9525" cap="flat" cmpd="sng" algn="ctr">
                      <a:solidFill>
                        <a:srgbClr val="F2F2F2"/>
                      </a:solidFill>
                      <a:prstDash val="solid"/>
                      <a:round/>
                      <a:headEnd type="none" w="med" len="med"/>
                      <a:tailEnd type="none" w="med" len="med"/>
                    </a:lnR>
                    <a:lnT w="9525" cap="flat" cmpd="sng" algn="ctr">
                      <a:solidFill>
                        <a:srgbClr val="F2F2F2"/>
                      </a:solidFill>
                      <a:prstDash val="solid"/>
                      <a:round/>
                      <a:headEnd type="none" w="med" len="med"/>
                      <a:tailEnd type="none" w="med" len="med"/>
                    </a:lnT>
                    <a:lnB w="9525" cap="flat" cmpd="sng" algn="ctr">
                      <a:solidFill>
                        <a:srgbClr val="F2F2F2"/>
                      </a:solidFill>
                      <a:prstDash val="solid"/>
                      <a:round/>
                      <a:headEnd type="none" w="med" len="med"/>
                      <a:tailEnd type="none" w="med" len="med"/>
                    </a:lnB>
                    <a:lnTlToBr w="12700" cmpd="sng">
                      <a:noFill/>
                      <a:prstDash val="solid"/>
                    </a:lnTlToBr>
                    <a:lnBlToTr w="12700" cmpd="sng">
                      <a:noFill/>
                      <a:prstDash val="solid"/>
                    </a:lnBlToTr>
                    <a:solidFill>
                      <a:srgbClr val="BFDB67"/>
                    </a:solidFill>
                  </a:tcPr>
                </a:tc>
                <a:tc>
                  <a:txBody>
                    <a:bodyPr/>
                    <a:lstStyle/>
                    <a:p>
                      <a:endParaRPr lang="en-AU" sz="2400" dirty="0"/>
                    </a:p>
                  </a:txBody>
                  <a:tcPr marL="121920" marR="121920" marT="60960" marB="60960">
                    <a:lnL w="9525" cap="flat" cmpd="sng" algn="ctr">
                      <a:solidFill>
                        <a:srgbClr val="F2F2F2"/>
                      </a:solidFill>
                      <a:prstDash val="solid"/>
                      <a:round/>
                      <a:headEnd type="none" w="med" len="med"/>
                      <a:tailEnd type="none" w="med" len="med"/>
                    </a:lnL>
                    <a:lnR w="9525" cap="flat" cmpd="sng" algn="ctr">
                      <a:solidFill>
                        <a:srgbClr val="F2F2F2"/>
                      </a:solidFill>
                      <a:prstDash val="solid"/>
                      <a:round/>
                      <a:headEnd type="none" w="med" len="med"/>
                      <a:tailEnd type="none" w="med" len="med"/>
                    </a:lnR>
                    <a:lnT w="9525" cap="flat" cmpd="sng" algn="ctr">
                      <a:solidFill>
                        <a:srgbClr val="F2F2F2"/>
                      </a:solidFill>
                      <a:prstDash val="solid"/>
                      <a:round/>
                      <a:headEnd type="none" w="med" len="med"/>
                      <a:tailEnd type="none" w="med" len="med"/>
                    </a:lnT>
                    <a:lnB w="9525" cap="flat" cmpd="sng" algn="ctr">
                      <a:solidFill>
                        <a:srgbClr val="F2F2F2"/>
                      </a:solidFill>
                      <a:prstDash val="solid"/>
                      <a:round/>
                      <a:headEnd type="none" w="med" len="med"/>
                      <a:tailEnd type="none" w="med" len="med"/>
                    </a:lnB>
                    <a:lnTlToBr w="12700" cmpd="sng">
                      <a:noFill/>
                      <a:prstDash val="solid"/>
                    </a:lnTlToBr>
                    <a:lnBlToTr w="12700" cmpd="sng">
                      <a:noFill/>
                      <a:prstDash val="solid"/>
                    </a:lnBlToTr>
                    <a:solidFill>
                      <a:srgbClr val="E0E056"/>
                    </a:solidFill>
                  </a:tcPr>
                </a:tc>
                <a:tc>
                  <a:txBody>
                    <a:bodyPr/>
                    <a:lstStyle/>
                    <a:p>
                      <a:endParaRPr lang="en-AU" sz="2400" dirty="0"/>
                    </a:p>
                  </a:txBody>
                  <a:tcPr marL="121920" marR="121920" marT="60960" marB="60960">
                    <a:lnL w="9525" cap="flat" cmpd="sng" algn="ctr">
                      <a:solidFill>
                        <a:srgbClr val="F2F2F2"/>
                      </a:solidFill>
                      <a:prstDash val="solid"/>
                      <a:round/>
                      <a:headEnd type="none" w="med" len="med"/>
                      <a:tailEnd type="none" w="med" len="med"/>
                    </a:lnL>
                    <a:lnR w="9525" cap="flat" cmpd="sng" algn="ctr">
                      <a:solidFill>
                        <a:srgbClr val="F2F2F2"/>
                      </a:solidFill>
                      <a:prstDash val="solid"/>
                      <a:round/>
                      <a:headEnd type="none" w="med" len="med"/>
                      <a:tailEnd type="none" w="med" len="med"/>
                    </a:lnR>
                    <a:lnT w="9525" cap="flat" cmpd="sng" algn="ctr">
                      <a:solidFill>
                        <a:srgbClr val="F2F2F2"/>
                      </a:solidFill>
                      <a:prstDash val="solid"/>
                      <a:round/>
                      <a:headEnd type="none" w="med" len="med"/>
                      <a:tailEnd type="none" w="med" len="med"/>
                    </a:lnT>
                    <a:lnB w="9525" cap="flat" cmpd="sng" algn="ctr">
                      <a:solidFill>
                        <a:srgbClr val="F2F2F2"/>
                      </a:solidFill>
                      <a:prstDash val="solid"/>
                      <a:round/>
                      <a:headEnd type="none" w="med" len="med"/>
                      <a:tailEnd type="none" w="med" len="med"/>
                    </a:lnB>
                    <a:lnTlToBr w="12700" cmpd="sng">
                      <a:noFill/>
                      <a:prstDash val="solid"/>
                    </a:lnTlToBr>
                    <a:lnBlToTr w="12700" cmpd="sng">
                      <a:noFill/>
                      <a:prstDash val="solid"/>
                    </a:lnBlToTr>
                    <a:solidFill>
                      <a:srgbClr val="FFCE01"/>
                    </a:solidFill>
                  </a:tcPr>
                </a:tc>
                <a:tc>
                  <a:txBody>
                    <a:bodyPr/>
                    <a:lstStyle/>
                    <a:p>
                      <a:endParaRPr lang="en-AU" sz="2400" dirty="0"/>
                    </a:p>
                  </a:txBody>
                  <a:tcPr marL="121920" marR="121920" marT="60960" marB="60960">
                    <a:lnL w="9525" cap="flat" cmpd="sng" algn="ctr">
                      <a:solidFill>
                        <a:srgbClr val="F2F2F2"/>
                      </a:solidFill>
                      <a:prstDash val="solid"/>
                      <a:round/>
                      <a:headEnd type="none" w="med" len="med"/>
                      <a:tailEnd type="none" w="med" len="med"/>
                    </a:lnL>
                    <a:lnR w="9525" cap="flat" cmpd="sng" algn="ctr">
                      <a:solidFill>
                        <a:srgbClr val="F2F2F2"/>
                      </a:solidFill>
                      <a:prstDash val="solid"/>
                      <a:round/>
                      <a:headEnd type="none" w="med" len="med"/>
                      <a:tailEnd type="none" w="med" len="med"/>
                    </a:lnR>
                    <a:lnT w="9525" cap="flat" cmpd="sng" algn="ctr">
                      <a:solidFill>
                        <a:srgbClr val="F2F2F2"/>
                      </a:solidFill>
                      <a:prstDash val="solid"/>
                      <a:round/>
                      <a:headEnd type="none" w="med" len="med"/>
                      <a:tailEnd type="none" w="med" len="med"/>
                    </a:lnT>
                    <a:lnB w="9525" cap="flat" cmpd="sng" algn="ctr">
                      <a:solidFill>
                        <a:srgbClr val="F2F2F2"/>
                      </a:solidFill>
                      <a:prstDash val="solid"/>
                      <a:round/>
                      <a:headEnd type="none" w="med" len="med"/>
                      <a:tailEnd type="none" w="med" len="med"/>
                    </a:lnB>
                    <a:lnTlToBr w="12700" cmpd="sng">
                      <a:noFill/>
                      <a:prstDash val="solid"/>
                    </a:lnTlToBr>
                    <a:lnBlToTr w="12700" cmpd="sng">
                      <a:noFill/>
                      <a:prstDash val="solid"/>
                    </a:lnBlToTr>
                    <a:solidFill>
                      <a:srgbClr val="F69A04"/>
                    </a:solidFill>
                  </a:tcPr>
                </a:tc>
                <a:tc>
                  <a:txBody>
                    <a:bodyPr/>
                    <a:lstStyle/>
                    <a:p>
                      <a:endParaRPr lang="en-AU" sz="2400" dirty="0"/>
                    </a:p>
                  </a:txBody>
                  <a:tcPr marL="121920" marR="121920" marT="60960" marB="60960">
                    <a:lnL w="9525" cap="flat" cmpd="sng" algn="ctr">
                      <a:solidFill>
                        <a:srgbClr val="F2F2F2"/>
                      </a:solidFill>
                      <a:prstDash val="solid"/>
                      <a:round/>
                      <a:headEnd type="none" w="med" len="med"/>
                      <a:tailEnd type="none" w="med" len="med"/>
                    </a:lnL>
                    <a:lnR w="9525" cap="flat" cmpd="sng" algn="ctr">
                      <a:solidFill>
                        <a:srgbClr val="F2F2F2"/>
                      </a:solidFill>
                      <a:prstDash val="solid"/>
                      <a:round/>
                      <a:headEnd type="none" w="med" len="med"/>
                      <a:tailEnd type="none" w="med" len="med"/>
                    </a:lnR>
                    <a:lnT w="9525" cap="flat" cmpd="sng" algn="ctr">
                      <a:solidFill>
                        <a:srgbClr val="F2F2F2"/>
                      </a:solidFill>
                      <a:prstDash val="solid"/>
                      <a:round/>
                      <a:headEnd type="none" w="med" len="med"/>
                      <a:tailEnd type="none" w="med" len="med"/>
                    </a:lnT>
                    <a:lnB w="9525" cap="flat" cmpd="sng" algn="ctr">
                      <a:solidFill>
                        <a:srgbClr val="F2F2F2"/>
                      </a:solidFill>
                      <a:prstDash val="solid"/>
                      <a:round/>
                      <a:headEnd type="none" w="med" len="med"/>
                      <a:tailEnd type="none" w="med" len="med"/>
                    </a:lnB>
                    <a:lnTlToBr w="12700" cmpd="sng">
                      <a:noFill/>
                      <a:prstDash val="solid"/>
                    </a:lnTlToBr>
                    <a:lnBlToTr w="12700" cmpd="sng">
                      <a:noFill/>
                      <a:prstDash val="solid"/>
                    </a:lnBlToTr>
                    <a:solidFill>
                      <a:srgbClr val="F27708"/>
                    </a:solidFill>
                  </a:tcPr>
                </a:tc>
                <a:tc>
                  <a:txBody>
                    <a:bodyPr/>
                    <a:lstStyle/>
                    <a:p>
                      <a:endParaRPr lang="en-AU" sz="2400" dirty="0"/>
                    </a:p>
                  </a:txBody>
                  <a:tcPr marL="121920" marR="121920" marT="60960" marB="60960">
                    <a:lnL w="9525" cap="flat" cmpd="sng" algn="ctr">
                      <a:solidFill>
                        <a:srgbClr val="F2F2F2"/>
                      </a:solidFill>
                      <a:prstDash val="solid"/>
                      <a:round/>
                      <a:headEnd type="none" w="med" len="med"/>
                      <a:tailEnd type="none" w="med" len="med"/>
                    </a:lnL>
                    <a:lnR w="9525" cap="flat" cmpd="sng" algn="ctr">
                      <a:solidFill>
                        <a:srgbClr val="F2F2F2"/>
                      </a:solidFill>
                      <a:prstDash val="solid"/>
                      <a:round/>
                      <a:headEnd type="none" w="med" len="med"/>
                      <a:tailEnd type="none" w="med" len="med"/>
                    </a:lnR>
                    <a:lnT w="9525" cap="flat" cmpd="sng" algn="ctr">
                      <a:solidFill>
                        <a:srgbClr val="F2F2F2"/>
                      </a:solidFill>
                      <a:prstDash val="solid"/>
                      <a:round/>
                      <a:headEnd type="none" w="med" len="med"/>
                      <a:tailEnd type="none" w="med" len="med"/>
                    </a:lnT>
                    <a:lnB w="9525" cap="flat" cmpd="sng" algn="ctr">
                      <a:solidFill>
                        <a:srgbClr val="F2F2F2"/>
                      </a:solidFill>
                      <a:prstDash val="solid"/>
                      <a:round/>
                      <a:headEnd type="none" w="med" len="med"/>
                      <a:tailEnd type="none" w="med" len="med"/>
                    </a:lnB>
                    <a:lnTlToBr w="12700" cmpd="sng">
                      <a:noFill/>
                      <a:prstDash val="solid"/>
                    </a:lnTlToBr>
                    <a:lnBlToTr w="12700" cmpd="sng">
                      <a:noFill/>
                      <a:prstDash val="solid"/>
                    </a:lnBlToTr>
                    <a:solidFill>
                      <a:srgbClr val="DD2E44"/>
                    </a:solidFill>
                  </a:tcPr>
                </a:tc>
                <a:extLst>
                  <a:ext uri="{0D108BD9-81ED-4DB2-BD59-A6C34878D82A}">
                    <a16:rowId xmlns:a16="http://schemas.microsoft.com/office/drawing/2014/main" val="2955718171"/>
                  </a:ext>
                </a:extLst>
              </a:tr>
              <a:tr h="780000">
                <a:tc>
                  <a:txBody>
                    <a:bodyPr/>
                    <a:lstStyle/>
                    <a:p>
                      <a:endParaRPr lang="en-AU" sz="2400" dirty="0"/>
                    </a:p>
                  </a:txBody>
                  <a:tcPr marL="121920" marR="121920" marT="60960" marB="60960">
                    <a:lnL w="9525" cap="flat" cmpd="sng" algn="ctr">
                      <a:solidFill>
                        <a:srgbClr val="F2F2F2"/>
                      </a:solidFill>
                      <a:prstDash val="solid"/>
                      <a:round/>
                      <a:headEnd type="none" w="med" len="med"/>
                      <a:tailEnd type="none" w="med" len="med"/>
                    </a:lnL>
                    <a:lnR w="9525" cap="flat" cmpd="sng" algn="ctr">
                      <a:solidFill>
                        <a:srgbClr val="F2F2F2"/>
                      </a:solidFill>
                      <a:prstDash val="solid"/>
                      <a:round/>
                      <a:headEnd type="none" w="med" len="med"/>
                      <a:tailEnd type="none" w="med" len="med"/>
                    </a:lnR>
                    <a:lnT w="9525" cap="flat" cmpd="sng" algn="ctr">
                      <a:solidFill>
                        <a:srgbClr val="F2F2F2"/>
                      </a:solidFill>
                      <a:prstDash val="solid"/>
                      <a:round/>
                      <a:headEnd type="none" w="med" len="med"/>
                      <a:tailEnd type="none" w="med" len="med"/>
                    </a:lnT>
                    <a:lnB w="9525" cap="flat" cmpd="sng" algn="ctr">
                      <a:solidFill>
                        <a:srgbClr val="F2F2F2"/>
                      </a:solidFill>
                      <a:prstDash val="solid"/>
                      <a:round/>
                      <a:headEnd type="none" w="med" len="med"/>
                      <a:tailEnd type="none" w="med" len="med"/>
                    </a:lnB>
                    <a:lnTlToBr w="12700" cmpd="sng">
                      <a:noFill/>
                      <a:prstDash val="solid"/>
                    </a:lnTlToBr>
                    <a:lnBlToTr w="12700" cmpd="sng">
                      <a:noFill/>
                      <a:prstDash val="solid"/>
                    </a:lnBlToTr>
                    <a:solidFill>
                      <a:srgbClr val="9FC55D"/>
                    </a:solidFill>
                  </a:tcPr>
                </a:tc>
                <a:tc>
                  <a:txBody>
                    <a:bodyPr/>
                    <a:lstStyle/>
                    <a:p>
                      <a:endParaRPr lang="en-AU" sz="2400" dirty="0"/>
                    </a:p>
                  </a:txBody>
                  <a:tcPr marL="121920" marR="121920" marT="60960" marB="60960">
                    <a:lnL w="9525" cap="flat" cmpd="sng" algn="ctr">
                      <a:solidFill>
                        <a:srgbClr val="F2F2F2"/>
                      </a:solidFill>
                      <a:prstDash val="solid"/>
                      <a:round/>
                      <a:headEnd type="none" w="med" len="med"/>
                      <a:tailEnd type="none" w="med" len="med"/>
                    </a:lnL>
                    <a:lnR w="9525" cap="flat" cmpd="sng" algn="ctr">
                      <a:solidFill>
                        <a:srgbClr val="F2F2F2"/>
                      </a:solidFill>
                      <a:prstDash val="solid"/>
                      <a:round/>
                      <a:headEnd type="none" w="med" len="med"/>
                      <a:tailEnd type="none" w="med" len="med"/>
                    </a:lnR>
                    <a:lnT w="9525" cap="flat" cmpd="sng" algn="ctr">
                      <a:solidFill>
                        <a:srgbClr val="F2F2F2"/>
                      </a:solidFill>
                      <a:prstDash val="solid"/>
                      <a:round/>
                      <a:headEnd type="none" w="med" len="med"/>
                      <a:tailEnd type="none" w="med" len="med"/>
                    </a:lnT>
                    <a:lnB w="9525" cap="flat" cmpd="sng" algn="ctr">
                      <a:solidFill>
                        <a:srgbClr val="F2F2F2"/>
                      </a:solidFill>
                      <a:prstDash val="solid"/>
                      <a:round/>
                      <a:headEnd type="none" w="med" len="med"/>
                      <a:tailEnd type="none" w="med" len="med"/>
                    </a:lnB>
                    <a:lnTlToBr w="12700" cmpd="sng">
                      <a:noFill/>
                      <a:prstDash val="solid"/>
                    </a:lnTlToBr>
                    <a:lnBlToTr w="12700" cmpd="sng">
                      <a:noFill/>
                      <a:prstDash val="solid"/>
                    </a:lnBlToTr>
                    <a:solidFill>
                      <a:srgbClr val="BFDB67"/>
                    </a:solidFill>
                  </a:tcPr>
                </a:tc>
                <a:tc>
                  <a:txBody>
                    <a:bodyPr/>
                    <a:lstStyle/>
                    <a:p>
                      <a:endParaRPr lang="en-AU" sz="2400" dirty="0"/>
                    </a:p>
                  </a:txBody>
                  <a:tcPr marL="121920" marR="121920" marT="60960" marB="60960">
                    <a:lnL w="9525" cap="flat" cmpd="sng" algn="ctr">
                      <a:solidFill>
                        <a:srgbClr val="F2F2F2"/>
                      </a:solidFill>
                      <a:prstDash val="solid"/>
                      <a:round/>
                      <a:headEnd type="none" w="med" len="med"/>
                      <a:tailEnd type="none" w="med" len="med"/>
                    </a:lnL>
                    <a:lnR w="9525" cap="flat" cmpd="sng" algn="ctr">
                      <a:solidFill>
                        <a:srgbClr val="F2F2F2"/>
                      </a:solidFill>
                      <a:prstDash val="solid"/>
                      <a:round/>
                      <a:headEnd type="none" w="med" len="med"/>
                      <a:tailEnd type="none" w="med" len="med"/>
                    </a:lnR>
                    <a:lnT w="9525" cap="flat" cmpd="sng" algn="ctr">
                      <a:solidFill>
                        <a:srgbClr val="F2F2F2"/>
                      </a:solidFill>
                      <a:prstDash val="solid"/>
                      <a:round/>
                      <a:headEnd type="none" w="med" len="med"/>
                      <a:tailEnd type="none" w="med" len="med"/>
                    </a:lnT>
                    <a:lnB w="9525" cap="flat" cmpd="sng" algn="ctr">
                      <a:solidFill>
                        <a:srgbClr val="F2F2F2"/>
                      </a:solidFill>
                      <a:prstDash val="solid"/>
                      <a:round/>
                      <a:headEnd type="none" w="med" len="med"/>
                      <a:tailEnd type="none" w="med" len="med"/>
                    </a:lnB>
                    <a:lnTlToBr w="12700" cmpd="sng">
                      <a:noFill/>
                      <a:prstDash val="solid"/>
                    </a:lnTlToBr>
                    <a:lnBlToTr w="12700" cmpd="sng">
                      <a:noFill/>
                      <a:prstDash val="solid"/>
                    </a:lnBlToTr>
                    <a:solidFill>
                      <a:srgbClr val="E0E056"/>
                    </a:solidFill>
                  </a:tcPr>
                </a:tc>
                <a:tc>
                  <a:txBody>
                    <a:bodyPr/>
                    <a:lstStyle/>
                    <a:p>
                      <a:endParaRPr lang="en-AU" sz="2400" dirty="0"/>
                    </a:p>
                  </a:txBody>
                  <a:tcPr marL="121920" marR="121920" marT="60960" marB="60960">
                    <a:lnL w="9525" cap="flat" cmpd="sng" algn="ctr">
                      <a:solidFill>
                        <a:srgbClr val="F2F2F2"/>
                      </a:solidFill>
                      <a:prstDash val="solid"/>
                      <a:round/>
                      <a:headEnd type="none" w="med" len="med"/>
                      <a:tailEnd type="none" w="med" len="med"/>
                    </a:lnL>
                    <a:lnR w="9525" cap="flat" cmpd="sng" algn="ctr">
                      <a:solidFill>
                        <a:srgbClr val="F2F2F2"/>
                      </a:solidFill>
                      <a:prstDash val="solid"/>
                      <a:round/>
                      <a:headEnd type="none" w="med" len="med"/>
                      <a:tailEnd type="none" w="med" len="med"/>
                    </a:lnR>
                    <a:lnT w="9525" cap="flat" cmpd="sng" algn="ctr">
                      <a:solidFill>
                        <a:srgbClr val="F2F2F2"/>
                      </a:solidFill>
                      <a:prstDash val="solid"/>
                      <a:round/>
                      <a:headEnd type="none" w="med" len="med"/>
                      <a:tailEnd type="none" w="med" len="med"/>
                    </a:lnT>
                    <a:lnB w="9525" cap="flat" cmpd="sng" algn="ctr">
                      <a:solidFill>
                        <a:srgbClr val="F2F2F2"/>
                      </a:solidFill>
                      <a:prstDash val="solid"/>
                      <a:round/>
                      <a:headEnd type="none" w="med" len="med"/>
                      <a:tailEnd type="none" w="med" len="med"/>
                    </a:lnB>
                    <a:lnTlToBr w="12700" cmpd="sng">
                      <a:noFill/>
                      <a:prstDash val="solid"/>
                    </a:lnTlToBr>
                    <a:lnBlToTr w="12700" cmpd="sng">
                      <a:noFill/>
                      <a:prstDash val="solid"/>
                    </a:lnBlToTr>
                    <a:solidFill>
                      <a:srgbClr val="FFCE01"/>
                    </a:solidFill>
                  </a:tcPr>
                </a:tc>
                <a:tc>
                  <a:txBody>
                    <a:bodyPr/>
                    <a:lstStyle/>
                    <a:p>
                      <a:endParaRPr lang="en-AU" sz="2400" dirty="0"/>
                    </a:p>
                  </a:txBody>
                  <a:tcPr marL="121920" marR="121920" marT="60960" marB="60960">
                    <a:lnL w="9525" cap="flat" cmpd="sng" algn="ctr">
                      <a:solidFill>
                        <a:srgbClr val="F2F2F2"/>
                      </a:solidFill>
                      <a:prstDash val="solid"/>
                      <a:round/>
                      <a:headEnd type="none" w="med" len="med"/>
                      <a:tailEnd type="none" w="med" len="med"/>
                    </a:lnL>
                    <a:lnR w="9525" cap="flat" cmpd="sng" algn="ctr">
                      <a:solidFill>
                        <a:srgbClr val="F2F2F2"/>
                      </a:solidFill>
                      <a:prstDash val="solid"/>
                      <a:round/>
                      <a:headEnd type="none" w="med" len="med"/>
                      <a:tailEnd type="none" w="med" len="med"/>
                    </a:lnR>
                    <a:lnT w="9525" cap="flat" cmpd="sng" algn="ctr">
                      <a:solidFill>
                        <a:srgbClr val="F2F2F2"/>
                      </a:solidFill>
                      <a:prstDash val="solid"/>
                      <a:round/>
                      <a:headEnd type="none" w="med" len="med"/>
                      <a:tailEnd type="none" w="med" len="med"/>
                    </a:lnT>
                    <a:lnB w="9525" cap="flat" cmpd="sng" algn="ctr">
                      <a:solidFill>
                        <a:srgbClr val="F2F2F2"/>
                      </a:solidFill>
                      <a:prstDash val="solid"/>
                      <a:round/>
                      <a:headEnd type="none" w="med" len="med"/>
                      <a:tailEnd type="none" w="med" len="med"/>
                    </a:lnB>
                    <a:lnTlToBr w="12700" cmpd="sng">
                      <a:noFill/>
                      <a:prstDash val="solid"/>
                    </a:lnTlToBr>
                    <a:lnBlToTr w="12700" cmpd="sng">
                      <a:noFill/>
                      <a:prstDash val="solid"/>
                    </a:lnBlToTr>
                    <a:solidFill>
                      <a:srgbClr val="F69A04"/>
                    </a:solidFill>
                  </a:tcPr>
                </a:tc>
                <a:tc>
                  <a:txBody>
                    <a:bodyPr/>
                    <a:lstStyle/>
                    <a:p>
                      <a:endParaRPr lang="en-AU" sz="2400" dirty="0"/>
                    </a:p>
                  </a:txBody>
                  <a:tcPr marL="121920" marR="121920" marT="60960" marB="60960">
                    <a:lnL w="9525" cap="flat" cmpd="sng" algn="ctr">
                      <a:solidFill>
                        <a:srgbClr val="F2F2F2"/>
                      </a:solidFill>
                      <a:prstDash val="solid"/>
                      <a:round/>
                      <a:headEnd type="none" w="med" len="med"/>
                      <a:tailEnd type="none" w="med" len="med"/>
                    </a:lnL>
                    <a:lnR w="9525" cap="flat" cmpd="sng" algn="ctr">
                      <a:solidFill>
                        <a:srgbClr val="F2F2F2"/>
                      </a:solidFill>
                      <a:prstDash val="solid"/>
                      <a:round/>
                      <a:headEnd type="none" w="med" len="med"/>
                      <a:tailEnd type="none" w="med" len="med"/>
                    </a:lnR>
                    <a:lnT w="9525" cap="flat" cmpd="sng" algn="ctr">
                      <a:solidFill>
                        <a:srgbClr val="F2F2F2"/>
                      </a:solidFill>
                      <a:prstDash val="solid"/>
                      <a:round/>
                      <a:headEnd type="none" w="med" len="med"/>
                      <a:tailEnd type="none" w="med" len="med"/>
                    </a:lnT>
                    <a:lnB w="9525" cap="flat" cmpd="sng" algn="ctr">
                      <a:solidFill>
                        <a:srgbClr val="F2F2F2"/>
                      </a:solidFill>
                      <a:prstDash val="solid"/>
                      <a:round/>
                      <a:headEnd type="none" w="med" len="med"/>
                      <a:tailEnd type="none" w="med" len="med"/>
                    </a:lnB>
                    <a:lnTlToBr w="12700" cmpd="sng">
                      <a:noFill/>
                      <a:prstDash val="solid"/>
                    </a:lnTlToBr>
                    <a:lnBlToTr w="12700" cmpd="sng">
                      <a:noFill/>
                      <a:prstDash val="solid"/>
                    </a:lnBlToTr>
                    <a:solidFill>
                      <a:srgbClr val="F27708"/>
                    </a:solidFill>
                  </a:tcPr>
                </a:tc>
                <a:extLst>
                  <a:ext uri="{0D108BD9-81ED-4DB2-BD59-A6C34878D82A}">
                    <a16:rowId xmlns:a16="http://schemas.microsoft.com/office/drawing/2014/main" val="3402220985"/>
                  </a:ext>
                </a:extLst>
              </a:tr>
              <a:tr h="780000">
                <a:tc>
                  <a:txBody>
                    <a:bodyPr/>
                    <a:lstStyle/>
                    <a:p>
                      <a:endParaRPr lang="en-AU" sz="2400" dirty="0"/>
                    </a:p>
                  </a:txBody>
                  <a:tcPr marL="121920" marR="121920" marT="60960" marB="60960">
                    <a:lnL w="9525" cap="flat" cmpd="sng" algn="ctr">
                      <a:solidFill>
                        <a:srgbClr val="F2F2F2"/>
                      </a:solidFill>
                      <a:prstDash val="solid"/>
                      <a:round/>
                      <a:headEnd type="none" w="med" len="med"/>
                      <a:tailEnd type="none" w="med" len="med"/>
                    </a:lnL>
                    <a:lnR w="9525" cap="flat" cmpd="sng" algn="ctr">
                      <a:solidFill>
                        <a:srgbClr val="F2F2F2"/>
                      </a:solidFill>
                      <a:prstDash val="solid"/>
                      <a:round/>
                      <a:headEnd type="none" w="med" len="med"/>
                      <a:tailEnd type="none" w="med" len="med"/>
                    </a:lnR>
                    <a:lnT w="9525" cap="flat" cmpd="sng" algn="ctr">
                      <a:solidFill>
                        <a:srgbClr val="F2F2F2"/>
                      </a:solidFill>
                      <a:prstDash val="solid"/>
                      <a:round/>
                      <a:headEnd type="none" w="med" len="med"/>
                      <a:tailEnd type="none" w="med" len="med"/>
                    </a:lnT>
                    <a:lnB w="9525" cap="flat" cmpd="sng" algn="ctr">
                      <a:solidFill>
                        <a:srgbClr val="F2F2F2"/>
                      </a:solidFill>
                      <a:prstDash val="solid"/>
                      <a:round/>
                      <a:headEnd type="none" w="med" len="med"/>
                      <a:tailEnd type="none" w="med" len="med"/>
                    </a:lnB>
                    <a:lnTlToBr w="12700" cmpd="sng">
                      <a:noFill/>
                      <a:prstDash val="solid"/>
                    </a:lnTlToBr>
                    <a:lnBlToTr w="12700" cmpd="sng">
                      <a:noFill/>
                      <a:prstDash val="solid"/>
                    </a:lnBlToTr>
                    <a:solidFill>
                      <a:srgbClr val="9FC55D"/>
                    </a:solidFill>
                  </a:tcPr>
                </a:tc>
                <a:tc>
                  <a:txBody>
                    <a:bodyPr/>
                    <a:lstStyle/>
                    <a:p>
                      <a:endParaRPr lang="en-AU" sz="2400" dirty="0"/>
                    </a:p>
                  </a:txBody>
                  <a:tcPr marL="121920" marR="121920" marT="60960" marB="60960">
                    <a:lnL w="9525" cap="flat" cmpd="sng" algn="ctr">
                      <a:solidFill>
                        <a:srgbClr val="F2F2F2"/>
                      </a:solidFill>
                      <a:prstDash val="solid"/>
                      <a:round/>
                      <a:headEnd type="none" w="med" len="med"/>
                      <a:tailEnd type="none" w="med" len="med"/>
                    </a:lnL>
                    <a:lnR w="9525" cap="flat" cmpd="sng" algn="ctr">
                      <a:solidFill>
                        <a:srgbClr val="F2F2F2"/>
                      </a:solidFill>
                      <a:prstDash val="solid"/>
                      <a:round/>
                      <a:headEnd type="none" w="med" len="med"/>
                      <a:tailEnd type="none" w="med" len="med"/>
                    </a:lnR>
                    <a:lnT w="9525" cap="flat" cmpd="sng" algn="ctr">
                      <a:solidFill>
                        <a:srgbClr val="F2F2F2"/>
                      </a:solidFill>
                      <a:prstDash val="solid"/>
                      <a:round/>
                      <a:headEnd type="none" w="med" len="med"/>
                      <a:tailEnd type="none" w="med" len="med"/>
                    </a:lnT>
                    <a:lnB w="9525" cap="flat" cmpd="sng" algn="ctr">
                      <a:solidFill>
                        <a:srgbClr val="F2F2F2"/>
                      </a:solidFill>
                      <a:prstDash val="solid"/>
                      <a:round/>
                      <a:headEnd type="none" w="med" len="med"/>
                      <a:tailEnd type="none" w="med" len="med"/>
                    </a:lnB>
                    <a:lnTlToBr w="12700" cmpd="sng">
                      <a:noFill/>
                      <a:prstDash val="solid"/>
                    </a:lnTlToBr>
                    <a:lnBlToTr w="12700" cmpd="sng">
                      <a:noFill/>
                      <a:prstDash val="solid"/>
                    </a:lnBlToTr>
                    <a:solidFill>
                      <a:srgbClr val="9FC55D"/>
                    </a:solidFill>
                  </a:tcPr>
                </a:tc>
                <a:tc>
                  <a:txBody>
                    <a:bodyPr/>
                    <a:lstStyle/>
                    <a:p>
                      <a:endParaRPr lang="en-AU" sz="2400" dirty="0"/>
                    </a:p>
                  </a:txBody>
                  <a:tcPr marL="121920" marR="121920" marT="60960" marB="60960">
                    <a:lnL w="9525" cap="flat" cmpd="sng" algn="ctr">
                      <a:solidFill>
                        <a:srgbClr val="F2F2F2"/>
                      </a:solidFill>
                      <a:prstDash val="solid"/>
                      <a:round/>
                      <a:headEnd type="none" w="med" len="med"/>
                      <a:tailEnd type="none" w="med" len="med"/>
                    </a:lnL>
                    <a:lnR w="9525" cap="flat" cmpd="sng" algn="ctr">
                      <a:solidFill>
                        <a:srgbClr val="F2F2F2"/>
                      </a:solidFill>
                      <a:prstDash val="solid"/>
                      <a:round/>
                      <a:headEnd type="none" w="med" len="med"/>
                      <a:tailEnd type="none" w="med" len="med"/>
                    </a:lnR>
                    <a:lnT w="9525" cap="flat" cmpd="sng" algn="ctr">
                      <a:solidFill>
                        <a:srgbClr val="F2F2F2"/>
                      </a:solidFill>
                      <a:prstDash val="solid"/>
                      <a:round/>
                      <a:headEnd type="none" w="med" len="med"/>
                      <a:tailEnd type="none" w="med" len="med"/>
                    </a:lnT>
                    <a:lnB w="9525" cap="flat" cmpd="sng" algn="ctr">
                      <a:solidFill>
                        <a:srgbClr val="F2F2F2"/>
                      </a:solidFill>
                      <a:prstDash val="solid"/>
                      <a:round/>
                      <a:headEnd type="none" w="med" len="med"/>
                      <a:tailEnd type="none" w="med" len="med"/>
                    </a:lnB>
                    <a:lnTlToBr w="12700" cmpd="sng">
                      <a:noFill/>
                      <a:prstDash val="solid"/>
                    </a:lnTlToBr>
                    <a:lnBlToTr w="12700" cmpd="sng">
                      <a:noFill/>
                      <a:prstDash val="solid"/>
                    </a:lnBlToTr>
                    <a:solidFill>
                      <a:srgbClr val="BFDB67"/>
                    </a:solidFill>
                  </a:tcPr>
                </a:tc>
                <a:tc>
                  <a:txBody>
                    <a:bodyPr/>
                    <a:lstStyle/>
                    <a:p>
                      <a:endParaRPr lang="en-AU" sz="2400" dirty="0"/>
                    </a:p>
                  </a:txBody>
                  <a:tcPr marL="121920" marR="121920" marT="60960" marB="60960">
                    <a:lnL w="9525" cap="flat" cmpd="sng" algn="ctr">
                      <a:solidFill>
                        <a:srgbClr val="F2F2F2"/>
                      </a:solidFill>
                      <a:prstDash val="solid"/>
                      <a:round/>
                      <a:headEnd type="none" w="med" len="med"/>
                      <a:tailEnd type="none" w="med" len="med"/>
                    </a:lnL>
                    <a:lnR w="9525" cap="flat" cmpd="sng" algn="ctr">
                      <a:solidFill>
                        <a:srgbClr val="F2F2F2"/>
                      </a:solidFill>
                      <a:prstDash val="solid"/>
                      <a:round/>
                      <a:headEnd type="none" w="med" len="med"/>
                      <a:tailEnd type="none" w="med" len="med"/>
                    </a:lnR>
                    <a:lnT w="9525" cap="flat" cmpd="sng" algn="ctr">
                      <a:solidFill>
                        <a:srgbClr val="F2F2F2"/>
                      </a:solidFill>
                      <a:prstDash val="solid"/>
                      <a:round/>
                      <a:headEnd type="none" w="med" len="med"/>
                      <a:tailEnd type="none" w="med" len="med"/>
                    </a:lnT>
                    <a:lnB w="9525" cap="flat" cmpd="sng" algn="ctr">
                      <a:solidFill>
                        <a:srgbClr val="F2F2F2"/>
                      </a:solidFill>
                      <a:prstDash val="solid"/>
                      <a:round/>
                      <a:headEnd type="none" w="med" len="med"/>
                      <a:tailEnd type="none" w="med" len="med"/>
                    </a:lnB>
                    <a:lnTlToBr w="12700" cmpd="sng">
                      <a:noFill/>
                      <a:prstDash val="solid"/>
                    </a:lnTlToBr>
                    <a:lnBlToTr w="12700" cmpd="sng">
                      <a:noFill/>
                      <a:prstDash val="solid"/>
                    </a:lnBlToTr>
                    <a:solidFill>
                      <a:srgbClr val="E0E056"/>
                    </a:solidFill>
                  </a:tcPr>
                </a:tc>
                <a:tc>
                  <a:txBody>
                    <a:bodyPr/>
                    <a:lstStyle/>
                    <a:p>
                      <a:endParaRPr lang="en-AU" sz="2400" dirty="0"/>
                    </a:p>
                  </a:txBody>
                  <a:tcPr marL="121920" marR="121920" marT="60960" marB="60960">
                    <a:lnL w="9525" cap="flat" cmpd="sng" algn="ctr">
                      <a:solidFill>
                        <a:srgbClr val="F2F2F2"/>
                      </a:solidFill>
                      <a:prstDash val="solid"/>
                      <a:round/>
                      <a:headEnd type="none" w="med" len="med"/>
                      <a:tailEnd type="none" w="med" len="med"/>
                    </a:lnL>
                    <a:lnR w="9525" cap="flat" cmpd="sng" algn="ctr">
                      <a:solidFill>
                        <a:srgbClr val="F2F2F2"/>
                      </a:solidFill>
                      <a:prstDash val="solid"/>
                      <a:round/>
                      <a:headEnd type="none" w="med" len="med"/>
                      <a:tailEnd type="none" w="med" len="med"/>
                    </a:lnR>
                    <a:lnT w="9525" cap="flat" cmpd="sng" algn="ctr">
                      <a:solidFill>
                        <a:srgbClr val="F2F2F2"/>
                      </a:solidFill>
                      <a:prstDash val="solid"/>
                      <a:round/>
                      <a:headEnd type="none" w="med" len="med"/>
                      <a:tailEnd type="none" w="med" len="med"/>
                    </a:lnT>
                    <a:lnB w="9525" cap="flat" cmpd="sng" algn="ctr">
                      <a:solidFill>
                        <a:srgbClr val="F2F2F2"/>
                      </a:solidFill>
                      <a:prstDash val="solid"/>
                      <a:round/>
                      <a:headEnd type="none" w="med" len="med"/>
                      <a:tailEnd type="none" w="med" len="med"/>
                    </a:lnB>
                    <a:lnTlToBr w="12700" cmpd="sng">
                      <a:noFill/>
                      <a:prstDash val="solid"/>
                    </a:lnTlToBr>
                    <a:lnBlToTr w="12700" cmpd="sng">
                      <a:noFill/>
                      <a:prstDash val="solid"/>
                    </a:lnBlToTr>
                    <a:solidFill>
                      <a:srgbClr val="FFCE01"/>
                    </a:solidFill>
                  </a:tcPr>
                </a:tc>
                <a:tc>
                  <a:txBody>
                    <a:bodyPr/>
                    <a:lstStyle/>
                    <a:p>
                      <a:endParaRPr lang="en-AU" sz="2400" dirty="0"/>
                    </a:p>
                  </a:txBody>
                  <a:tcPr marL="121920" marR="121920" marT="60960" marB="60960">
                    <a:lnL w="9525" cap="flat" cmpd="sng" algn="ctr">
                      <a:solidFill>
                        <a:srgbClr val="F2F2F2"/>
                      </a:solidFill>
                      <a:prstDash val="solid"/>
                      <a:round/>
                      <a:headEnd type="none" w="med" len="med"/>
                      <a:tailEnd type="none" w="med" len="med"/>
                    </a:lnL>
                    <a:lnR w="9525" cap="flat" cmpd="sng" algn="ctr">
                      <a:solidFill>
                        <a:srgbClr val="F2F2F2"/>
                      </a:solidFill>
                      <a:prstDash val="solid"/>
                      <a:round/>
                      <a:headEnd type="none" w="med" len="med"/>
                      <a:tailEnd type="none" w="med" len="med"/>
                    </a:lnR>
                    <a:lnT w="9525" cap="flat" cmpd="sng" algn="ctr">
                      <a:solidFill>
                        <a:srgbClr val="F2F2F2"/>
                      </a:solidFill>
                      <a:prstDash val="solid"/>
                      <a:round/>
                      <a:headEnd type="none" w="med" len="med"/>
                      <a:tailEnd type="none" w="med" len="med"/>
                    </a:lnT>
                    <a:lnB w="9525" cap="flat" cmpd="sng" algn="ctr">
                      <a:solidFill>
                        <a:srgbClr val="F2F2F2"/>
                      </a:solidFill>
                      <a:prstDash val="solid"/>
                      <a:round/>
                      <a:headEnd type="none" w="med" len="med"/>
                      <a:tailEnd type="none" w="med" len="med"/>
                    </a:lnB>
                    <a:lnTlToBr w="12700" cmpd="sng">
                      <a:noFill/>
                      <a:prstDash val="solid"/>
                    </a:lnTlToBr>
                    <a:lnBlToTr w="12700" cmpd="sng">
                      <a:noFill/>
                      <a:prstDash val="solid"/>
                    </a:lnBlToTr>
                    <a:solidFill>
                      <a:srgbClr val="F69A04"/>
                    </a:solidFill>
                  </a:tcPr>
                </a:tc>
                <a:extLst>
                  <a:ext uri="{0D108BD9-81ED-4DB2-BD59-A6C34878D82A}">
                    <a16:rowId xmlns:a16="http://schemas.microsoft.com/office/drawing/2014/main" val="2342026657"/>
                  </a:ext>
                </a:extLst>
              </a:tr>
              <a:tr h="780000">
                <a:tc>
                  <a:txBody>
                    <a:bodyPr/>
                    <a:lstStyle/>
                    <a:p>
                      <a:endParaRPr lang="en-AU" sz="2400" dirty="0"/>
                    </a:p>
                  </a:txBody>
                  <a:tcPr marL="121920" marR="121920" marT="60960" marB="60960">
                    <a:lnL w="9525" cap="flat" cmpd="sng" algn="ctr">
                      <a:solidFill>
                        <a:srgbClr val="F2F2F2"/>
                      </a:solidFill>
                      <a:prstDash val="solid"/>
                      <a:round/>
                      <a:headEnd type="none" w="med" len="med"/>
                      <a:tailEnd type="none" w="med" len="med"/>
                    </a:lnL>
                    <a:lnR w="9525" cap="flat" cmpd="sng" algn="ctr">
                      <a:solidFill>
                        <a:srgbClr val="F2F2F2"/>
                      </a:solidFill>
                      <a:prstDash val="solid"/>
                      <a:round/>
                      <a:headEnd type="none" w="med" len="med"/>
                      <a:tailEnd type="none" w="med" len="med"/>
                    </a:lnR>
                    <a:lnT w="9525" cap="flat" cmpd="sng" algn="ctr">
                      <a:solidFill>
                        <a:srgbClr val="F2F2F2"/>
                      </a:solidFill>
                      <a:prstDash val="solid"/>
                      <a:round/>
                      <a:headEnd type="none" w="med" len="med"/>
                      <a:tailEnd type="none" w="med" len="med"/>
                    </a:lnT>
                    <a:lnB w="9525" cap="flat" cmpd="sng" algn="ctr">
                      <a:solidFill>
                        <a:srgbClr val="F2F2F2"/>
                      </a:solidFill>
                      <a:prstDash val="solid"/>
                      <a:round/>
                      <a:headEnd type="none" w="med" len="med"/>
                      <a:tailEnd type="none" w="med" len="med"/>
                    </a:lnB>
                    <a:lnTlToBr w="12700" cmpd="sng">
                      <a:noFill/>
                      <a:prstDash val="solid"/>
                    </a:lnTlToBr>
                    <a:lnBlToTr w="12700" cmpd="sng">
                      <a:noFill/>
                      <a:prstDash val="solid"/>
                    </a:lnBlToTr>
                    <a:solidFill>
                      <a:srgbClr val="9FC55D"/>
                    </a:solidFill>
                  </a:tcPr>
                </a:tc>
                <a:tc>
                  <a:txBody>
                    <a:bodyPr/>
                    <a:lstStyle/>
                    <a:p>
                      <a:endParaRPr lang="en-AU" sz="2400" dirty="0"/>
                    </a:p>
                  </a:txBody>
                  <a:tcPr marL="121920" marR="121920" marT="60960" marB="60960">
                    <a:lnL w="9525" cap="flat" cmpd="sng" algn="ctr">
                      <a:solidFill>
                        <a:srgbClr val="F2F2F2"/>
                      </a:solidFill>
                      <a:prstDash val="solid"/>
                      <a:round/>
                      <a:headEnd type="none" w="med" len="med"/>
                      <a:tailEnd type="none" w="med" len="med"/>
                    </a:lnL>
                    <a:lnR w="9525" cap="flat" cmpd="sng" algn="ctr">
                      <a:solidFill>
                        <a:srgbClr val="F2F2F2"/>
                      </a:solidFill>
                      <a:prstDash val="solid"/>
                      <a:round/>
                      <a:headEnd type="none" w="med" len="med"/>
                      <a:tailEnd type="none" w="med" len="med"/>
                    </a:lnR>
                    <a:lnT w="9525" cap="flat" cmpd="sng" algn="ctr">
                      <a:solidFill>
                        <a:srgbClr val="F2F2F2"/>
                      </a:solidFill>
                      <a:prstDash val="solid"/>
                      <a:round/>
                      <a:headEnd type="none" w="med" len="med"/>
                      <a:tailEnd type="none" w="med" len="med"/>
                    </a:lnT>
                    <a:lnB w="9525" cap="flat" cmpd="sng" algn="ctr">
                      <a:solidFill>
                        <a:srgbClr val="F2F2F2"/>
                      </a:solidFill>
                      <a:prstDash val="solid"/>
                      <a:round/>
                      <a:headEnd type="none" w="med" len="med"/>
                      <a:tailEnd type="none" w="med" len="med"/>
                    </a:lnB>
                    <a:lnTlToBr w="12700" cmpd="sng">
                      <a:noFill/>
                      <a:prstDash val="solid"/>
                    </a:lnTlToBr>
                    <a:lnBlToTr w="12700" cmpd="sng">
                      <a:noFill/>
                      <a:prstDash val="solid"/>
                    </a:lnBlToTr>
                    <a:solidFill>
                      <a:srgbClr val="9FC55D"/>
                    </a:solidFill>
                  </a:tcPr>
                </a:tc>
                <a:tc>
                  <a:txBody>
                    <a:bodyPr/>
                    <a:lstStyle/>
                    <a:p>
                      <a:endParaRPr lang="en-AU" sz="2400" dirty="0"/>
                    </a:p>
                  </a:txBody>
                  <a:tcPr marL="121920" marR="121920" marT="60960" marB="60960">
                    <a:lnL w="9525" cap="flat" cmpd="sng" algn="ctr">
                      <a:solidFill>
                        <a:srgbClr val="F2F2F2"/>
                      </a:solidFill>
                      <a:prstDash val="solid"/>
                      <a:round/>
                      <a:headEnd type="none" w="med" len="med"/>
                      <a:tailEnd type="none" w="med" len="med"/>
                    </a:lnL>
                    <a:lnR w="9525" cap="flat" cmpd="sng" algn="ctr">
                      <a:solidFill>
                        <a:srgbClr val="F2F2F2"/>
                      </a:solidFill>
                      <a:prstDash val="solid"/>
                      <a:round/>
                      <a:headEnd type="none" w="med" len="med"/>
                      <a:tailEnd type="none" w="med" len="med"/>
                    </a:lnR>
                    <a:lnT w="9525" cap="flat" cmpd="sng" algn="ctr">
                      <a:solidFill>
                        <a:srgbClr val="F2F2F2"/>
                      </a:solidFill>
                      <a:prstDash val="solid"/>
                      <a:round/>
                      <a:headEnd type="none" w="med" len="med"/>
                      <a:tailEnd type="none" w="med" len="med"/>
                    </a:lnT>
                    <a:lnB w="9525" cap="flat" cmpd="sng" algn="ctr">
                      <a:solidFill>
                        <a:srgbClr val="F2F2F2"/>
                      </a:solidFill>
                      <a:prstDash val="solid"/>
                      <a:round/>
                      <a:headEnd type="none" w="med" len="med"/>
                      <a:tailEnd type="none" w="med" len="med"/>
                    </a:lnB>
                    <a:lnTlToBr w="12700" cmpd="sng">
                      <a:noFill/>
                      <a:prstDash val="solid"/>
                    </a:lnTlToBr>
                    <a:lnBlToTr w="12700" cmpd="sng">
                      <a:noFill/>
                      <a:prstDash val="solid"/>
                    </a:lnBlToTr>
                    <a:solidFill>
                      <a:srgbClr val="9FC55D"/>
                    </a:solidFill>
                  </a:tcPr>
                </a:tc>
                <a:tc>
                  <a:txBody>
                    <a:bodyPr/>
                    <a:lstStyle/>
                    <a:p>
                      <a:endParaRPr lang="en-AU" sz="2400" dirty="0"/>
                    </a:p>
                  </a:txBody>
                  <a:tcPr marL="121920" marR="121920" marT="60960" marB="60960">
                    <a:lnL w="9525" cap="flat" cmpd="sng" algn="ctr">
                      <a:solidFill>
                        <a:srgbClr val="F2F2F2"/>
                      </a:solidFill>
                      <a:prstDash val="solid"/>
                      <a:round/>
                      <a:headEnd type="none" w="med" len="med"/>
                      <a:tailEnd type="none" w="med" len="med"/>
                    </a:lnL>
                    <a:lnR w="9525" cap="flat" cmpd="sng" algn="ctr">
                      <a:solidFill>
                        <a:srgbClr val="F2F2F2"/>
                      </a:solidFill>
                      <a:prstDash val="solid"/>
                      <a:round/>
                      <a:headEnd type="none" w="med" len="med"/>
                      <a:tailEnd type="none" w="med" len="med"/>
                    </a:lnR>
                    <a:lnT w="9525" cap="flat" cmpd="sng" algn="ctr">
                      <a:solidFill>
                        <a:srgbClr val="F2F2F2"/>
                      </a:solidFill>
                      <a:prstDash val="solid"/>
                      <a:round/>
                      <a:headEnd type="none" w="med" len="med"/>
                      <a:tailEnd type="none" w="med" len="med"/>
                    </a:lnT>
                    <a:lnB w="9525" cap="flat" cmpd="sng" algn="ctr">
                      <a:solidFill>
                        <a:srgbClr val="F2F2F2"/>
                      </a:solidFill>
                      <a:prstDash val="solid"/>
                      <a:round/>
                      <a:headEnd type="none" w="med" len="med"/>
                      <a:tailEnd type="none" w="med" len="med"/>
                    </a:lnB>
                    <a:lnTlToBr w="12700" cmpd="sng">
                      <a:noFill/>
                      <a:prstDash val="solid"/>
                    </a:lnTlToBr>
                    <a:lnBlToTr w="12700" cmpd="sng">
                      <a:noFill/>
                      <a:prstDash val="solid"/>
                    </a:lnBlToTr>
                    <a:solidFill>
                      <a:srgbClr val="BFDB67"/>
                    </a:solidFill>
                  </a:tcPr>
                </a:tc>
                <a:tc>
                  <a:txBody>
                    <a:bodyPr/>
                    <a:lstStyle/>
                    <a:p>
                      <a:endParaRPr lang="en-AU" sz="2400" dirty="0"/>
                    </a:p>
                  </a:txBody>
                  <a:tcPr marL="121920" marR="121920" marT="60960" marB="60960">
                    <a:lnL w="9525" cap="flat" cmpd="sng" algn="ctr">
                      <a:solidFill>
                        <a:srgbClr val="F2F2F2"/>
                      </a:solidFill>
                      <a:prstDash val="solid"/>
                      <a:round/>
                      <a:headEnd type="none" w="med" len="med"/>
                      <a:tailEnd type="none" w="med" len="med"/>
                    </a:lnL>
                    <a:lnR w="9525" cap="flat" cmpd="sng" algn="ctr">
                      <a:solidFill>
                        <a:srgbClr val="F2F2F2"/>
                      </a:solidFill>
                      <a:prstDash val="solid"/>
                      <a:round/>
                      <a:headEnd type="none" w="med" len="med"/>
                      <a:tailEnd type="none" w="med" len="med"/>
                    </a:lnR>
                    <a:lnT w="9525" cap="flat" cmpd="sng" algn="ctr">
                      <a:solidFill>
                        <a:srgbClr val="F2F2F2"/>
                      </a:solidFill>
                      <a:prstDash val="solid"/>
                      <a:round/>
                      <a:headEnd type="none" w="med" len="med"/>
                      <a:tailEnd type="none" w="med" len="med"/>
                    </a:lnT>
                    <a:lnB w="9525" cap="flat" cmpd="sng" algn="ctr">
                      <a:solidFill>
                        <a:srgbClr val="F2F2F2"/>
                      </a:solidFill>
                      <a:prstDash val="solid"/>
                      <a:round/>
                      <a:headEnd type="none" w="med" len="med"/>
                      <a:tailEnd type="none" w="med" len="med"/>
                    </a:lnB>
                    <a:lnTlToBr w="12700" cmpd="sng">
                      <a:noFill/>
                      <a:prstDash val="solid"/>
                    </a:lnTlToBr>
                    <a:lnBlToTr w="12700" cmpd="sng">
                      <a:noFill/>
                      <a:prstDash val="solid"/>
                    </a:lnBlToTr>
                    <a:solidFill>
                      <a:srgbClr val="E0E056"/>
                    </a:solidFill>
                  </a:tcPr>
                </a:tc>
                <a:tc>
                  <a:txBody>
                    <a:bodyPr/>
                    <a:lstStyle/>
                    <a:p>
                      <a:endParaRPr lang="en-AU" sz="2400" dirty="0"/>
                    </a:p>
                  </a:txBody>
                  <a:tcPr marL="121920" marR="121920" marT="60960" marB="60960">
                    <a:lnL w="9525" cap="flat" cmpd="sng" algn="ctr">
                      <a:solidFill>
                        <a:srgbClr val="F2F2F2"/>
                      </a:solidFill>
                      <a:prstDash val="solid"/>
                      <a:round/>
                      <a:headEnd type="none" w="med" len="med"/>
                      <a:tailEnd type="none" w="med" len="med"/>
                    </a:lnL>
                    <a:lnR w="9525" cap="flat" cmpd="sng" algn="ctr">
                      <a:solidFill>
                        <a:srgbClr val="F2F2F2"/>
                      </a:solidFill>
                      <a:prstDash val="solid"/>
                      <a:round/>
                      <a:headEnd type="none" w="med" len="med"/>
                      <a:tailEnd type="none" w="med" len="med"/>
                    </a:lnR>
                    <a:lnT w="9525" cap="flat" cmpd="sng" algn="ctr">
                      <a:solidFill>
                        <a:srgbClr val="F2F2F2"/>
                      </a:solidFill>
                      <a:prstDash val="solid"/>
                      <a:round/>
                      <a:headEnd type="none" w="med" len="med"/>
                      <a:tailEnd type="none" w="med" len="med"/>
                    </a:lnT>
                    <a:lnB w="9525" cap="flat" cmpd="sng" algn="ctr">
                      <a:solidFill>
                        <a:srgbClr val="F2F2F2"/>
                      </a:solidFill>
                      <a:prstDash val="solid"/>
                      <a:round/>
                      <a:headEnd type="none" w="med" len="med"/>
                      <a:tailEnd type="none" w="med" len="med"/>
                    </a:lnB>
                    <a:lnTlToBr w="12700" cmpd="sng">
                      <a:noFill/>
                      <a:prstDash val="solid"/>
                    </a:lnTlToBr>
                    <a:lnBlToTr w="12700" cmpd="sng">
                      <a:noFill/>
                      <a:prstDash val="solid"/>
                    </a:lnBlToTr>
                    <a:solidFill>
                      <a:srgbClr val="FFCE01"/>
                    </a:solidFill>
                  </a:tcPr>
                </a:tc>
                <a:extLst>
                  <a:ext uri="{0D108BD9-81ED-4DB2-BD59-A6C34878D82A}">
                    <a16:rowId xmlns:a16="http://schemas.microsoft.com/office/drawing/2014/main" val="3717383708"/>
                  </a:ext>
                </a:extLst>
              </a:tr>
            </a:tbl>
          </a:graphicData>
        </a:graphic>
      </p:graphicFrame>
      <p:sp>
        <p:nvSpPr>
          <p:cNvPr id="50" name="Textfeld 49">
            <a:extLst>
              <a:ext uri="{FF2B5EF4-FFF2-40B4-BE49-F238E27FC236}">
                <a16:creationId xmlns:a16="http://schemas.microsoft.com/office/drawing/2014/main" id="{0BDDC57B-7363-4AFF-82CE-75C542A7B7E0}"/>
              </a:ext>
            </a:extLst>
          </p:cNvPr>
          <p:cNvSpPr txBox="1"/>
          <p:nvPr/>
        </p:nvSpPr>
        <p:spPr>
          <a:xfrm rot="16200000">
            <a:off x="4772830" y="3591384"/>
            <a:ext cx="3825667" cy="276999"/>
          </a:xfrm>
          <a:prstGeom prst="rect">
            <a:avLst/>
          </a:prstGeom>
          <a:noFill/>
        </p:spPr>
        <p:txBody>
          <a:bodyPr wrap="square" rtlCol="0">
            <a:sp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de-DE" sz="1200" b="0" i="0" u="none" strike="noStrike" kern="1200" cap="none" spc="0" normalizeH="0" baseline="0" noProof="0" dirty="0">
                <a:ln>
                  <a:noFill/>
                </a:ln>
                <a:solidFill>
                  <a:srgbClr val="3B687F"/>
                </a:solidFill>
                <a:effectLst/>
                <a:uLnTx/>
                <a:uFillTx/>
                <a:latin typeface="Arial"/>
                <a:ea typeface="ＭＳ Ｐゴシック" charset="-128"/>
                <a:cs typeface="+mn-cs"/>
              </a:rPr>
              <a:t>Eintrittswahrscheinlichkeit</a:t>
            </a:r>
          </a:p>
        </p:txBody>
      </p:sp>
      <p:sp>
        <p:nvSpPr>
          <p:cNvPr id="51" name="Textfeld 50">
            <a:extLst>
              <a:ext uri="{FF2B5EF4-FFF2-40B4-BE49-F238E27FC236}">
                <a16:creationId xmlns:a16="http://schemas.microsoft.com/office/drawing/2014/main" id="{7036F5E6-8469-4749-9232-6D08EDD5437B}"/>
              </a:ext>
            </a:extLst>
          </p:cNvPr>
          <p:cNvSpPr txBox="1"/>
          <p:nvPr/>
        </p:nvSpPr>
        <p:spPr>
          <a:xfrm>
            <a:off x="7420174" y="6174996"/>
            <a:ext cx="4225689" cy="276999"/>
          </a:xfrm>
          <a:prstGeom prst="rect">
            <a:avLst/>
          </a:prstGeom>
          <a:noFill/>
        </p:spPr>
        <p:txBody>
          <a:bodyPr wrap="square" rtlCol="0">
            <a:sp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de-DE" sz="1200" b="0" i="0" u="none" strike="noStrike" kern="1200" cap="none" spc="0" normalizeH="0" baseline="0" noProof="0" dirty="0">
                <a:ln>
                  <a:noFill/>
                </a:ln>
                <a:solidFill>
                  <a:srgbClr val="3B687F"/>
                </a:solidFill>
                <a:effectLst/>
                <a:uLnTx/>
                <a:uFillTx/>
                <a:latin typeface="Arial"/>
                <a:ea typeface="ＭＳ Ｐゴシック" charset="-128"/>
                <a:cs typeface="+mn-cs"/>
              </a:rPr>
              <a:t>Ausmaß des Schadens</a:t>
            </a:r>
          </a:p>
        </p:txBody>
      </p:sp>
      <p:sp>
        <p:nvSpPr>
          <p:cNvPr id="54" name="Textfeld 53">
            <a:extLst>
              <a:ext uri="{FF2B5EF4-FFF2-40B4-BE49-F238E27FC236}">
                <a16:creationId xmlns:a16="http://schemas.microsoft.com/office/drawing/2014/main" id="{EA1BF2BE-43E7-4C17-B9BB-3CDE51668424}"/>
              </a:ext>
            </a:extLst>
          </p:cNvPr>
          <p:cNvSpPr txBox="1"/>
          <p:nvPr/>
        </p:nvSpPr>
        <p:spPr>
          <a:xfrm>
            <a:off x="7385571" y="5931513"/>
            <a:ext cx="365870" cy="276999"/>
          </a:xfrm>
          <a:prstGeom prst="rect">
            <a:avLst/>
          </a:prstGeom>
          <a:noFill/>
          <a:ln>
            <a:noFill/>
          </a:ln>
        </p:spPr>
        <p:txBody>
          <a:bodyPr wrap="square">
            <a:spAutoFit/>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de-DE" sz="1200" b="0" i="0" u="none" strike="noStrike" kern="1200" cap="none" spc="0" normalizeH="0" baseline="0" noProof="0" dirty="0">
                <a:ln>
                  <a:noFill/>
                </a:ln>
                <a:solidFill>
                  <a:srgbClr val="2D2D8A"/>
                </a:solidFill>
                <a:effectLst/>
                <a:uLnTx/>
                <a:uFillTx/>
                <a:latin typeface="Arial"/>
                <a:ea typeface="ＭＳ Ｐゴシック" charset="-128"/>
                <a:cs typeface="+mn-cs"/>
              </a:rPr>
              <a:t>1</a:t>
            </a:r>
            <a:endParaRPr kumimoji="0" lang="en-AU" sz="1200" b="0" i="0" u="none" strike="noStrike" kern="1200" cap="none" spc="0" normalizeH="0" baseline="0" noProof="0" dirty="0">
              <a:ln>
                <a:noFill/>
              </a:ln>
              <a:solidFill>
                <a:srgbClr val="2D2D8A"/>
              </a:solidFill>
              <a:effectLst/>
              <a:uLnTx/>
              <a:uFillTx/>
              <a:latin typeface="Arial" charset="0"/>
              <a:ea typeface="ＭＳ Ｐゴシック" charset="-128"/>
              <a:cs typeface="+mn-cs"/>
            </a:endParaRPr>
          </a:p>
        </p:txBody>
      </p:sp>
      <p:sp>
        <p:nvSpPr>
          <p:cNvPr id="55" name="Textfeld 54">
            <a:extLst>
              <a:ext uri="{FF2B5EF4-FFF2-40B4-BE49-F238E27FC236}">
                <a16:creationId xmlns:a16="http://schemas.microsoft.com/office/drawing/2014/main" id="{89740ACF-C9D8-434F-BBB5-E0609817F9FD}"/>
              </a:ext>
            </a:extLst>
          </p:cNvPr>
          <p:cNvSpPr txBox="1"/>
          <p:nvPr/>
        </p:nvSpPr>
        <p:spPr>
          <a:xfrm>
            <a:off x="6722077" y="5317598"/>
            <a:ext cx="365870" cy="276999"/>
          </a:xfrm>
          <a:prstGeom prst="rect">
            <a:avLst/>
          </a:prstGeom>
          <a:noFill/>
          <a:ln>
            <a:noFill/>
          </a:ln>
        </p:spPr>
        <p:txBody>
          <a:bodyPr wrap="square">
            <a:spAutoFit/>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de-DE" sz="1200" b="0" i="0" u="none" strike="noStrike" kern="1200" cap="none" spc="0" normalizeH="0" baseline="0" noProof="0" dirty="0">
                <a:ln>
                  <a:noFill/>
                </a:ln>
                <a:solidFill>
                  <a:srgbClr val="2D2D8A"/>
                </a:solidFill>
                <a:effectLst/>
                <a:uLnTx/>
                <a:uFillTx/>
                <a:latin typeface="Arial"/>
                <a:ea typeface="ＭＳ Ｐゴシック" charset="-128"/>
                <a:cs typeface="+mn-cs"/>
              </a:rPr>
              <a:t>1</a:t>
            </a:r>
            <a:endParaRPr kumimoji="0" lang="en-AU" sz="1200" b="0" i="0" u="none" strike="noStrike" kern="1200" cap="none" spc="0" normalizeH="0" baseline="0" noProof="0" dirty="0">
              <a:ln>
                <a:noFill/>
              </a:ln>
              <a:solidFill>
                <a:srgbClr val="2D2D8A"/>
              </a:solidFill>
              <a:effectLst/>
              <a:uLnTx/>
              <a:uFillTx/>
              <a:latin typeface="Arial" charset="0"/>
              <a:ea typeface="ＭＳ Ｐゴシック" charset="-128"/>
              <a:cs typeface="+mn-cs"/>
            </a:endParaRPr>
          </a:p>
        </p:txBody>
      </p:sp>
      <p:sp>
        <p:nvSpPr>
          <p:cNvPr id="56" name="Textfeld 55">
            <a:extLst>
              <a:ext uri="{FF2B5EF4-FFF2-40B4-BE49-F238E27FC236}">
                <a16:creationId xmlns:a16="http://schemas.microsoft.com/office/drawing/2014/main" id="{E0E661C9-8B63-4B5B-87A0-9B36CF9FF0AE}"/>
              </a:ext>
            </a:extLst>
          </p:cNvPr>
          <p:cNvSpPr txBox="1"/>
          <p:nvPr/>
        </p:nvSpPr>
        <p:spPr>
          <a:xfrm>
            <a:off x="8086267" y="5921919"/>
            <a:ext cx="365870" cy="276999"/>
          </a:xfrm>
          <a:prstGeom prst="rect">
            <a:avLst/>
          </a:prstGeom>
          <a:noFill/>
          <a:ln>
            <a:noFill/>
          </a:ln>
        </p:spPr>
        <p:txBody>
          <a:bodyPr wrap="square">
            <a:spAutoFit/>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de-DE" sz="1200" b="0" i="0" u="none" strike="noStrike" kern="1200" cap="none" spc="0" normalizeH="0" baseline="0" noProof="0" dirty="0">
                <a:ln>
                  <a:noFill/>
                </a:ln>
                <a:solidFill>
                  <a:srgbClr val="2D2D8A"/>
                </a:solidFill>
                <a:effectLst/>
                <a:uLnTx/>
                <a:uFillTx/>
                <a:latin typeface="Arial"/>
                <a:ea typeface="ＭＳ Ｐゴシック" charset="-128"/>
                <a:cs typeface="+mn-cs"/>
              </a:rPr>
              <a:t>2</a:t>
            </a:r>
            <a:endParaRPr kumimoji="0" lang="en-AU" sz="1200" b="0" i="0" u="none" strike="noStrike" kern="1200" cap="none" spc="0" normalizeH="0" baseline="0" noProof="0" dirty="0">
              <a:ln>
                <a:noFill/>
              </a:ln>
              <a:solidFill>
                <a:srgbClr val="2D2D8A"/>
              </a:solidFill>
              <a:effectLst/>
              <a:uLnTx/>
              <a:uFillTx/>
              <a:latin typeface="Arial" charset="0"/>
              <a:ea typeface="ＭＳ Ｐゴシック" charset="-128"/>
              <a:cs typeface="+mn-cs"/>
            </a:endParaRPr>
          </a:p>
        </p:txBody>
      </p:sp>
      <p:sp>
        <p:nvSpPr>
          <p:cNvPr id="57" name="Textfeld 56">
            <a:extLst>
              <a:ext uri="{FF2B5EF4-FFF2-40B4-BE49-F238E27FC236}">
                <a16:creationId xmlns:a16="http://schemas.microsoft.com/office/drawing/2014/main" id="{1ED78AD3-9678-4AE6-A5FB-6DB52B9E7259}"/>
              </a:ext>
            </a:extLst>
          </p:cNvPr>
          <p:cNvSpPr txBox="1"/>
          <p:nvPr/>
        </p:nvSpPr>
        <p:spPr>
          <a:xfrm>
            <a:off x="8920101" y="5943417"/>
            <a:ext cx="365870" cy="276999"/>
          </a:xfrm>
          <a:prstGeom prst="rect">
            <a:avLst/>
          </a:prstGeom>
          <a:noFill/>
          <a:ln>
            <a:noFill/>
          </a:ln>
        </p:spPr>
        <p:txBody>
          <a:bodyPr wrap="square">
            <a:spAutoFit/>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de-DE" sz="1200" b="0" i="0" u="none" strike="noStrike" kern="1200" cap="none" spc="0" normalizeH="0" baseline="0" noProof="0" dirty="0">
                <a:ln>
                  <a:noFill/>
                </a:ln>
                <a:solidFill>
                  <a:srgbClr val="2D2D8A"/>
                </a:solidFill>
                <a:effectLst/>
                <a:uLnTx/>
                <a:uFillTx/>
                <a:latin typeface="Arial"/>
                <a:ea typeface="ＭＳ Ｐゴシック" charset="-128"/>
                <a:cs typeface="+mn-cs"/>
              </a:rPr>
              <a:t>3</a:t>
            </a:r>
            <a:endParaRPr kumimoji="0" lang="en-AU" sz="1200" b="0" i="0" u="none" strike="noStrike" kern="1200" cap="none" spc="0" normalizeH="0" baseline="0" noProof="0" dirty="0">
              <a:ln>
                <a:noFill/>
              </a:ln>
              <a:solidFill>
                <a:srgbClr val="2D2D8A"/>
              </a:solidFill>
              <a:effectLst/>
              <a:uLnTx/>
              <a:uFillTx/>
              <a:latin typeface="Arial" charset="0"/>
              <a:ea typeface="ＭＳ Ｐゴシック" charset="-128"/>
              <a:cs typeface="+mn-cs"/>
            </a:endParaRPr>
          </a:p>
        </p:txBody>
      </p:sp>
      <p:sp>
        <p:nvSpPr>
          <p:cNvPr id="58" name="Textfeld 57">
            <a:extLst>
              <a:ext uri="{FF2B5EF4-FFF2-40B4-BE49-F238E27FC236}">
                <a16:creationId xmlns:a16="http://schemas.microsoft.com/office/drawing/2014/main" id="{9231C800-EBAD-49D6-9000-32EAAEABB2A5}"/>
              </a:ext>
            </a:extLst>
          </p:cNvPr>
          <p:cNvSpPr txBox="1"/>
          <p:nvPr/>
        </p:nvSpPr>
        <p:spPr>
          <a:xfrm>
            <a:off x="9621061" y="5946924"/>
            <a:ext cx="365870" cy="276999"/>
          </a:xfrm>
          <a:prstGeom prst="rect">
            <a:avLst/>
          </a:prstGeom>
          <a:noFill/>
          <a:ln>
            <a:noFill/>
          </a:ln>
        </p:spPr>
        <p:txBody>
          <a:bodyPr wrap="square">
            <a:spAutoFit/>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de-DE" sz="1200" b="0" i="0" u="none" strike="noStrike" kern="1200" cap="none" spc="0" normalizeH="0" baseline="0" noProof="0" dirty="0">
                <a:ln>
                  <a:noFill/>
                </a:ln>
                <a:solidFill>
                  <a:srgbClr val="2D2D8A"/>
                </a:solidFill>
                <a:effectLst/>
                <a:uLnTx/>
                <a:uFillTx/>
                <a:latin typeface="Arial"/>
                <a:ea typeface="ＭＳ Ｐゴシック" charset="-128"/>
                <a:cs typeface="+mn-cs"/>
              </a:rPr>
              <a:t>4</a:t>
            </a:r>
            <a:endParaRPr kumimoji="0" lang="en-AU" sz="1200" b="0" i="0" u="none" strike="noStrike" kern="1200" cap="none" spc="0" normalizeH="0" baseline="0" noProof="0" dirty="0">
              <a:ln>
                <a:noFill/>
              </a:ln>
              <a:solidFill>
                <a:srgbClr val="2D2D8A"/>
              </a:solidFill>
              <a:effectLst/>
              <a:uLnTx/>
              <a:uFillTx/>
              <a:latin typeface="Arial" charset="0"/>
              <a:ea typeface="ＭＳ Ｐゴシック" charset="-128"/>
              <a:cs typeface="+mn-cs"/>
            </a:endParaRPr>
          </a:p>
        </p:txBody>
      </p:sp>
      <p:sp>
        <p:nvSpPr>
          <p:cNvPr id="59" name="Textfeld 58">
            <a:extLst>
              <a:ext uri="{FF2B5EF4-FFF2-40B4-BE49-F238E27FC236}">
                <a16:creationId xmlns:a16="http://schemas.microsoft.com/office/drawing/2014/main" id="{64021BAF-CD44-4941-B546-7969FDC120A2}"/>
              </a:ext>
            </a:extLst>
          </p:cNvPr>
          <p:cNvSpPr txBox="1"/>
          <p:nvPr/>
        </p:nvSpPr>
        <p:spPr>
          <a:xfrm>
            <a:off x="10435402" y="5934750"/>
            <a:ext cx="365870" cy="276999"/>
          </a:xfrm>
          <a:prstGeom prst="rect">
            <a:avLst/>
          </a:prstGeom>
          <a:noFill/>
          <a:ln>
            <a:noFill/>
          </a:ln>
        </p:spPr>
        <p:txBody>
          <a:bodyPr wrap="square">
            <a:spAutoFit/>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de-DE" sz="1200" b="0" i="0" u="none" strike="noStrike" kern="1200" cap="none" spc="0" normalizeH="0" baseline="0" noProof="0" dirty="0">
                <a:ln>
                  <a:noFill/>
                </a:ln>
                <a:solidFill>
                  <a:srgbClr val="2D2D8A"/>
                </a:solidFill>
                <a:effectLst/>
                <a:uLnTx/>
                <a:uFillTx/>
                <a:latin typeface="Arial"/>
                <a:ea typeface="ＭＳ Ｐゴシック" charset="-128"/>
                <a:cs typeface="+mn-cs"/>
              </a:rPr>
              <a:t>5</a:t>
            </a:r>
            <a:endParaRPr kumimoji="0" lang="en-AU" sz="1200" b="0" i="0" u="none" strike="noStrike" kern="1200" cap="none" spc="0" normalizeH="0" baseline="0" noProof="0" dirty="0">
              <a:ln>
                <a:noFill/>
              </a:ln>
              <a:solidFill>
                <a:srgbClr val="2D2D8A"/>
              </a:solidFill>
              <a:effectLst/>
              <a:uLnTx/>
              <a:uFillTx/>
              <a:latin typeface="Arial" charset="0"/>
              <a:ea typeface="ＭＳ Ｐゴシック" charset="-128"/>
              <a:cs typeface="+mn-cs"/>
            </a:endParaRPr>
          </a:p>
        </p:txBody>
      </p:sp>
      <p:sp>
        <p:nvSpPr>
          <p:cNvPr id="60" name="Textfeld 59">
            <a:extLst>
              <a:ext uri="{FF2B5EF4-FFF2-40B4-BE49-F238E27FC236}">
                <a16:creationId xmlns:a16="http://schemas.microsoft.com/office/drawing/2014/main" id="{CA3C05A6-B245-49E8-BCF4-1A60D50CF18C}"/>
              </a:ext>
            </a:extLst>
          </p:cNvPr>
          <p:cNvSpPr txBox="1"/>
          <p:nvPr/>
        </p:nvSpPr>
        <p:spPr>
          <a:xfrm>
            <a:off x="11249743" y="5931512"/>
            <a:ext cx="365870" cy="276999"/>
          </a:xfrm>
          <a:prstGeom prst="rect">
            <a:avLst/>
          </a:prstGeom>
          <a:noFill/>
          <a:ln>
            <a:noFill/>
          </a:ln>
        </p:spPr>
        <p:txBody>
          <a:bodyPr wrap="square">
            <a:spAutoFit/>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de-DE" sz="1200" b="0" i="0" u="none" strike="noStrike" kern="1200" cap="none" spc="0" normalizeH="0" baseline="0" noProof="0" dirty="0">
                <a:ln>
                  <a:noFill/>
                </a:ln>
                <a:solidFill>
                  <a:srgbClr val="2D2D8A"/>
                </a:solidFill>
                <a:effectLst/>
                <a:uLnTx/>
                <a:uFillTx/>
                <a:latin typeface="Arial"/>
                <a:ea typeface="ＭＳ Ｐゴシック" charset="-128"/>
                <a:cs typeface="+mn-cs"/>
              </a:rPr>
              <a:t>6</a:t>
            </a:r>
            <a:endParaRPr kumimoji="0" lang="en-AU" sz="1200" b="0" i="0" u="none" strike="noStrike" kern="1200" cap="none" spc="0" normalizeH="0" baseline="0" noProof="0" dirty="0">
              <a:ln>
                <a:noFill/>
              </a:ln>
              <a:solidFill>
                <a:srgbClr val="2D2D8A"/>
              </a:solidFill>
              <a:effectLst/>
              <a:uLnTx/>
              <a:uFillTx/>
              <a:latin typeface="Arial" charset="0"/>
              <a:ea typeface="ＭＳ Ｐゴシック" charset="-128"/>
              <a:cs typeface="+mn-cs"/>
            </a:endParaRPr>
          </a:p>
        </p:txBody>
      </p:sp>
      <p:sp>
        <p:nvSpPr>
          <p:cNvPr id="61" name="Textfeld 60">
            <a:extLst>
              <a:ext uri="{FF2B5EF4-FFF2-40B4-BE49-F238E27FC236}">
                <a16:creationId xmlns:a16="http://schemas.microsoft.com/office/drawing/2014/main" id="{9BF32BDB-5F17-4916-BD20-7AE60F80D5B2}"/>
              </a:ext>
            </a:extLst>
          </p:cNvPr>
          <p:cNvSpPr txBox="1"/>
          <p:nvPr/>
        </p:nvSpPr>
        <p:spPr>
          <a:xfrm>
            <a:off x="6722077" y="4615691"/>
            <a:ext cx="365870" cy="276999"/>
          </a:xfrm>
          <a:prstGeom prst="rect">
            <a:avLst/>
          </a:prstGeom>
          <a:noFill/>
          <a:ln>
            <a:noFill/>
          </a:ln>
        </p:spPr>
        <p:txBody>
          <a:bodyPr wrap="square">
            <a:spAutoFit/>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de-DE" sz="1200" b="0" i="0" u="none" strike="noStrike" kern="1200" cap="none" spc="0" normalizeH="0" baseline="0" noProof="0" dirty="0">
                <a:ln>
                  <a:noFill/>
                </a:ln>
                <a:solidFill>
                  <a:srgbClr val="2D2D8A"/>
                </a:solidFill>
                <a:effectLst/>
                <a:uLnTx/>
                <a:uFillTx/>
                <a:latin typeface="Arial"/>
                <a:ea typeface="ＭＳ Ｐゴシック" charset="-128"/>
                <a:cs typeface="+mn-cs"/>
              </a:rPr>
              <a:t>2</a:t>
            </a:r>
            <a:endParaRPr kumimoji="0" lang="en-AU" sz="1200" b="0" i="0" u="none" strike="noStrike" kern="1200" cap="none" spc="0" normalizeH="0" baseline="0" noProof="0" dirty="0">
              <a:ln>
                <a:noFill/>
              </a:ln>
              <a:solidFill>
                <a:srgbClr val="2D2D8A"/>
              </a:solidFill>
              <a:effectLst/>
              <a:uLnTx/>
              <a:uFillTx/>
              <a:latin typeface="Arial" charset="0"/>
              <a:ea typeface="ＭＳ Ｐゴシック" charset="-128"/>
              <a:cs typeface="+mn-cs"/>
            </a:endParaRPr>
          </a:p>
        </p:txBody>
      </p:sp>
      <p:sp>
        <p:nvSpPr>
          <p:cNvPr id="62" name="Textfeld 61">
            <a:extLst>
              <a:ext uri="{FF2B5EF4-FFF2-40B4-BE49-F238E27FC236}">
                <a16:creationId xmlns:a16="http://schemas.microsoft.com/office/drawing/2014/main" id="{1A62AD83-EC19-40C2-A19F-FC43609A05EE}"/>
              </a:ext>
            </a:extLst>
          </p:cNvPr>
          <p:cNvSpPr txBox="1"/>
          <p:nvPr/>
        </p:nvSpPr>
        <p:spPr>
          <a:xfrm>
            <a:off x="6728026" y="3842594"/>
            <a:ext cx="365870" cy="276999"/>
          </a:xfrm>
          <a:prstGeom prst="rect">
            <a:avLst/>
          </a:prstGeom>
          <a:noFill/>
          <a:ln>
            <a:noFill/>
          </a:ln>
        </p:spPr>
        <p:txBody>
          <a:bodyPr wrap="square">
            <a:spAutoFit/>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de-DE" sz="1200" b="0" i="0" u="none" strike="noStrike" kern="1200" cap="none" spc="0" normalizeH="0" baseline="0" noProof="0" dirty="0">
                <a:ln>
                  <a:noFill/>
                </a:ln>
                <a:solidFill>
                  <a:srgbClr val="2D2D8A"/>
                </a:solidFill>
                <a:effectLst/>
                <a:uLnTx/>
                <a:uFillTx/>
                <a:latin typeface="Arial"/>
                <a:ea typeface="ＭＳ Ｐゴシック" charset="-128"/>
                <a:cs typeface="+mn-cs"/>
              </a:rPr>
              <a:t>3</a:t>
            </a:r>
            <a:endParaRPr kumimoji="0" lang="en-AU" sz="1200" b="0" i="0" u="none" strike="noStrike" kern="1200" cap="none" spc="0" normalizeH="0" baseline="0" noProof="0" dirty="0">
              <a:ln>
                <a:noFill/>
              </a:ln>
              <a:solidFill>
                <a:srgbClr val="2D2D8A"/>
              </a:solidFill>
              <a:effectLst/>
              <a:uLnTx/>
              <a:uFillTx/>
              <a:latin typeface="Arial" charset="0"/>
              <a:ea typeface="ＭＳ Ｐゴシック" charset="-128"/>
              <a:cs typeface="+mn-cs"/>
            </a:endParaRPr>
          </a:p>
        </p:txBody>
      </p:sp>
      <p:sp>
        <p:nvSpPr>
          <p:cNvPr id="63" name="Textfeld 62">
            <a:extLst>
              <a:ext uri="{FF2B5EF4-FFF2-40B4-BE49-F238E27FC236}">
                <a16:creationId xmlns:a16="http://schemas.microsoft.com/office/drawing/2014/main" id="{FB03A1F2-A8D3-4695-B4E5-D3578C7F3E5F}"/>
              </a:ext>
            </a:extLst>
          </p:cNvPr>
          <p:cNvSpPr txBox="1"/>
          <p:nvPr/>
        </p:nvSpPr>
        <p:spPr>
          <a:xfrm>
            <a:off x="6715062" y="3122142"/>
            <a:ext cx="365870" cy="276999"/>
          </a:xfrm>
          <a:prstGeom prst="rect">
            <a:avLst/>
          </a:prstGeom>
          <a:noFill/>
          <a:ln>
            <a:noFill/>
          </a:ln>
        </p:spPr>
        <p:txBody>
          <a:bodyPr wrap="square">
            <a:spAutoFit/>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de-DE" sz="1200" b="0" i="0" u="none" strike="noStrike" kern="1200" cap="none" spc="0" normalizeH="0" baseline="0" noProof="0" dirty="0">
                <a:ln>
                  <a:noFill/>
                </a:ln>
                <a:solidFill>
                  <a:srgbClr val="2D2D8A"/>
                </a:solidFill>
                <a:effectLst/>
                <a:uLnTx/>
                <a:uFillTx/>
                <a:latin typeface="Arial"/>
                <a:ea typeface="ＭＳ Ｐゴシック" charset="-128"/>
                <a:cs typeface="+mn-cs"/>
              </a:rPr>
              <a:t>4</a:t>
            </a:r>
            <a:endParaRPr kumimoji="0" lang="en-AU" sz="1200" b="0" i="0" u="none" strike="noStrike" kern="1200" cap="none" spc="0" normalizeH="0" baseline="0" noProof="0" dirty="0">
              <a:ln>
                <a:noFill/>
              </a:ln>
              <a:solidFill>
                <a:srgbClr val="2D2D8A"/>
              </a:solidFill>
              <a:effectLst/>
              <a:uLnTx/>
              <a:uFillTx/>
              <a:latin typeface="Arial" charset="0"/>
              <a:ea typeface="ＭＳ Ｐゴシック" charset="-128"/>
              <a:cs typeface="+mn-cs"/>
            </a:endParaRPr>
          </a:p>
        </p:txBody>
      </p:sp>
      <p:sp>
        <p:nvSpPr>
          <p:cNvPr id="64" name="Textfeld 63">
            <a:extLst>
              <a:ext uri="{FF2B5EF4-FFF2-40B4-BE49-F238E27FC236}">
                <a16:creationId xmlns:a16="http://schemas.microsoft.com/office/drawing/2014/main" id="{1349106B-606D-4A51-BFF7-C075AE987C81}"/>
              </a:ext>
            </a:extLst>
          </p:cNvPr>
          <p:cNvSpPr txBox="1"/>
          <p:nvPr/>
        </p:nvSpPr>
        <p:spPr>
          <a:xfrm>
            <a:off x="6715317" y="2327398"/>
            <a:ext cx="365870" cy="276999"/>
          </a:xfrm>
          <a:prstGeom prst="rect">
            <a:avLst/>
          </a:prstGeom>
          <a:noFill/>
          <a:ln>
            <a:noFill/>
          </a:ln>
        </p:spPr>
        <p:txBody>
          <a:bodyPr wrap="square">
            <a:spAutoFit/>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de-DE" sz="1200" b="0" i="0" u="none" strike="noStrike" kern="1200" cap="none" spc="0" normalizeH="0" baseline="0" noProof="0" dirty="0">
                <a:ln>
                  <a:noFill/>
                </a:ln>
                <a:solidFill>
                  <a:srgbClr val="2D2D8A"/>
                </a:solidFill>
                <a:effectLst/>
                <a:uLnTx/>
                <a:uFillTx/>
                <a:latin typeface="Arial"/>
                <a:ea typeface="ＭＳ Ｐゴシック" charset="-128"/>
                <a:cs typeface="+mn-cs"/>
              </a:rPr>
              <a:t>5</a:t>
            </a:r>
            <a:endParaRPr kumimoji="0" lang="en-AU" sz="1200" b="0" i="0" u="none" strike="noStrike" kern="1200" cap="none" spc="0" normalizeH="0" baseline="0" noProof="0" dirty="0">
              <a:ln>
                <a:noFill/>
              </a:ln>
              <a:solidFill>
                <a:srgbClr val="2D2D8A"/>
              </a:solidFill>
              <a:effectLst/>
              <a:uLnTx/>
              <a:uFillTx/>
              <a:latin typeface="Arial" charset="0"/>
              <a:ea typeface="ＭＳ Ｐゴシック" charset="-128"/>
              <a:cs typeface="+mn-cs"/>
            </a:endParaRPr>
          </a:p>
        </p:txBody>
      </p:sp>
      <p:sp>
        <p:nvSpPr>
          <p:cNvPr id="65" name="Textfeld 64">
            <a:extLst>
              <a:ext uri="{FF2B5EF4-FFF2-40B4-BE49-F238E27FC236}">
                <a16:creationId xmlns:a16="http://schemas.microsoft.com/office/drawing/2014/main" id="{8B1FD6AE-700B-4CD8-BB37-C8669852D698}"/>
              </a:ext>
            </a:extLst>
          </p:cNvPr>
          <p:cNvSpPr txBox="1"/>
          <p:nvPr/>
        </p:nvSpPr>
        <p:spPr>
          <a:xfrm>
            <a:off x="6715062" y="1524092"/>
            <a:ext cx="365870" cy="276999"/>
          </a:xfrm>
          <a:prstGeom prst="rect">
            <a:avLst/>
          </a:prstGeom>
          <a:noFill/>
          <a:ln>
            <a:noFill/>
          </a:ln>
        </p:spPr>
        <p:txBody>
          <a:bodyPr wrap="square">
            <a:spAutoFit/>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de-DE" sz="1200" b="0" i="0" u="none" strike="noStrike" kern="1200" cap="none" spc="0" normalizeH="0" baseline="0" noProof="0" dirty="0">
                <a:ln>
                  <a:noFill/>
                </a:ln>
                <a:solidFill>
                  <a:srgbClr val="2D2D8A"/>
                </a:solidFill>
                <a:effectLst/>
                <a:uLnTx/>
                <a:uFillTx/>
                <a:latin typeface="Arial"/>
                <a:ea typeface="ＭＳ Ｐゴシック" charset="-128"/>
                <a:cs typeface="+mn-cs"/>
              </a:rPr>
              <a:t>6</a:t>
            </a:r>
            <a:endParaRPr kumimoji="0" lang="en-AU" sz="1200" b="0" i="0" u="none" strike="noStrike" kern="1200" cap="none" spc="0" normalizeH="0" baseline="0" noProof="0" dirty="0">
              <a:ln>
                <a:noFill/>
              </a:ln>
              <a:solidFill>
                <a:srgbClr val="2D2D8A"/>
              </a:solidFill>
              <a:effectLst/>
              <a:uLnTx/>
              <a:uFillTx/>
              <a:latin typeface="Arial" charset="0"/>
              <a:ea typeface="ＭＳ Ｐゴシック" charset="-128"/>
              <a:cs typeface="+mn-cs"/>
            </a:endParaRPr>
          </a:p>
        </p:txBody>
      </p:sp>
      <p:grpSp>
        <p:nvGrpSpPr>
          <p:cNvPr id="79" name="Gruppieren 78">
            <a:extLst>
              <a:ext uri="{FF2B5EF4-FFF2-40B4-BE49-F238E27FC236}">
                <a16:creationId xmlns:a16="http://schemas.microsoft.com/office/drawing/2014/main" id="{0F92DD43-BB72-486B-90ED-8B9DE981D592}"/>
              </a:ext>
            </a:extLst>
          </p:cNvPr>
          <p:cNvGrpSpPr/>
          <p:nvPr/>
        </p:nvGrpSpPr>
        <p:grpSpPr>
          <a:xfrm>
            <a:off x="901043" y="4914535"/>
            <a:ext cx="1701077" cy="261610"/>
            <a:chOff x="1482905" y="4670567"/>
            <a:chExt cx="1701077" cy="261610"/>
          </a:xfrm>
        </p:grpSpPr>
        <p:sp>
          <p:nvSpPr>
            <p:cNvPr id="80" name="Ellipse 79">
              <a:extLst>
                <a:ext uri="{FF2B5EF4-FFF2-40B4-BE49-F238E27FC236}">
                  <a16:creationId xmlns:a16="http://schemas.microsoft.com/office/drawing/2014/main" id="{D96FDCEC-8FD5-41DF-A18B-7196D92EA2FF}"/>
                </a:ext>
              </a:extLst>
            </p:cNvPr>
            <p:cNvSpPr/>
            <p:nvPr/>
          </p:nvSpPr>
          <p:spPr>
            <a:xfrm>
              <a:off x="1482905" y="4739965"/>
              <a:ext cx="142128" cy="153593"/>
            </a:xfrm>
            <a:prstGeom prst="ellipse">
              <a:avLst/>
            </a:prstGeom>
            <a:solidFill>
              <a:srgbClr val="3B687F"/>
            </a:solidFill>
            <a:ln>
              <a:solidFill>
                <a:srgbClr val="3B687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AU" sz="2400" b="0" i="0" u="none" strike="noStrike" kern="1200" cap="none" spc="0" normalizeH="0" baseline="0" noProof="0" dirty="0">
                <a:ln>
                  <a:noFill/>
                </a:ln>
                <a:solidFill>
                  <a:srgbClr val="FFFFFF"/>
                </a:solidFill>
                <a:effectLst/>
                <a:uLnTx/>
                <a:uFillTx/>
                <a:latin typeface="Arial"/>
                <a:ea typeface="ＭＳ Ｐゴシック"/>
                <a:cs typeface="+mn-cs"/>
              </a:endParaRPr>
            </a:p>
          </p:txBody>
        </p:sp>
        <p:sp>
          <p:nvSpPr>
            <p:cNvPr id="81" name="Textfeld 80">
              <a:extLst>
                <a:ext uri="{FF2B5EF4-FFF2-40B4-BE49-F238E27FC236}">
                  <a16:creationId xmlns:a16="http://schemas.microsoft.com/office/drawing/2014/main" id="{03ADA6E3-7968-492B-BC8B-3CA7723A5DFE}"/>
                </a:ext>
              </a:extLst>
            </p:cNvPr>
            <p:cNvSpPr txBox="1"/>
            <p:nvPr/>
          </p:nvSpPr>
          <p:spPr>
            <a:xfrm>
              <a:off x="1682353" y="4670567"/>
              <a:ext cx="1501629" cy="261610"/>
            </a:xfrm>
            <a:prstGeom prst="rect">
              <a:avLst/>
            </a:prstGeom>
            <a:noFill/>
          </p:spPr>
          <p:txBody>
            <a:bodyPr wrap="square" rtlCol="0">
              <a:spAutoFit/>
            </a:bodyPr>
            <a:lstStyle/>
            <a:p>
              <a:pPr algn="l">
                <a:defRPr/>
              </a:pPr>
              <a:r>
                <a:rPr lang="de-DE" sz="1100" dirty="0">
                  <a:solidFill>
                    <a:srgbClr val="000000"/>
                  </a:solidFill>
                </a:rPr>
                <a:t>Risiko 1</a:t>
              </a:r>
              <a:endParaRPr lang="en-AU" sz="1100" dirty="0">
                <a:solidFill>
                  <a:srgbClr val="000000"/>
                </a:solidFill>
              </a:endParaRPr>
            </a:p>
          </p:txBody>
        </p:sp>
      </p:grpSp>
      <p:grpSp>
        <p:nvGrpSpPr>
          <p:cNvPr id="82" name="Gruppieren 81">
            <a:extLst>
              <a:ext uri="{FF2B5EF4-FFF2-40B4-BE49-F238E27FC236}">
                <a16:creationId xmlns:a16="http://schemas.microsoft.com/office/drawing/2014/main" id="{EBDE9EC5-F64F-4051-9E3D-3FA725B7FC77}"/>
              </a:ext>
            </a:extLst>
          </p:cNvPr>
          <p:cNvGrpSpPr/>
          <p:nvPr/>
        </p:nvGrpSpPr>
        <p:grpSpPr>
          <a:xfrm>
            <a:off x="904049" y="5241739"/>
            <a:ext cx="1701077" cy="261610"/>
            <a:chOff x="1482905" y="4670567"/>
            <a:chExt cx="1701077" cy="261610"/>
          </a:xfrm>
        </p:grpSpPr>
        <p:sp>
          <p:nvSpPr>
            <p:cNvPr id="83" name="Ellipse 82">
              <a:extLst>
                <a:ext uri="{FF2B5EF4-FFF2-40B4-BE49-F238E27FC236}">
                  <a16:creationId xmlns:a16="http://schemas.microsoft.com/office/drawing/2014/main" id="{16C3545A-E292-4B51-B8BB-3027202DA0D6}"/>
                </a:ext>
              </a:extLst>
            </p:cNvPr>
            <p:cNvSpPr/>
            <p:nvPr/>
          </p:nvSpPr>
          <p:spPr>
            <a:xfrm>
              <a:off x="1482905" y="4739965"/>
              <a:ext cx="142128" cy="153593"/>
            </a:xfrm>
            <a:prstGeom prst="ellipse">
              <a:avLst/>
            </a:prstGeom>
            <a:solidFill>
              <a:srgbClr val="3B687F"/>
            </a:solidFill>
            <a:ln>
              <a:solidFill>
                <a:srgbClr val="3B687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AU" sz="2400" b="0" i="0" u="none" strike="noStrike" kern="1200" cap="none" spc="0" normalizeH="0" baseline="0" noProof="0" dirty="0">
                <a:ln>
                  <a:noFill/>
                </a:ln>
                <a:solidFill>
                  <a:srgbClr val="FFFFFF"/>
                </a:solidFill>
                <a:effectLst/>
                <a:uLnTx/>
                <a:uFillTx/>
                <a:latin typeface="Arial"/>
                <a:ea typeface="ＭＳ Ｐゴシック"/>
                <a:cs typeface="+mn-cs"/>
              </a:endParaRPr>
            </a:p>
          </p:txBody>
        </p:sp>
        <p:sp>
          <p:nvSpPr>
            <p:cNvPr id="84" name="Textfeld 83">
              <a:extLst>
                <a:ext uri="{FF2B5EF4-FFF2-40B4-BE49-F238E27FC236}">
                  <a16:creationId xmlns:a16="http://schemas.microsoft.com/office/drawing/2014/main" id="{4CC8A647-981F-4DA2-8DF7-9E2DC69D03DA}"/>
                </a:ext>
              </a:extLst>
            </p:cNvPr>
            <p:cNvSpPr txBox="1"/>
            <p:nvPr/>
          </p:nvSpPr>
          <p:spPr>
            <a:xfrm>
              <a:off x="1682353" y="4670567"/>
              <a:ext cx="1501629" cy="261610"/>
            </a:xfrm>
            <a:prstGeom prst="rect">
              <a:avLst/>
            </a:prstGeom>
            <a:noFill/>
          </p:spPr>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de-DE" sz="1100" b="0" i="0" u="none" strike="noStrike" kern="1200" cap="none" spc="0" normalizeH="0" baseline="0" noProof="0" dirty="0">
                  <a:ln>
                    <a:noFill/>
                  </a:ln>
                  <a:solidFill>
                    <a:srgbClr val="000000"/>
                  </a:solidFill>
                  <a:effectLst/>
                  <a:uLnTx/>
                  <a:uFillTx/>
                  <a:latin typeface="Arial" charset="0"/>
                  <a:ea typeface="ＭＳ Ｐゴシック" charset="-128"/>
                  <a:cs typeface="+mn-cs"/>
                </a:rPr>
                <a:t>Risiko 2</a:t>
              </a:r>
              <a:endParaRPr kumimoji="0" lang="en-AU" sz="1100" b="0" i="0" u="none" strike="noStrike" kern="1200" cap="none" spc="0" normalizeH="0" baseline="0" noProof="0" dirty="0">
                <a:ln>
                  <a:noFill/>
                </a:ln>
                <a:solidFill>
                  <a:srgbClr val="000000"/>
                </a:solidFill>
                <a:effectLst/>
                <a:uLnTx/>
                <a:uFillTx/>
                <a:latin typeface="Arial" charset="0"/>
                <a:ea typeface="ＭＳ Ｐゴシック" charset="-128"/>
                <a:cs typeface="+mn-cs"/>
              </a:endParaRPr>
            </a:p>
          </p:txBody>
        </p:sp>
      </p:grpSp>
      <p:grpSp>
        <p:nvGrpSpPr>
          <p:cNvPr id="85" name="Gruppieren 84">
            <a:extLst>
              <a:ext uri="{FF2B5EF4-FFF2-40B4-BE49-F238E27FC236}">
                <a16:creationId xmlns:a16="http://schemas.microsoft.com/office/drawing/2014/main" id="{56FD6BB2-4E15-4CF9-8B1B-E6812A369937}"/>
              </a:ext>
            </a:extLst>
          </p:cNvPr>
          <p:cNvGrpSpPr/>
          <p:nvPr/>
        </p:nvGrpSpPr>
        <p:grpSpPr>
          <a:xfrm>
            <a:off x="904049" y="5564147"/>
            <a:ext cx="1701077" cy="261610"/>
            <a:chOff x="1482905" y="4670567"/>
            <a:chExt cx="1701077" cy="261610"/>
          </a:xfrm>
        </p:grpSpPr>
        <p:sp>
          <p:nvSpPr>
            <p:cNvPr id="86" name="Ellipse 85">
              <a:extLst>
                <a:ext uri="{FF2B5EF4-FFF2-40B4-BE49-F238E27FC236}">
                  <a16:creationId xmlns:a16="http://schemas.microsoft.com/office/drawing/2014/main" id="{77517413-E469-4DF3-877E-3F396A58E2DE}"/>
                </a:ext>
              </a:extLst>
            </p:cNvPr>
            <p:cNvSpPr/>
            <p:nvPr/>
          </p:nvSpPr>
          <p:spPr>
            <a:xfrm>
              <a:off x="1482905" y="4739965"/>
              <a:ext cx="142128" cy="153593"/>
            </a:xfrm>
            <a:prstGeom prst="ellipse">
              <a:avLst/>
            </a:prstGeom>
            <a:solidFill>
              <a:srgbClr val="3B687F"/>
            </a:solidFill>
            <a:ln>
              <a:solidFill>
                <a:srgbClr val="3B687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AU" sz="2400" b="0" i="0" u="none" strike="noStrike" kern="1200" cap="none" spc="0" normalizeH="0" baseline="0" noProof="0" dirty="0">
                <a:ln>
                  <a:noFill/>
                </a:ln>
                <a:solidFill>
                  <a:srgbClr val="FFFFFF"/>
                </a:solidFill>
                <a:effectLst/>
                <a:uLnTx/>
                <a:uFillTx/>
                <a:latin typeface="Arial"/>
                <a:ea typeface="ＭＳ Ｐゴシック"/>
                <a:cs typeface="+mn-cs"/>
              </a:endParaRPr>
            </a:p>
          </p:txBody>
        </p:sp>
        <p:sp>
          <p:nvSpPr>
            <p:cNvPr id="87" name="Textfeld 86">
              <a:extLst>
                <a:ext uri="{FF2B5EF4-FFF2-40B4-BE49-F238E27FC236}">
                  <a16:creationId xmlns:a16="http://schemas.microsoft.com/office/drawing/2014/main" id="{E7C0E2DF-CDBC-4DBC-8A9C-CD525F857074}"/>
                </a:ext>
              </a:extLst>
            </p:cNvPr>
            <p:cNvSpPr txBox="1"/>
            <p:nvPr/>
          </p:nvSpPr>
          <p:spPr>
            <a:xfrm>
              <a:off x="1682353" y="4670567"/>
              <a:ext cx="1501629" cy="261610"/>
            </a:xfrm>
            <a:prstGeom prst="rect">
              <a:avLst/>
            </a:prstGeom>
            <a:noFill/>
          </p:spPr>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de-DE" sz="1100" b="0" i="0" u="none" strike="noStrike" kern="1200" cap="none" spc="0" normalizeH="0" baseline="0" noProof="0" dirty="0">
                  <a:ln>
                    <a:noFill/>
                  </a:ln>
                  <a:solidFill>
                    <a:srgbClr val="000000"/>
                  </a:solidFill>
                  <a:effectLst/>
                  <a:uLnTx/>
                  <a:uFillTx/>
                  <a:latin typeface="Arial" charset="0"/>
                  <a:ea typeface="ＭＳ Ｐゴシック" charset="-128"/>
                  <a:cs typeface="+mn-cs"/>
                </a:rPr>
                <a:t>Risiko …</a:t>
              </a:r>
              <a:endParaRPr kumimoji="0" lang="en-AU" sz="1100" b="0" i="0" u="none" strike="noStrike" kern="1200" cap="none" spc="0" normalizeH="0" baseline="0" noProof="0" dirty="0">
                <a:ln>
                  <a:noFill/>
                </a:ln>
                <a:solidFill>
                  <a:srgbClr val="000000"/>
                </a:solidFill>
                <a:effectLst/>
                <a:uLnTx/>
                <a:uFillTx/>
                <a:latin typeface="Arial" charset="0"/>
                <a:ea typeface="ＭＳ Ｐゴシック" charset="-128"/>
                <a:cs typeface="+mn-cs"/>
              </a:endParaRPr>
            </a:p>
          </p:txBody>
        </p:sp>
      </p:grpSp>
      <p:grpSp>
        <p:nvGrpSpPr>
          <p:cNvPr id="89" name="Gruppieren 88">
            <a:extLst>
              <a:ext uri="{FF2B5EF4-FFF2-40B4-BE49-F238E27FC236}">
                <a16:creationId xmlns:a16="http://schemas.microsoft.com/office/drawing/2014/main" id="{0F144947-BF20-4263-AFE0-4B4EFA726E3E}"/>
              </a:ext>
            </a:extLst>
          </p:cNvPr>
          <p:cNvGrpSpPr/>
          <p:nvPr/>
        </p:nvGrpSpPr>
        <p:grpSpPr>
          <a:xfrm>
            <a:off x="901043" y="5872916"/>
            <a:ext cx="1701077" cy="261610"/>
            <a:chOff x="1482905" y="4670567"/>
            <a:chExt cx="1701077" cy="261610"/>
          </a:xfrm>
        </p:grpSpPr>
        <p:sp>
          <p:nvSpPr>
            <p:cNvPr id="90" name="Ellipse 89">
              <a:extLst>
                <a:ext uri="{FF2B5EF4-FFF2-40B4-BE49-F238E27FC236}">
                  <a16:creationId xmlns:a16="http://schemas.microsoft.com/office/drawing/2014/main" id="{EE8E1DDC-668F-48EF-A386-E36EAD0AD0BB}"/>
                </a:ext>
              </a:extLst>
            </p:cNvPr>
            <p:cNvSpPr/>
            <p:nvPr/>
          </p:nvSpPr>
          <p:spPr>
            <a:xfrm>
              <a:off x="1482905" y="4739965"/>
              <a:ext cx="142128" cy="153593"/>
            </a:xfrm>
            <a:prstGeom prst="ellipse">
              <a:avLst/>
            </a:prstGeom>
            <a:solidFill>
              <a:srgbClr val="3B687F"/>
            </a:solidFill>
            <a:ln>
              <a:solidFill>
                <a:srgbClr val="3B687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AU" sz="2400" b="0" i="0" u="none" strike="noStrike" kern="1200" cap="none" spc="0" normalizeH="0" baseline="0" noProof="0" dirty="0">
                <a:ln>
                  <a:noFill/>
                </a:ln>
                <a:solidFill>
                  <a:srgbClr val="FFFFFF"/>
                </a:solidFill>
                <a:effectLst/>
                <a:uLnTx/>
                <a:uFillTx/>
                <a:latin typeface="Arial"/>
                <a:ea typeface="ＭＳ Ｐゴシック"/>
                <a:cs typeface="+mn-cs"/>
              </a:endParaRPr>
            </a:p>
          </p:txBody>
        </p:sp>
        <p:sp>
          <p:nvSpPr>
            <p:cNvPr id="91" name="Textfeld 90">
              <a:extLst>
                <a:ext uri="{FF2B5EF4-FFF2-40B4-BE49-F238E27FC236}">
                  <a16:creationId xmlns:a16="http://schemas.microsoft.com/office/drawing/2014/main" id="{4119CFAC-A49A-4F9A-B85F-5F63AFBFCEA5}"/>
                </a:ext>
              </a:extLst>
            </p:cNvPr>
            <p:cNvSpPr txBox="1"/>
            <p:nvPr/>
          </p:nvSpPr>
          <p:spPr>
            <a:xfrm>
              <a:off x="1682353" y="4670567"/>
              <a:ext cx="1501629" cy="261610"/>
            </a:xfrm>
            <a:prstGeom prst="rect">
              <a:avLst/>
            </a:prstGeom>
            <a:noFill/>
          </p:spPr>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de-DE" sz="1100" b="0" i="0" u="none" strike="noStrike" kern="1200" cap="none" spc="0" normalizeH="0" baseline="0" noProof="0" dirty="0">
                  <a:ln>
                    <a:noFill/>
                  </a:ln>
                  <a:solidFill>
                    <a:srgbClr val="000000"/>
                  </a:solidFill>
                  <a:effectLst/>
                  <a:uLnTx/>
                  <a:uFillTx/>
                  <a:latin typeface="Arial" charset="0"/>
                  <a:ea typeface="ＭＳ Ｐゴシック" charset="-128"/>
                  <a:cs typeface="+mn-cs"/>
                </a:rPr>
                <a:t>Risiko …</a:t>
              </a:r>
              <a:endParaRPr kumimoji="0" lang="en-AU" sz="1100" b="0" i="0" u="none" strike="noStrike" kern="1200" cap="none" spc="0" normalizeH="0" baseline="0" noProof="0" dirty="0">
                <a:ln>
                  <a:noFill/>
                </a:ln>
                <a:solidFill>
                  <a:srgbClr val="000000"/>
                </a:solidFill>
                <a:effectLst/>
                <a:uLnTx/>
                <a:uFillTx/>
                <a:latin typeface="Arial" charset="0"/>
                <a:ea typeface="ＭＳ Ｐゴシック" charset="-128"/>
                <a:cs typeface="+mn-cs"/>
              </a:endParaRPr>
            </a:p>
          </p:txBody>
        </p:sp>
      </p:grpSp>
      <p:graphicFrame>
        <p:nvGraphicFramePr>
          <p:cNvPr id="92" name="Tabelle 51">
            <a:extLst>
              <a:ext uri="{FF2B5EF4-FFF2-40B4-BE49-F238E27FC236}">
                <a16:creationId xmlns:a16="http://schemas.microsoft.com/office/drawing/2014/main" id="{F41C4A62-688D-4D53-8154-D8F0B2393C73}"/>
              </a:ext>
            </a:extLst>
          </p:cNvPr>
          <p:cNvGraphicFramePr>
            <a:graphicFrameLocks noGrp="1"/>
          </p:cNvGraphicFramePr>
          <p:nvPr/>
        </p:nvGraphicFramePr>
        <p:xfrm>
          <a:off x="672495" y="1898005"/>
          <a:ext cx="4413750" cy="2448273"/>
        </p:xfrm>
        <a:graphic>
          <a:graphicData uri="http://schemas.openxmlformats.org/drawingml/2006/table">
            <a:tbl>
              <a:tblPr firstRow="1" bandRow="1">
                <a:tableStyleId>{5C22544A-7EE6-4342-B048-85BDC9FD1C3A}</a:tableStyleId>
              </a:tblPr>
              <a:tblGrid>
                <a:gridCol w="2206875">
                  <a:extLst>
                    <a:ext uri="{9D8B030D-6E8A-4147-A177-3AD203B41FA5}">
                      <a16:colId xmlns:a16="http://schemas.microsoft.com/office/drawing/2014/main" val="1062721599"/>
                    </a:ext>
                  </a:extLst>
                </a:gridCol>
                <a:gridCol w="2206875">
                  <a:extLst>
                    <a:ext uri="{9D8B030D-6E8A-4147-A177-3AD203B41FA5}">
                      <a16:colId xmlns:a16="http://schemas.microsoft.com/office/drawing/2014/main" val="1597128941"/>
                    </a:ext>
                  </a:extLst>
                </a:gridCol>
              </a:tblGrid>
              <a:tr h="56248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300" b="0" dirty="0">
                          <a:latin typeface="+mn-lt"/>
                        </a:rPr>
                        <a:t>Abschätzung Eintrittswahrscheinlichkeit</a:t>
                      </a:r>
                      <a:endParaRPr lang="en-AU" sz="1300" b="0" dirty="0">
                        <a:latin typeface="+mn-lt"/>
                      </a:endParaRPr>
                    </a:p>
                  </a:txBody>
                  <a:tcPr>
                    <a:solidFill>
                      <a:srgbClr val="3B687F"/>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200" b="0" dirty="0"/>
                        <a:t>Abschätzung Ausmaß des Schadens</a:t>
                      </a:r>
                      <a:endParaRPr lang="en-AU" sz="1200" b="0" dirty="0"/>
                    </a:p>
                  </a:txBody>
                  <a:tcPr>
                    <a:solidFill>
                      <a:srgbClr val="3B687F"/>
                    </a:solidFill>
                  </a:tcPr>
                </a:tc>
                <a:extLst>
                  <a:ext uri="{0D108BD9-81ED-4DB2-BD59-A6C34878D82A}">
                    <a16:rowId xmlns:a16="http://schemas.microsoft.com/office/drawing/2014/main" val="1992293004"/>
                  </a:ext>
                </a:extLst>
              </a:tr>
              <a:tr h="1885785">
                <a:tc>
                  <a:txBody>
                    <a:bodyPr/>
                    <a:lstStyle/>
                    <a:p>
                      <a:endParaRPr lang="de-DE" sz="1200" dirty="0"/>
                    </a:p>
                    <a:p>
                      <a:endParaRPr lang="en-AU" sz="1200" dirty="0"/>
                    </a:p>
                    <a:p>
                      <a:endParaRPr lang="en-AU" sz="1200" dirty="0"/>
                    </a:p>
                  </a:txBody>
                  <a:tcPr>
                    <a:solidFill>
                      <a:schemeClr val="bg1">
                        <a:lumMod val="95000"/>
                      </a:schemeClr>
                    </a:solidFill>
                  </a:tcPr>
                </a:tc>
                <a:tc>
                  <a:txBody>
                    <a:bodyPr/>
                    <a:lstStyle/>
                    <a:p>
                      <a:endParaRPr lang="de-DE" sz="1200" dirty="0"/>
                    </a:p>
                    <a:p>
                      <a:endParaRPr lang="en-AU" sz="1200" dirty="0"/>
                    </a:p>
                  </a:txBody>
                  <a:tcPr>
                    <a:solidFill>
                      <a:schemeClr val="bg1">
                        <a:lumMod val="95000"/>
                      </a:schemeClr>
                    </a:solidFill>
                  </a:tcPr>
                </a:tc>
                <a:extLst>
                  <a:ext uri="{0D108BD9-81ED-4DB2-BD59-A6C34878D82A}">
                    <a16:rowId xmlns:a16="http://schemas.microsoft.com/office/drawing/2014/main" val="3283946611"/>
                  </a:ext>
                </a:extLst>
              </a:tr>
            </a:tbl>
          </a:graphicData>
        </a:graphic>
      </p:graphicFrame>
      <p:grpSp>
        <p:nvGrpSpPr>
          <p:cNvPr id="93" name="Gruppieren 92">
            <a:extLst>
              <a:ext uri="{FF2B5EF4-FFF2-40B4-BE49-F238E27FC236}">
                <a16:creationId xmlns:a16="http://schemas.microsoft.com/office/drawing/2014/main" id="{F3A99EFC-A872-4B4E-AD59-7251045700DE}"/>
              </a:ext>
            </a:extLst>
          </p:cNvPr>
          <p:cNvGrpSpPr/>
          <p:nvPr/>
        </p:nvGrpSpPr>
        <p:grpSpPr>
          <a:xfrm>
            <a:off x="901043" y="2564475"/>
            <a:ext cx="143542" cy="1509697"/>
            <a:chOff x="1586569" y="2715581"/>
            <a:chExt cx="143542" cy="1509697"/>
          </a:xfrm>
        </p:grpSpPr>
        <p:sp>
          <p:nvSpPr>
            <p:cNvPr id="94" name="Ellipse 93">
              <a:extLst>
                <a:ext uri="{FF2B5EF4-FFF2-40B4-BE49-F238E27FC236}">
                  <a16:creationId xmlns:a16="http://schemas.microsoft.com/office/drawing/2014/main" id="{8F130C72-6F7A-4325-A14A-E282E060ACBE}"/>
                </a:ext>
              </a:extLst>
            </p:cNvPr>
            <p:cNvSpPr/>
            <p:nvPr/>
          </p:nvSpPr>
          <p:spPr>
            <a:xfrm>
              <a:off x="1586572" y="2715581"/>
              <a:ext cx="142128" cy="153593"/>
            </a:xfrm>
            <a:prstGeom prst="ellipse">
              <a:avLst/>
            </a:prstGeom>
            <a:solidFill>
              <a:srgbClr val="DD2E44"/>
            </a:solidFill>
            <a:ln>
              <a:solidFill>
                <a:srgbClr val="DD2E4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AU" sz="2400" b="0" i="0" u="none" strike="noStrike" kern="1200" cap="none" spc="0" normalizeH="0" baseline="0" noProof="0" dirty="0">
                <a:ln>
                  <a:noFill/>
                </a:ln>
                <a:solidFill>
                  <a:srgbClr val="FFFFFF"/>
                </a:solidFill>
                <a:effectLst/>
                <a:uLnTx/>
                <a:uFillTx/>
                <a:latin typeface="Arial"/>
                <a:ea typeface="ＭＳ Ｐゴシック"/>
                <a:cs typeface="+mn-cs"/>
              </a:endParaRPr>
            </a:p>
          </p:txBody>
        </p:sp>
        <p:sp>
          <p:nvSpPr>
            <p:cNvPr id="95" name="Ellipse 94">
              <a:extLst>
                <a:ext uri="{FF2B5EF4-FFF2-40B4-BE49-F238E27FC236}">
                  <a16:creationId xmlns:a16="http://schemas.microsoft.com/office/drawing/2014/main" id="{93718FB6-B880-44F8-8B8F-4224A85FCE6F}"/>
                </a:ext>
              </a:extLst>
            </p:cNvPr>
            <p:cNvSpPr/>
            <p:nvPr/>
          </p:nvSpPr>
          <p:spPr>
            <a:xfrm>
              <a:off x="1586571" y="2925847"/>
              <a:ext cx="142128" cy="153593"/>
            </a:xfrm>
            <a:prstGeom prst="ellipse">
              <a:avLst/>
            </a:prstGeom>
            <a:solidFill>
              <a:srgbClr val="DD2E44"/>
            </a:solidFill>
            <a:ln>
              <a:solidFill>
                <a:srgbClr val="DD2E4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AU" sz="2400" b="0" i="0" u="none" strike="noStrike" kern="1200" cap="none" spc="0" normalizeH="0" baseline="0" noProof="0" dirty="0">
                <a:ln>
                  <a:noFill/>
                </a:ln>
                <a:solidFill>
                  <a:srgbClr val="FFFFFF"/>
                </a:solidFill>
                <a:effectLst/>
                <a:uLnTx/>
                <a:uFillTx/>
                <a:latin typeface="Arial"/>
                <a:ea typeface="ＭＳ Ｐゴシック"/>
                <a:cs typeface="+mn-cs"/>
              </a:endParaRPr>
            </a:p>
          </p:txBody>
        </p:sp>
        <p:sp>
          <p:nvSpPr>
            <p:cNvPr id="96" name="Ellipse 95">
              <a:extLst>
                <a:ext uri="{FF2B5EF4-FFF2-40B4-BE49-F238E27FC236}">
                  <a16:creationId xmlns:a16="http://schemas.microsoft.com/office/drawing/2014/main" id="{20267720-47B5-404A-9085-0797F9903D97}"/>
                </a:ext>
              </a:extLst>
            </p:cNvPr>
            <p:cNvSpPr/>
            <p:nvPr/>
          </p:nvSpPr>
          <p:spPr>
            <a:xfrm>
              <a:off x="1587983" y="3277598"/>
              <a:ext cx="142128" cy="153593"/>
            </a:xfrm>
            <a:prstGeom prst="ellipse">
              <a:avLst/>
            </a:prstGeom>
            <a:solidFill>
              <a:srgbClr val="FFCE01"/>
            </a:solidFill>
            <a:ln>
              <a:solidFill>
                <a:srgbClr val="FFCE0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AU" sz="2400" b="0" i="0" u="none" strike="noStrike" kern="1200" cap="none" spc="0" normalizeH="0" baseline="0" noProof="0" dirty="0">
                <a:ln>
                  <a:noFill/>
                </a:ln>
                <a:solidFill>
                  <a:srgbClr val="FFFFFF"/>
                </a:solidFill>
                <a:effectLst/>
                <a:uLnTx/>
                <a:uFillTx/>
                <a:latin typeface="Arial"/>
                <a:ea typeface="ＭＳ Ｐゴシック"/>
                <a:cs typeface="+mn-cs"/>
              </a:endParaRPr>
            </a:p>
          </p:txBody>
        </p:sp>
        <p:sp>
          <p:nvSpPr>
            <p:cNvPr id="97" name="Ellipse 96">
              <a:extLst>
                <a:ext uri="{FF2B5EF4-FFF2-40B4-BE49-F238E27FC236}">
                  <a16:creationId xmlns:a16="http://schemas.microsoft.com/office/drawing/2014/main" id="{C05675AE-8841-4AF8-8840-0E42F795A326}"/>
                </a:ext>
              </a:extLst>
            </p:cNvPr>
            <p:cNvSpPr/>
            <p:nvPr/>
          </p:nvSpPr>
          <p:spPr>
            <a:xfrm>
              <a:off x="1586571" y="3487864"/>
              <a:ext cx="142128" cy="153593"/>
            </a:xfrm>
            <a:prstGeom prst="ellipse">
              <a:avLst/>
            </a:prstGeom>
            <a:solidFill>
              <a:srgbClr val="FFCE01"/>
            </a:solidFill>
            <a:ln>
              <a:solidFill>
                <a:srgbClr val="FFCE0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AU" sz="2400" b="0" i="0" u="none" strike="noStrike" kern="1200" cap="none" spc="0" normalizeH="0" baseline="0" noProof="0" dirty="0">
                <a:ln>
                  <a:noFill/>
                </a:ln>
                <a:solidFill>
                  <a:srgbClr val="FFFFFF"/>
                </a:solidFill>
                <a:effectLst/>
                <a:uLnTx/>
                <a:uFillTx/>
                <a:latin typeface="Arial"/>
                <a:ea typeface="ＭＳ Ｐゴシック"/>
                <a:cs typeface="+mn-cs"/>
              </a:endParaRPr>
            </a:p>
          </p:txBody>
        </p:sp>
        <p:sp>
          <p:nvSpPr>
            <p:cNvPr id="98" name="Ellipse 97">
              <a:extLst>
                <a:ext uri="{FF2B5EF4-FFF2-40B4-BE49-F238E27FC236}">
                  <a16:creationId xmlns:a16="http://schemas.microsoft.com/office/drawing/2014/main" id="{E40E0007-A4C3-456F-B64B-C538CE922C2B}"/>
                </a:ext>
              </a:extLst>
            </p:cNvPr>
            <p:cNvSpPr/>
            <p:nvPr/>
          </p:nvSpPr>
          <p:spPr>
            <a:xfrm>
              <a:off x="1586570" y="3839615"/>
              <a:ext cx="142128" cy="153593"/>
            </a:xfrm>
            <a:prstGeom prst="ellipse">
              <a:avLst/>
            </a:prstGeom>
            <a:solidFill>
              <a:srgbClr val="9FC55D"/>
            </a:solidFill>
            <a:ln>
              <a:solidFill>
                <a:srgbClr val="9FC55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AU" sz="2400" b="0" i="0" u="none" strike="noStrike" kern="1200" cap="none" spc="0" normalizeH="0" baseline="0" noProof="0" dirty="0">
                <a:ln>
                  <a:noFill/>
                </a:ln>
                <a:solidFill>
                  <a:srgbClr val="FFFFFF"/>
                </a:solidFill>
                <a:effectLst/>
                <a:uLnTx/>
                <a:uFillTx/>
                <a:latin typeface="Arial"/>
                <a:ea typeface="ＭＳ Ｐゴシック"/>
                <a:cs typeface="+mn-cs"/>
              </a:endParaRPr>
            </a:p>
          </p:txBody>
        </p:sp>
        <p:sp>
          <p:nvSpPr>
            <p:cNvPr id="99" name="Ellipse 98">
              <a:extLst>
                <a:ext uri="{FF2B5EF4-FFF2-40B4-BE49-F238E27FC236}">
                  <a16:creationId xmlns:a16="http://schemas.microsoft.com/office/drawing/2014/main" id="{2B96E111-AE4E-457D-AF2D-5E0C7902FDE8}"/>
                </a:ext>
              </a:extLst>
            </p:cNvPr>
            <p:cNvSpPr/>
            <p:nvPr/>
          </p:nvSpPr>
          <p:spPr>
            <a:xfrm>
              <a:off x="1586569" y="4071685"/>
              <a:ext cx="142128" cy="153593"/>
            </a:xfrm>
            <a:prstGeom prst="ellipse">
              <a:avLst/>
            </a:prstGeom>
            <a:solidFill>
              <a:srgbClr val="9FC55D"/>
            </a:solidFill>
            <a:ln>
              <a:solidFill>
                <a:srgbClr val="9FC55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AU" sz="2400" b="0" i="0" u="none" strike="noStrike" kern="1200" cap="none" spc="0" normalizeH="0" baseline="0" noProof="0" dirty="0">
                <a:ln>
                  <a:noFill/>
                </a:ln>
                <a:solidFill>
                  <a:srgbClr val="FFFFFF"/>
                </a:solidFill>
                <a:effectLst/>
                <a:uLnTx/>
                <a:uFillTx/>
                <a:latin typeface="Arial"/>
                <a:ea typeface="ＭＳ Ｐゴシック"/>
                <a:cs typeface="+mn-cs"/>
              </a:endParaRPr>
            </a:p>
          </p:txBody>
        </p:sp>
      </p:grpSp>
      <p:grpSp>
        <p:nvGrpSpPr>
          <p:cNvPr id="100" name="Gruppieren 99">
            <a:extLst>
              <a:ext uri="{FF2B5EF4-FFF2-40B4-BE49-F238E27FC236}">
                <a16:creationId xmlns:a16="http://schemas.microsoft.com/office/drawing/2014/main" id="{69C14FFC-77EE-4FD0-AD7F-326CFE16C421}"/>
              </a:ext>
            </a:extLst>
          </p:cNvPr>
          <p:cNvGrpSpPr/>
          <p:nvPr/>
        </p:nvGrpSpPr>
        <p:grpSpPr>
          <a:xfrm>
            <a:off x="3215644" y="2560125"/>
            <a:ext cx="143542" cy="1509697"/>
            <a:chOff x="3901170" y="2711231"/>
            <a:chExt cx="143542" cy="1509697"/>
          </a:xfrm>
        </p:grpSpPr>
        <p:sp>
          <p:nvSpPr>
            <p:cNvPr id="101" name="Ellipse 100">
              <a:extLst>
                <a:ext uri="{FF2B5EF4-FFF2-40B4-BE49-F238E27FC236}">
                  <a16:creationId xmlns:a16="http://schemas.microsoft.com/office/drawing/2014/main" id="{8CCE9DB8-6FA0-4B44-BA85-E2A98A54F9D2}"/>
                </a:ext>
              </a:extLst>
            </p:cNvPr>
            <p:cNvSpPr/>
            <p:nvPr/>
          </p:nvSpPr>
          <p:spPr>
            <a:xfrm>
              <a:off x="3901173" y="2711231"/>
              <a:ext cx="142128" cy="153593"/>
            </a:xfrm>
            <a:prstGeom prst="ellipse">
              <a:avLst/>
            </a:prstGeom>
            <a:solidFill>
              <a:srgbClr val="DD2E44"/>
            </a:solidFill>
            <a:ln>
              <a:solidFill>
                <a:srgbClr val="DD2E4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AU" sz="2400" b="0" i="0" u="none" strike="noStrike" kern="1200" cap="none" spc="0" normalizeH="0" baseline="0" noProof="0" dirty="0">
                <a:ln>
                  <a:noFill/>
                </a:ln>
                <a:solidFill>
                  <a:srgbClr val="FFFFFF"/>
                </a:solidFill>
                <a:effectLst/>
                <a:uLnTx/>
                <a:uFillTx/>
                <a:latin typeface="Arial"/>
                <a:ea typeface="ＭＳ Ｐゴシック"/>
                <a:cs typeface="+mn-cs"/>
              </a:endParaRPr>
            </a:p>
          </p:txBody>
        </p:sp>
        <p:sp>
          <p:nvSpPr>
            <p:cNvPr id="102" name="Ellipse 101">
              <a:extLst>
                <a:ext uri="{FF2B5EF4-FFF2-40B4-BE49-F238E27FC236}">
                  <a16:creationId xmlns:a16="http://schemas.microsoft.com/office/drawing/2014/main" id="{51D9B990-7BA4-4E9C-BBF2-1226417E3913}"/>
                </a:ext>
              </a:extLst>
            </p:cNvPr>
            <p:cNvSpPr/>
            <p:nvPr/>
          </p:nvSpPr>
          <p:spPr>
            <a:xfrm>
              <a:off x="3901172" y="2921497"/>
              <a:ext cx="142128" cy="153593"/>
            </a:xfrm>
            <a:prstGeom prst="ellipse">
              <a:avLst/>
            </a:prstGeom>
            <a:solidFill>
              <a:srgbClr val="DD2E44"/>
            </a:solidFill>
            <a:ln>
              <a:solidFill>
                <a:srgbClr val="DD2E4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AU" sz="2400" b="0" i="0" u="none" strike="noStrike" kern="1200" cap="none" spc="0" normalizeH="0" baseline="0" noProof="0" dirty="0">
                <a:ln>
                  <a:noFill/>
                </a:ln>
                <a:solidFill>
                  <a:srgbClr val="FFFFFF"/>
                </a:solidFill>
                <a:effectLst/>
                <a:uLnTx/>
                <a:uFillTx/>
                <a:latin typeface="Arial"/>
                <a:ea typeface="ＭＳ Ｐゴシック"/>
                <a:cs typeface="+mn-cs"/>
              </a:endParaRPr>
            </a:p>
          </p:txBody>
        </p:sp>
        <p:sp>
          <p:nvSpPr>
            <p:cNvPr id="103" name="Ellipse 102">
              <a:extLst>
                <a:ext uri="{FF2B5EF4-FFF2-40B4-BE49-F238E27FC236}">
                  <a16:creationId xmlns:a16="http://schemas.microsoft.com/office/drawing/2014/main" id="{CC64715F-A44D-4B23-B072-B44CD4577A61}"/>
                </a:ext>
              </a:extLst>
            </p:cNvPr>
            <p:cNvSpPr/>
            <p:nvPr/>
          </p:nvSpPr>
          <p:spPr>
            <a:xfrm>
              <a:off x="3902584" y="3273248"/>
              <a:ext cx="142128" cy="153593"/>
            </a:xfrm>
            <a:prstGeom prst="ellipse">
              <a:avLst/>
            </a:prstGeom>
            <a:solidFill>
              <a:srgbClr val="FFCE01"/>
            </a:solidFill>
            <a:ln>
              <a:solidFill>
                <a:srgbClr val="FFCE0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AU" sz="2400" b="0" i="0" u="none" strike="noStrike" kern="1200" cap="none" spc="0" normalizeH="0" baseline="0" noProof="0" dirty="0">
                <a:ln>
                  <a:noFill/>
                </a:ln>
                <a:solidFill>
                  <a:srgbClr val="FFFFFF"/>
                </a:solidFill>
                <a:effectLst/>
                <a:uLnTx/>
                <a:uFillTx/>
                <a:latin typeface="Arial"/>
                <a:ea typeface="ＭＳ Ｐゴシック"/>
                <a:cs typeface="+mn-cs"/>
              </a:endParaRPr>
            </a:p>
          </p:txBody>
        </p:sp>
        <p:sp>
          <p:nvSpPr>
            <p:cNvPr id="104" name="Ellipse 103">
              <a:extLst>
                <a:ext uri="{FF2B5EF4-FFF2-40B4-BE49-F238E27FC236}">
                  <a16:creationId xmlns:a16="http://schemas.microsoft.com/office/drawing/2014/main" id="{D02336B7-32F1-42A5-8C45-D45FA1D7858C}"/>
                </a:ext>
              </a:extLst>
            </p:cNvPr>
            <p:cNvSpPr/>
            <p:nvPr/>
          </p:nvSpPr>
          <p:spPr>
            <a:xfrm>
              <a:off x="3901172" y="3483514"/>
              <a:ext cx="142128" cy="153593"/>
            </a:xfrm>
            <a:prstGeom prst="ellipse">
              <a:avLst/>
            </a:prstGeom>
            <a:solidFill>
              <a:srgbClr val="FFCE01"/>
            </a:solidFill>
            <a:ln>
              <a:solidFill>
                <a:srgbClr val="FFCE0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AU" sz="2400" b="0" i="0" u="none" strike="noStrike" kern="1200" cap="none" spc="0" normalizeH="0" baseline="0" noProof="0" dirty="0">
                <a:ln>
                  <a:noFill/>
                </a:ln>
                <a:solidFill>
                  <a:srgbClr val="FFFFFF"/>
                </a:solidFill>
                <a:effectLst/>
                <a:uLnTx/>
                <a:uFillTx/>
                <a:latin typeface="Arial"/>
                <a:ea typeface="ＭＳ Ｐゴシック"/>
                <a:cs typeface="+mn-cs"/>
              </a:endParaRPr>
            </a:p>
          </p:txBody>
        </p:sp>
        <p:sp>
          <p:nvSpPr>
            <p:cNvPr id="105" name="Ellipse 104">
              <a:extLst>
                <a:ext uri="{FF2B5EF4-FFF2-40B4-BE49-F238E27FC236}">
                  <a16:creationId xmlns:a16="http://schemas.microsoft.com/office/drawing/2014/main" id="{5E9A0D6A-F14E-4C83-A729-CA8836977A98}"/>
                </a:ext>
              </a:extLst>
            </p:cNvPr>
            <p:cNvSpPr/>
            <p:nvPr/>
          </p:nvSpPr>
          <p:spPr>
            <a:xfrm>
              <a:off x="3901171" y="3835265"/>
              <a:ext cx="142128" cy="153593"/>
            </a:xfrm>
            <a:prstGeom prst="ellipse">
              <a:avLst/>
            </a:prstGeom>
            <a:solidFill>
              <a:srgbClr val="9FC55D"/>
            </a:solidFill>
            <a:ln>
              <a:solidFill>
                <a:srgbClr val="9FC55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AU" sz="2400" b="0" i="0" u="none" strike="noStrike" kern="1200" cap="none" spc="0" normalizeH="0" baseline="0" noProof="0" dirty="0">
                <a:ln>
                  <a:noFill/>
                </a:ln>
                <a:solidFill>
                  <a:srgbClr val="FFFFFF"/>
                </a:solidFill>
                <a:effectLst/>
                <a:uLnTx/>
                <a:uFillTx/>
                <a:latin typeface="Arial"/>
                <a:ea typeface="ＭＳ Ｐゴシック"/>
                <a:cs typeface="+mn-cs"/>
              </a:endParaRPr>
            </a:p>
          </p:txBody>
        </p:sp>
        <p:sp>
          <p:nvSpPr>
            <p:cNvPr id="106" name="Ellipse 105">
              <a:extLst>
                <a:ext uri="{FF2B5EF4-FFF2-40B4-BE49-F238E27FC236}">
                  <a16:creationId xmlns:a16="http://schemas.microsoft.com/office/drawing/2014/main" id="{46817ED0-EB84-4D7C-9F83-E479843713E7}"/>
                </a:ext>
              </a:extLst>
            </p:cNvPr>
            <p:cNvSpPr/>
            <p:nvPr/>
          </p:nvSpPr>
          <p:spPr>
            <a:xfrm>
              <a:off x="3901170" y="4067335"/>
              <a:ext cx="142128" cy="153593"/>
            </a:xfrm>
            <a:prstGeom prst="ellipse">
              <a:avLst/>
            </a:prstGeom>
            <a:solidFill>
              <a:srgbClr val="9FC55D"/>
            </a:solidFill>
            <a:ln>
              <a:solidFill>
                <a:srgbClr val="9FC55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AU" sz="2400" b="0" i="0" u="none" strike="noStrike" kern="1200" cap="none" spc="0" normalizeH="0" baseline="0" noProof="0" dirty="0">
                <a:ln>
                  <a:noFill/>
                </a:ln>
                <a:solidFill>
                  <a:srgbClr val="FFFFFF"/>
                </a:solidFill>
                <a:effectLst/>
                <a:uLnTx/>
                <a:uFillTx/>
                <a:latin typeface="Arial"/>
                <a:ea typeface="ＭＳ Ｐゴシック"/>
                <a:cs typeface="+mn-cs"/>
              </a:endParaRPr>
            </a:p>
          </p:txBody>
        </p:sp>
      </p:grpSp>
      <p:sp>
        <p:nvSpPr>
          <p:cNvPr id="107" name="Textfeld 106">
            <a:extLst>
              <a:ext uri="{FF2B5EF4-FFF2-40B4-BE49-F238E27FC236}">
                <a16:creationId xmlns:a16="http://schemas.microsoft.com/office/drawing/2014/main" id="{F00077A9-30B7-489F-AA9A-BD175CB1294E}"/>
              </a:ext>
            </a:extLst>
          </p:cNvPr>
          <p:cNvSpPr txBox="1"/>
          <p:nvPr/>
        </p:nvSpPr>
        <p:spPr>
          <a:xfrm>
            <a:off x="1132189" y="2537588"/>
            <a:ext cx="2148906" cy="461665"/>
          </a:xfrm>
          <a:prstGeom prst="rect">
            <a:avLst/>
          </a:prstGeom>
          <a:noFill/>
        </p:spPr>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de-DE" sz="1200" b="1" i="0" u="none" strike="noStrike" kern="1200" cap="none" spc="0" normalizeH="0" baseline="0" noProof="0" dirty="0">
                <a:ln>
                  <a:noFill/>
                </a:ln>
                <a:solidFill>
                  <a:srgbClr val="000000"/>
                </a:solidFill>
                <a:effectLst/>
                <a:uLnTx/>
                <a:uFillTx/>
                <a:latin typeface="Arial"/>
                <a:ea typeface="ＭＳ Ｐゴシック" charset="-128"/>
                <a:cs typeface="+mn-cs"/>
              </a:rPr>
              <a:t>6 </a:t>
            </a:r>
            <a:r>
              <a:rPr kumimoji="0" lang="de-DE" sz="1200" b="0" i="0" u="none" strike="noStrike" kern="1200" cap="none" spc="0" normalizeH="0" baseline="0" noProof="0" dirty="0">
                <a:ln>
                  <a:noFill/>
                </a:ln>
                <a:solidFill>
                  <a:srgbClr val="000000"/>
                </a:solidFill>
                <a:effectLst/>
                <a:uLnTx/>
                <a:uFillTx/>
                <a:latin typeface="Arial"/>
                <a:ea typeface="ＭＳ Ｐゴシック" charset="-128"/>
                <a:cs typeface="+mn-cs"/>
              </a:rPr>
              <a:t>– sicher</a:t>
            </a: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de-DE" sz="1200" b="1" i="0" u="none" strike="noStrike" kern="1200" cap="none" spc="0" normalizeH="0" baseline="0" noProof="0" dirty="0">
                <a:ln>
                  <a:noFill/>
                </a:ln>
                <a:solidFill>
                  <a:srgbClr val="000000"/>
                </a:solidFill>
                <a:effectLst/>
                <a:uLnTx/>
                <a:uFillTx/>
                <a:latin typeface="Arial"/>
                <a:ea typeface="ＭＳ Ｐゴシック" charset="-128"/>
                <a:cs typeface="+mn-cs"/>
              </a:rPr>
              <a:t>5 </a:t>
            </a:r>
            <a:r>
              <a:rPr kumimoji="0" lang="de-DE" sz="1200" b="0" i="0" u="none" strike="noStrike" kern="1200" cap="none" spc="0" normalizeH="0" baseline="0" noProof="0" dirty="0">
                <a:ln>
                  <a:noFill/>
                </a:ln>
                <a:solidFill>
                  <a:srgbClr val="000000"/>
                </a:solidFill>
                <a:effectLst/>
                <a:uLnTx/>
                <a:uFillTx/>
                <a:latin typeface="Arial"/>
                <a:ea typeface="ＭＳ Ｐゴシック" charset="-128"/>
                <a:cs typeface="+mn-cs"/>
              </a:rPr>
              <a:t>–</a:t>
            </a:r>
            <a:r>
              <a:rPr kumimoji="0" lang="de-DE" sz="1200" b="1" i="0" u="none" strike="noStrike" kern="1200" cap="none" spc="0" normalizeH="0" baseline="0" noProof="0" dirty="0">
                <a:ln>
                  <a:noFill/>
                </a:ln>
                <a:solidFill>
                  <a:srgbClr val="000000"/>
                </a:solidFill>
                <a:effectLst/>
                <a:uLnTx/>
                <a:uFillTx/>
                <a:latin typeface="Arial"/>
                <a:ea typeface="ＭＳ Ｐゴシック" charset="-128"/>
                <a:cs typeface="+mn-cs"/>
              </a:rPr>
              <a:t> </a:t>
            </a:r>
            <a:r>
              <a:rPr kumimoji="0" lang="de-DE" sz="1200" b="0" i="0" u="none" strike="noStrike" kern="1200" cap="none" spc="0" normalizeH="0" baseline="0" noProof="0" dirty="0">
                <a:ln>
                  <a:noFill/>
                </a:ln>
                <a:solidFill>
                  <a:srgbClr val="000000"/>
                </a:solidFill>
                <a:effectLst/>
                <a:uLnTx/>
                <a:uFillTx/>
                <a:latin typeface="Arial"/>
                <a:ea typeface="ＭＳ Ｐゴシック" charset="-128"/>
                <a:cs typeface="+mn-cs"/>
              </a:rPr>
              <a:t>wahrscheinlich</a:t>
            </a:r>
          </a:p>
        </p:txBody>
      </p:sp>
      <p:sp>
        <p:nvSpPr>
          <p:cNvPr id="108" name="Textfeld 107">
            <a:extLst>
              <a:ext uri="{FF2B5EF4-FFF2-40B4-BE49-F238E27FC236}">
                <a16:creationId xmlns:a16="http://schemas.microsoft.com/office/drawing/2014/main" id="{59FE7FB8-7033-4D5D-858B-FE45E401380E}"/>
              </a:ext>
            </a:extLst>
          </p:cNvPr>
          <p:cNvSpPr txBox="1"/>
          <p:nvPr/>
        </p:nvSpPr>
        <p:spPr>
          <a:xfrm>
            <a:off x="1118899" y="3087130"/>
            <a:ext cx="2148906" cy="461665"/>
          </a:xfrm>
          <a:prstGeom prst="rect">
            <a:avLst/>
          </a:prstGeom>
          <a:noFill/>
        </p:spPr>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de-DE" sz="1200" b="1" i="0" u="none" strike="noStrike" kern="1200" cap="none" spc="0" normalizeH="0" baseline="0" noProof="0" dirty="0">
                <a:ln>
                  <a:noFill/>
                </a:ln>
                <a:solidFill>
                  <a:srgbClr val="000000"/>
                </a:solidFill>
                <a:effectLst/>
                <a:uLnTx/>
                <a:uFillTx/>
                <a:latin typeface="Arial"/>
                <a:ea typeface="ＭＳ Ｐゴシック" charset="-128"/>
                <a:cs typeface="+mn-cs"/>
              </a:rPr>
              <a:t>4 </a:t>
            </a:r>
            <a:r>
              <a:rPr kumimoji="0" lang="de-DE" sz="1200" b="0" i="0" u="none" strike="noStrike" kern="1200" cap="none" spc="0" normalizeH="0" baseline="0" noProof="0" dirty="0">
                <a:ln>
                  <a:noFill/>
                </a:ln>
                <a:solidFill>
                  <a:srgbClr val="000000"/>
                </a:solidFill>
                <a:effectLst/>
                <a:uLnTx/>
                <a:uFillTx/>
                <a:latin typeface="Arial"/>
                <a:ea typeface="ＭＳ Ｐゴシック" charset="-128"/>
                <a:cs typeface="+mn-cs"/>
              </a:rPr>
              <a:t>– gelegentlich</a:t>
            </a: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de-DE" sz="1200" b="1" i="0" u="none" strike="noStrike" kern="1200" cap="none" spc="0" normalizeH="0" baseline="0" noProof="0" dirty="0">
                <a:ln>
                  <a:noFill/>
                </a:ln>
                <a:solidFill>
                  <a:srgbClr val="000000"/>
                </a:solidFill>
                <a:effectLst/>
                <a:uLnTx/>
                <a:uFillTx/>
                <a:latin typeface="Arial"/>
                <a:ea typeface="ＭＳ Ｐゴシック" charset="-128"/>
                <a:cs typeface="+mn-cs"/>
              </a:rPr>
              <a:t>3 </a:t>
            </a:r>
            <a:r>
              <a:rPr kumimoji="0" lang="de-DE" sz="1200" b="0" i="0" u="none" strike="noStrike" kern="1200" cap="none" spc="0" normalizeH="0" baseline="0" noProof="0" dirty="0">
                <a:ln>
                  <a:noFill/>
                </a:ln>
                <a:solidFill>
                  <a:srgbClr val="000000"/>
                </a:solidFill>
                <a:effectLst/>
                <a:uLnTx/>
                <a:uFillTx/>
                <a:latin typeface="Arial"/>
                <a:ea typeface="ＭＳ Ｐゴシック" charset="-128"/>
                <a:cs typeface="+mn-cs"/>
              </a:rPr>
              <a:t>–</a:t>
            </a:r>
            <a:r>
              <a:rPr kumimoji="0" lang="de-DE" sz="1200" b="1" i="0" u="none" strike="noStrike" kern="1200" cap="none" spc="0" normalizeH="0" baseline="0" noProof="0" dirty="0">
                <a:ln>
                  <a:noFill/>
                </a:ln>
                <a:solidFill>
                  <a:srgbClr val="000000"/>
                </a:solidFill>
                <a:effectLst/>
                <a:uLnTx/>
                <a:uFillTx/>
                <a:latin typeface="Arial"/>
                <a:ea typeface="ＭＳ Ｐゴシック" charset="-128"/>
                <a:cs typeface="+mn-cs"/>
              </a:rPr>
              <a:t> </a:t>
            </a:r>
            <a:r>
              <a:rPr kumimoji="0" lang="de-DE" sz="1200" b="0" i="0" u="none" strike="noStrike" kern="1200" cap="none" spc="0" normalizeH="0" baseline="0" noProof="0" dirty="0">
                <a:ln>
                  <a:noFill/>
                </a:ln>
                <a:solidFill>
                  <a:srgbClr val="000000"/>
                </a:solidFill>
                <a:effectLst/>
                <a:uLnTx/>
                <a:uFillTx/>
                <a:latin typeface="Arial"/>
                <a:ea typeface="ＭＳ Ｐゴシック" charset="-128"/>
                <a:cs typeface="+mn-cs"/>
              </a:rPr>
              <a:t>vorstellbar</a:t>
            </a:r>
          </a:p>
        </p:txBody>
      </p:sp>
      <p:sp>
        <p:nvSpPr>
          <p:cNvPr id="109" name="Textfeld 108">
            <a:extLst>
              <a:ext uri="{FF2B5EF4-FFF2-40B4-BE49-F238E27FC236}">
                <a16:creationId xmlns:a16="http://schemas.microsoft.com/office/drawing/2014/main" id="{AB462C46-1925-47D3-B600-5314134D850B}"/>
              </a:ext>
            </a:extLst>
          </p:cNvPr>
          <p:cNvSpPr txBox="1"/>
          <p:nvPr/>
        </p:nvSpPr>
        <p:spPr>
          <a:xfrm>
            <a:off x="1118899" y="3643026"/>
            <a:ext cx="2148906" cy="461665"/>
          </a:xfrm>
          <a:prstGeom prst="rect">
            <a:avLst/>
          </a:prstGeom>
          <a:noFill/>
        </p:spPr>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de-DE" sz="1200" b="1" i="0" u="none" strike="noStrike" kern="1200" cap="none" spc="0" normalizeH="0" baseline="0" noProof="0" dirty="0">
                <a:ln>
                  <a:noFill/>
                </a:ln>
                <a:solidFill>
                  <a:srgbClr val="000000"/>
                </a:solidFill>
                <a:effectLst/>
                <a:uLnTx/>
                <a:uFillTx/>
                <a:latin typeface="Arial"/>
                <a:ea typeface="ＭＳ Ｐゴシック" charset="-128"/>
                <a:cs typeface="+mn-cs"/>
              </a:rPr>
              <a:t>2 </a:t>
            </a:r>
            <a:r>
              <a:rPr kumimoji="0" lang="de-DE" sz="1200" b="0" i="0" u="none" strike="noStrike" kern="1200" cap="none" spc="0" normalizeH="0" baseline="0" noProof="0" dirty="0">
                <a:ln>
                  <a:noFill/>
                </a:ln>
                <a:solidFill>
                  <a:srgbClr val="000000"/>
                </a:solidFill>
                <a:effectLst/>
                <a:uLnTx/>
                <a:uFillTx/>
                <a:latin typeface="Arial"/>
                <a:ea typeface="ＭＳ Ｐゴシック" charset="-128"/>
                <a:cs typeface="+mn-cs"/>
              </a:rPr>
              <a:t>– unwahrscheinlich</a:t>
            </a: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de-DE" sz="1200" b="1" i="0" u="none" strike="noStrike" kern="1200" cap="none" spc="0" normalizeH="0" baseline="0" noProof="0" dirty="0">
                <a:ln>
                  <a:noFill/>
                </a:ln>
                <a:solidFill>
                  <a:srgbClr val="000000"/>
                </a:solidFill>
                <a:effectLst/>
                <a:uLnTx/>
                <a:uFillTx/>
                <a:latin typeface="Arial"/>
                <a:ea typeface="ＭＳ Ｐゴシック" charset="-128"/>
                <a:cs typeface="+mn-cs"/>
              </a:rPr>
              <a:t>1 </a:t>
            </a:r>
            <a:r>
              <a:rPr kumimoji="0" lang="de-DE" sz="1200" b="0" i="0" u="none" strike="noStrike" kern="1200" cap="none" spc="0" normalizeH="0" baseline="0" noProof="0" dirty="0">
                <a:ln>
                  <a:noFill/>
                </a:ln>
                <a:solidFill>
                  <a:srgbClr val="000000"/>
                </a:solidFill>
                <a:effectLst/>
                <a:uLnTx/>
                <a:uFillTx/>
                <a:latin typeface="Arial"/>
                <a:ea typeface="ＭＳ Ｐゴシック" charset="-128"/>
                <a:cs typeface="+mn-cs"/>
              </a:rPr>
              <a:t>–</a:t>
            </a:r>
            <a:r>
              <a:rPr kumimoji="0" lang="de-DE" sz="1200" b="1" i="0" u="none" strike="noStrike" kern="1200" cap="none" spc="0" normalizeH="0" baseline="0" noProof="0" dirty="0">
                <a:ln>
                  <a:noFill/>
                </a:ln>
                <a:solidFill>
                  <a:srgbClr val="000000"/>
                </a:solidFill>
                <a:effectLst/>
                <a:uLnTx/>
                <a:uFillTx/>
                <a:latin typeface="Arial"/>
                <a:ea typeface="ＭＳ Ｐゴシック" charset="-128"/>
                <a:cs typeface="+mn-cs"/>
              </a:rPr>
              <a:t> </a:t>
            </a:r>
            <a:r>
              <a:rPr kumimoji="0" lang="de-DE" sz="1200" b="0" i="0" u="none" strike="noStrike" kern="1200" cap="none" spc="0" normalizeH="0" baseline="0" noProof="0" dirty="0">
                <a:ln>
                  <a:noFill/>
                </a:ln>
                <a:solidFill>
                  <a:srgbClr val="000000"/>
                </a:solidFill>
                <a:effectLst/>
                <a:uLnTx/>
                <a:uFillTx/>
                <a:latin typeface="Arial"/>
                <a:ea typeface="ＭＳ Ｐゴシック" charset="-128"/>
                <a:cs typeface="+mn-cs"/>
              </a:rPr>
              <a:t>unvorstellbar</a:t>
            </a:r>
          </a:p>
        </p:txBody>
      </p:sp>
      <p:sp>
        <p:nvSpPr>
          <p:cNvPr id="110" name="Textfeld 109">
            <a:extLst>
              <a:ext uri="{FF2B5EF4-FFF2-40B4-BE49-F238E27FC236}">
                <a16:creationId xmlns:a16="http://schemas.microsoft.com/office/drawing/2014/main" id="{829576A9-03AC-49A6-AB86-C65ED161EC67}"/>
              </a:ext>
            </a:extLst>
          </p:cNvPr>
          <p:cNvSpPr txBox="1"/>
          <p:nvPr/>
        </p:nvSpPr>
        <p:spPr>
          <a:xfrm>
            <a:off x="3447773" y="2519942"/>
            <a:ext cx="1359761" cy="461665"/>
          </a:xfrm>
          <a:prstGeom prst="rect">
            <a:avLst/>
          </a:prstGeom>
          <a:noFill/>
        </p:spPr>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de-DE" sz="1200" b="1" i="0" u="none" strike="noStrike" kern="1200" cap="none" spc="0" normalizeH="0" baseline="0" noProof="0" dirty="0">
                <a:ln>
                  <a:noFill/>
                </a:ln>
                <a:solidFill>
                  <a:srgbClr val="000000"/>
                </a:solidFill>
                <a:effectLst/>
                <a:uLnTx/>
                <a:uFillTx/>
                <a:latin typeface="Arial"/>
                <a:ea typeface="ＭＳ Ｐゴシック" charset="-128"/>
                <a:cs typeface="+mn-cs"/>
              </a:rPr>
              <a:t>6 </a:t>
            </a:r>
            <a:r>
              <a:rPr kumimoji="0" lang="de-DE" sz="1200" b="0" i="0" u="none" strike="noStrike" kern="1200" cap="none" spc="0" normalizeH="0" baseline="0" noProof="0" dirty="0">
                <a:ln>
                  <a:noFill/>
                </a:ln>
                <a:solidFill>
                  <a:srgbClr val="000000"/>
                </a:solidFill>
                <a:effectLst/>
                <a:uLnTx/>
                <a:uFillTx/>
                <a:latin typeface="Arial"/>
                <a:ea typeface="ＭＳ Ｐゴシック" charset="-128"/>
                <a:cs typeface="+mn-cs"/>
              </a:rPr>
              <a:t>– katastrophal </a:t>
            </a: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de-DE" sz="1200" b="1" i="0" u="none" strike="noStrike" kern="1200" cap="none" spc="0" normalizeH="0" baseline="0" noProof="0" dirty="0">
                <a:ln>
                  <a:noFill/>
                </a:ln>
                <a:solidFill>
                  <a:srgbClr val="000000"/>
                </a:solidFill>
                <a:effectLst/>
                <a:uLnTx/>
                <a:uFillTx/>
                <a:latin typeface="Arial"/>
                <a:ea typeface="ＭＳ Ｐゴシック" charset="-128"/>
                <a:cs typeface="+mn-cs"/>
              </a:rPr>
              <a:t>5 </a:t>
            </a:r>
            <a:r>
              <a:rPr kumimoji="0" lang="de-DE" sz="1200" b="0" i="0" u="none" strike="noStrike" kern="1200" cap="none" spc="0" normalizeH="0" baseline="0" noProof="0" dirty="0">
                <a:ln>
                  <a:noFill/>
                </a:ln>
                <a:solidFill>
                  <a:srgbClr val="000000"/>
                </a:solidFill>
                <a:effectLst/>
                <a:uLnTx/>
                <a:uFillTx/>
                <a:latin typeface="Arial"/>
                <a:ea typeface="ＭＳ Ｐゴシック" charset="-128"/>
                <a:cs typeface="+mn-cs"/>
              </a:rPr>
              <a:t>– sehr groß</a:t>
            </a:r>
          </a:p>
        </p:txBody>
      </p:sp>
      <p:sp>
        <p:nvSpPr>
          <p:cNvPr id="111" name="Textfeld 110">
            <a:extLst>
              <a:ext uri="{FF2B5EF4-FFF2-40B4-BE49-F238E27FC236}">
                <a16:creationId xmlns:a16="http://schemas.microsoft.com/office/drawing/2014/main" id="{0AF6B889-F5BA-426E-8D8F-839428CA3D15}"/>
              </a:ext>
            </a:extLst>
          </p:cNvPr>
          <p:cNvSpPr txBox="1"/>
          <p:nvPr/>
        </p:nvSpPr>
        <p:spPr>
          <a:xfrm>
            <a:off x="3446809" y="3068016"/>
            <a:ext cx="1359762" cy="461665"/>
          </a:xfrm>
          <a:prstGeom prst="rect">
            <a:avLst/>
          </a:prstGeom>
          <a:noFill/>
        </p:spPr>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de-DE" sz="1200" b="1" i="0" u="none" strike="noStrike" kern="1200" cap="none" spc="0" normalizeH="0" baseline="0" noProof="0" dirty="0">
                <a:ln>
                  <a:noFill/>
                </a:ln>
                <a:solidFill>
                  <a:srgbClr val="000000"/>
                </a:solidFill>
                <a:effectLst/>
                <a:uLnTx/>
                <a:uFillTx/>
                <a:latin typeface="Arial"/>
                <a:ea typeface="ＭＳ Ｐゴシック" charset="-128"/>
                <a:cs typeface="+mn-cs"/>
              </a:rPr>
              <a:t>4 </a:t>
            </a:r>
            <a:r>
              <a:rPr kumimoji="0" lang="de-DE" sz="1200" b="0" i="0" u="none" strike="noStrike" kern="1200" cap="none" spc="0" normalizeH="0" baseline="0" noProof="0" dirty="0">
                <a:ln>
                  <a:noFill/>
                </a:ln>
                <a:solidFill>
                  <a:srgbClr val="000000"/>
                </a:solidFill>
                <a:effectLst/>
                <a:uLnTx/>
                <a:uFillTx/>
                <a:latin typeface="Arial"/>
                <a:ea typeface="ＭＳ Ｐゴシック" charset="-128"/>
                <a:cs typeface="+mn-cs"/>
              </a:rPr>
              <a:t>– kritisch</a:t>
            </a: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de-DE" sz="1200" b="1" i="0" u="none" strike="noStrike" kern="1200" cap="none" spc="0" normalizeH="0" baseline="0" noProof="0" dirty="0">
                <a:ln>
                  <a:noFill/>
                </a:ln>
                <a:solidFill>
                  <a:srgbClr val="000000"/>
                </a:solidFill>
                <a:effectLst/>
                <a:uLnTx/>
                <a:uFillTx/>
                <a:latin typeface="Arial"/>
                <a:ea typeface="ＭＳ Ｐゴシック" charset="-128"/>
                <a:cs typeface="+mn-cs"/>
              </a:rPr>
              <a:t>3 </a:t>
            </a:r>
            <a:r>
              <a:rPr kumimoji="0" lang="de-DE" sz="1200" b="0" i="0" u="none" strike="noStrike" kern="1200" cap="none" spc="0" normalizeH="0" baseline="0" noProof="0" dirty="0">
                <a:ln>
                  <a:noFill/>
                </a:ln>
                <a:solidFill>
                  <a:srgbClr val="000000"/>
                </a:solidFill>
                <a:effectLst/>
                <a:uLnTx/>
                <a:uFillTx/>
                <a:latin typeface="Arial"/>
                <a:ea typeface="ＭＳ Ｐゴシック" charset="-128"/>
                <a:cs typeface="+mn-cs"/>
              </a:rPr>
              <a:t>–</a:t>
            </a:r>
            <a:r>
              <a:rPr kumimoji="0" lang="de-DE" sz="1200" b="1" i="0" u="none" strike="noStrike" kern="1200" cap="none" spc="0" normalizeH="0" baseline="0" noProof="0" dirty="0">
                <a:ln>
                  <a:noFill/>
                </a:ln>
                <a:solidFill>
                  <a:srgbClr val="000000"/>
                </a:solidFill>
                <a:effectLst/>
                <a:uLnTx/>
                <a:uFillTx/>
                <a:latin typeface="Arial"/>
                <a:ea typeface="ＭＳ Ｐゴシック" charset="-128"/>
                <a:cs typeface="+mn-cs"/>
              </a:rPr>
              <a:t> </a:t>
            </a:r>
            <a:r>
              <a:rPr kumimoji="0" lang="de-DE" sz="1200" b="0" i="0" u="none" strike="noStrike" kern="1200" cap="none" spc="0" normalizeH="0" baseline="0" noProof="0" dirty="0">
                <a:ln>
                  <a:noFill/>
                </a:ln>
                <a:solidFill>
                  <a:srgbClr val="000000"/>
                </a:solidFill>
                <a:effectLst/>
                <a:uLnTx/>
                <a:uFillTx/>
                <a:latin typeface="Arial"/>
                <a:ea typeface="ＭＳ Ｐゴシック" charset="-128"/>
                <a:cs typeface="+mn-cs"/>
              </a:rPr>
              <a:t>mittel</a:t>
            </a:r>
          </a:p>
        </p:txBody>
      </p:sp>
      <p:sp>
        <p:nvSpPr>
          <p:cNvPr id="112" name="Textfeld 111">
            <a:extLst>
              <a:ext uri="{FF2B5EF4-FFF2-40B4-BE49-F238E27FC236}">
                <a16:creationId xmlns:a16="http://schemas.microsoft.com/office/drawing/2014/main" id="{5EDD9920-B0FA-444A-AC2E-F2ECC846A211}"/>
              </a:ext>
            </a:extLst>
          </p:cNvPr>
          <p:cNvSpPr txBox="1"/>
          <p:nvPr/>
        </p:nvSpPr>
        <p:spPr>
          <a:xfrm>
            <a:off x="3446809" y="3640163"/>
            <a:ext cx="1359762" cy="461665"/>
          </a:xfrm>
          <a:prstGeom prst="rect">
            <a:avLst/>
          </a:prstGeom>
          <a:noFill/>
        </p:spPr>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de-DE" sz="1200" b="1" i="0" u="none" strike="noStrike" kern="1200" cap="none" spc="0" normalizeH="0" baseline="0" noProof="0" dirty="0">
                <a:ln>
                  <a:noFill/>
                </a:ln>
                <a:solidFill>
                  <a:srgbClr val="000000"/>
                </a:solidFill>
                <a:effectLst/>
                <a:uLnTx/>
                <a:uFillTx/>
                <a:latin typeface="Arial"/>
                <a:ea typeface="ＭＳ Ｐゴシック" charset="-128"/>
                <a:cs typeface="+mn-cs"/>
              </a:rPr>
              <a:t>2 </a:t>
            </a:r>
            <a:r>
              <a:rPr kumimoji="0" lang="de-DE" sz="1200" b="0" i="0" u="none" strike="noStrike" kern="1200" cap="none" spc="0" normalizeH="0" baseline="0" noProof="0" dirty="0">
                <a:ln>
                  <a:noFill/>
                </a:ln>
                <a:solidFill>
                  <a:srgbClr val="000000"/>
                </a:solidFill>
                <a:effectLst/>
                <a:uLnTx/>
                <a:uFillTx/>
                <a:latin typeface="Arial"/>
                <a:ea typeface="ＭＳ Ｐゴシック" charset="-128"/>
                <a:cs typeface="+mn-cs"/>
              </a:rPr>
              <a:t>– gering</a:t>
            </a: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de-DE" sz="1200" b="1" i="0" u="none" strike="noStrike" kern="1200" cap="none" spc="0" normalizeH="0" baseline="0" noProof="0" dirty="0">
                <a:ln>
                  <a:noFill/>
                </a:ln>
                <a:solidFill>
                  <a:srgbClr val="000000"/>
                </a:solidFill>
                <a:effectLst/>
                <a:uLnTx/>
                <a:uFillTx/>
                <a:latin typeface="Arial"/>
                <a:ea typeface="ＭＳ Ｐゴシック" charset="-128"/>
                <a:cs typeface="+mn-cs"/>
              </a:rPr>
              <a:t>1 </a:t>
            </a:r>
            <a:r>
              <a:rPr kumimoji="0" lang="de-DE" sz="1200" b="0" i="0" u="none" strike="noStrike" kern="1200" cap="none" spc="0" normalizeH="0" baseline="0" noProof="0" dirty="0">
                <a:ln>
                  <a:noFill/>
                </a:ln>
                <a:solidFill>
                  <a:srgbClr val="000000"/>
                </a:solidFill>
                <a:effectLst/>
                <a:uLnTx/>
                <a:uFillTx/>
                <a:latin typeface="Arial"/>
                <a:ea typeface="ＭＳ Ｐゴシック" charset="-128"/>
                <a:cs typeface="+mn-cs"/>
              </a:rPr>
              <a:t>–</a:t>
            </a:r>
            <a:r>
              <a:rPr kumimoji="0" lang="de-DE" sz="1200" b="1" i="0" u="none" strike="noStrike" kern="1200" cap="none" spc="0" normalizeH="0" baseline="0" noProof="0" dirty="0">
                <a:ln>
                  <a:noFill/>
                </a:ln>
                <a:solidFill>
                  <a:srgbClr val="000000"/>
                </a:solidFill>
                <a:effectLst/>
                <a:uLnTx/>
                <a:uFillTx/>
                <a:latin typeface="Arial"/>
                <a:ea typeface="ＭＳ Ｐゴシック" charset="-128"/>
                <a:cs typeface="+mn-cs"/>
              </a:rPr>
              <a:t> </a:t>
            </a:r>
            <a:r>
              <a:rPr kumimoji="0" lang="de-DE" sz="1200" b="0" i="0" u="none" strike="noStrike" kern="1200" cap="none" spc="0" normalizeH="0" baseline="0" noProof="0" dirty="0">
                <a:ln>
                  <a:noFill/>
                </a:ln>
                <a:solidFill>
                  <a:srgbClr val="000000"/>
                </a:solidFill>
                <a:effectLst/>
                <a:uLnTx/>
                <a:uFillTx/>
                <a:latin typeface="Arial"/>
                <a:ea typeface="ＭＳ Ｐゴシック" charset="-128"/>
                <a:cs typeface="+mn-cs"/>
              </a:rPr>
              <a:t>sehr gering</a:t>
            </a:r>
          </a:p>
        </p:txBody>
      </p:sp>
      <p:sp>
        <p:nvSpPr>
          <p:cNvPr id="68" name="Fußzeilenplatzhalter 2">
            <a:extLst>
              <a:ext uri="{FF2B5EF4-FFF2-40B4-BE49-F238E27FC236}">
                <a16:creationId xmlns:a16="http://schemas.microsoft.com/office/drawing/2014/main" id="{289B594B-F2B1-42A2-A5B8-9BF4B1E2F6FF}"/>
              </a:ext>
            </a:extLst>
          </p:cNvPr>
          <p:cNvSpPr>
            <a:spLocks noGrp="1"/>
          </p:cNvSpPr>
          <p:nvPr>
            <p:ph type="ftr" sz="quarter" idx="10"/>
          </p:nvPr>
        </p:nvSpPr>
        <p:spPr>
          <a:xfrm>
            <a:off x="5992940" y="6477000"/>
            <a:ext cx="5815060" cy="279400"/>
          </a:xfrm>
        </p:spPr>
        <p:txBody>
          <a:bodyPr/>
          <a:lstStyle/>
          <a:p>
            <a:r>
              <a:rPr lang="de-DE" b="1" dirty="0">
                <a:solidFill>
                  <a:srgbClr val="7B9C2A"/>
                </a:solidFill>
              </a:rPr>
              <a:t>UMWELT. </a:t>
            </a:r>
            <a:r>
              <a:rPr lang="de-DE" b="1" dirty="0">
                <a:solidFill>
                  <a:srgbClr val="F9AA00"/>
                </a:solidFill>
              </a:rPr>
              <a:t>RISIKO. </a:t>
            </a:r>
            <a:r>
              <a:rPr lang="de-DE" b="1" dirty="0"/>
              <a:t>MANAGEMENT. </a:t>
            </a:r>
            <a:r>
              <a:rPr lang="de-DE" dirty="0"/>
              <a:t>| © LfU | IZU Infozentrum UmweltWirtschaft</a:t>
            </a:r>
          </a:p>
        </p:txBody>
      </p:sp>
      <p:pic>
        <p:nvPicPr>
          <p:cNvPr id="74" name="Grafik 73" descr="Zahnrad Silhouette">
            <a:extLst>
              <a:ext uri="{FF2B5EF4-FFF2-40B4-BE49-F238E27FC236}">
                <a16:creationId xmlns:a16="http://schemas.microsoft.com/office/drawing/2014/main" id="{767D09D0-E299-48C3-B675-64247214AF01}"/>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693211" y="4967547"/>
            <a:ext cx="695194" cy="695194"/>
          </a:xfrm>
          <a:prstGeom prst="rect">
            <a:avLst/>
          </a:prstGeom>
        </p:spPr>
      </p:pic>
      <p:pic>
        <p:nvPicPr>
          <p:cNvPr id="75" name="Grafik 74" descr="Zahnrad Silhouette">
            <a:extLst>
              <a:ext uri="{FF2B5EF4-FFF2-40B4-BE49-F238E27FC236}">
                <a16:creationId xmlns:a16="http://schemas.microsoft.com/office/drawing/2014/main" id="{4D64F804-EF67-4D3B-8CAA-A7FCB8DBCDA0}"/>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705309" y="4975069"/>
            <a:ext cx="695194" cy="695194"/>
          </a:xfrm>
          <a:prstGeom prst="rect">
            <a:avLst/>
          </a:prstGeom>
        </p:spPr>
      </p:pic>
      <p:pic>
        <p:nvPicPr>
          <p:cNvPr id="76" name="Grafik 75" descr="Zahnrad Silhouette">
            <a:extLst>
              <a:ext uri="{FF2B5EF4-FFF2-40B4-BE49-F238E27FC236}">
                <a16:creationId xmlns:a16="http://schemas.microsoft.com/office/drawing/2014/main" id="{543FFD4A-A1A9-4A87-B2C3-E4876DEB6DA5}"/>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708336" y="4967547"/>
            <a:ext cx="695194" cy="695194"/>
          </a:xfrm>
          <a:prstGeom prst="rect">
            <a:avLst/>
          </a:prstGeom>
        </p:spPr>
      </p:pic>
      <p:pic>
        <p:nvPicPr>
          <p:cNvPr id="77" name="Grafik 76" descr="Zahnrad Silhouette">
            <a:extLst>
              <a:ext uri="{FF2B5EF4-FFF2-40B4-BE49-F238E27FC236}">
                <a16:creationId xmlns:a16="http://schemas.microsoft.com/office/drawing/2014/main" id="{D4192061-FD07-4EB8-B183-76E01AE56307}"/>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695383" y="4967547"/>
            <a:ext cx="695194" cy="695194"/>
          </a:xfrm>
          <a:prstGeom prst="rect">
            <a:avLst/>
          </a:prstGeom>
        </p:spPr>
      </p:pic>
      <p:pic>
        <p:nvPicPr>
          <p:cNvPr id="78" name="Grafik 77" descr="Zahnrad Silhouette">
            <a:extLst>
              <a:ext uri="{FF2B5EF4-FFF2-40B4-BE49-F238E27FC236}">
                <a16:creationId xmlns:a16="http://schemas.microsoft.com/office/drawing/2014/main" id="{CA1B9CE1-AA81-47DB-A550-FBB71DF2AEB6}"/>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706823" y="4967547"/>
            <a:ext cx="695194" cy="695194"/>
          </a:xfrm>
          <a:prstGeom prst="rect">
            <a:avLst/>
          </a:prstGeom>
        </p:spPr>
      </p:pic>
      <p:pic>
        <p:nvPicPr>
          <p:cNvPr id="88" name="Grafik 87" descr="Zahnrad Silhouette">
            <a:extLst>
              <a:ext uri="{FF2B5EF4-FFF2-40B4-BE49-F238E27FC236}">
                <a16:creationId xmlns:a16="http://schemas.microsoft.com/office/drawing/2014/main" id="{6194204F-9DD9-4CFD-A197-0F4F7A0E2742}"/>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704675" y="4974992"/>
            <a:ext cx="695194" cy="695194"/>
          </a:xfrm>
          <a:prstGeom prst="rect">
            <a:avLst/>
          </a:prstGeom>
        </p:spPr>
      </p:pic>
      <p:sp>
        <p:nvSpPr>
          <p:cNvPr id="113" name="Textfeld 112">
            <a:extLst>
              <a:ext uri="{FF2B5EF4-FFF2-40B4-BE49-F238E27FC236}">
                <a16:creationId xmlns:a16="http://schemas.microsoft.com/office/drawing/2014/main" id="{3EA2372C-958C-483C-B56D-6DDE7ED80BFA}"/>
              </a:ext>
            </a:extLst>
          </p:cNvPr>
          <p:cNvSpPr txBox="1"/>
          <p:nvPr/>
        </p:nvSpPr>
        <p:spPr>
          <a:xfrm>
            <a:off x="628240" y="4538244"/>
            <a:ext cx="3318551" cy="307777"/>
          </a:xfrm>
          <a:prstGeom prst="rect">
            <a:avLst/>
          </a:prstGeom>
          <a:noFill/>
        </p:spPr>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de-DE" sz="1400" b="0" i="0" u="none" strike="noStrike" kern="1200" cap="none" spc="0" normalizeH="0" baseline="0" noProof="0" dirty="0">
                <a:ln>
                  <a:noFill/>
                </a:ln>
                <a:solidFill>
                  <a:srgbClr val="000000"/>
                </a:solidFill>
                <a:effectLst/>
                <a:uLnTx/>
                <a:uFillTx/>
                <a:latin typeface="Arial" charset="0"/>
                <a:ea typeface="ＭＳ Ｐゴシック" charset="-128"/>
                <a:cs typeface="+mn-cs"/>
              </a:rPr>
              <a:t>Risiken aus SWOT und/oder Barometer</a:t>
            </a:r>
            <a:endParaRPr kumimoji="0" lang="en-AU" sz="1400" b="0" i="0" u="none" strike="noStrike" kern="1200" cap="none" spc="0" normalizeH="0" baseline="0" noProof="0" dirty="0">
              <a:ln>
                <a:noFill/>
              </a:ln>
              <a:solidFill>
                <a:srgbClr val="000000"/>
              </a:solidFill>
              <a:effectLst/>
              <a:uLnTx/>
              <a:uFillTx/>
              <a:latin typeface="Arial" charset="0"/>
              <a:ea typeface="ＭＳ Ｐゴシック" charset="-128"/>
              <a:cs typeface="+mn-cs"/>
            </a:endParaRPr>
          </a:p>
        </p:txBody>
      </p:sp>
      <p:sp>
        <p:nvSpPr>
          <p:cNvPr id="114" name="Textfeld 113">
            <a:extLst>
              <a:ext uri="{FF2B5EF4-FFF2-40B4-BE49-F238E27FC236}">
                <a16:creationId xmlns:a16="http://schemas.microsoft.com/office/drawing/2014/main" id="{D6DFA7B4-EDCB-466B-ACDD-1BDAD3F31868}"/>
              </a:ext>
            </a:extLst>
          </p:cNvPr>
          <p:cNvSpPr txBox="1"/>
          <p:nvPr/>
        </p:nvSpPr>
        <p:spPr>
          <a:xfrm>
            <a:off x="4592357" y="4545803"/>
            <a:ext cx="1814154" cy="307777"/>
          </a:xfrm>
          <a:prstGeom prst="rect">
            <a:avLst/>
          </a:prstGeom>
          <a:noFill/>
        </p:spPr>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de-DE" sz="1400" b="0" i="0" u="none" strike="noStrike" kern="1200" cap="none" spc="0" normalizeH="0" baseline="0" noProof="0" dirty="0">
                <a:ln>
                  <a:noFill/>
                </a:ln>
                <a:solidFill>
                  <a:srgbClr val="000000"/>
                </a:solidFill>
                <a:effectLst/>
                <a:uLnTx/>
                <a:uFillTx/>
                <a:latin typeface="Arial" charset="0"/>
                <a:ea typeface="ＭＳ Ｐゴシック" charset="-128"/>
                <a:cs typeface="+mn-cs"/>
              </a:rPr>
              <a:t>Einfluss gegeben?</a:t>
            </a:r>
            <a:endParaRPr kumimoji="0" lang="en-AU" sz="1400" b="0" i="0" u="none" strike="noStrike" kern="1200" cap="none" spc="0" normalizeH="0" baseline="0" noProof="0" dirty="0">
              <a:ln>
                <a:noFill/>
              </a:ln>
              <a:solidFill>
                <a:srgbClr val="000000"/>
              </a:solidFill>
              <a:effectLst/>
              <a:uLnTx/>
              <a:uFillTx/>
              <a:latin typeface="Arial" charset="0"/>
              <a:ea typeface="ＭＳ Ｐゴシック" charset="-128"/>
              <a:cs typeface="+mn-cs"/>
            </a:endParaRPr>
          </a:p>
        </p:txBody>
      </p:sp>
    </p:spTree>
    <p:extLst>
      <p:ext uri="{BB962C8B-B14F-4D97-AF65-F5344CB8AC3E}">
        <p14:creationId xmlns:p14="http://schemas.microsoft.com/office/powerpoint/2010/main" val="48350928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oliennummernplatzhalter 5">
            <a:extLst>
              <a:ext uri="{FF2B5EF4-FFF2-40B4-BE49-F238E27FC236}">
                <a16:creationId xmlns:a16="http://schemas.microsoft.com/office/drawing/2014/main" id="{08A370F4-84BD-4523-9F82-36DF5FD5FB0C}"/>
              </a:ext>
            </a:extLst>
          </p:cNvPr>
          <p:cNvSpPr>
            <a:spLocks noGrp="1"/>
          </p:cNvSpPr>
          <p:nvPr>
            <p:ph type="sldNum" sz="quarter" idx="4"/>
          </p:nvPr>
        </p:nvSpPr>
        <p:spPr/>
        <p:txBody>
          <a:bodyPr/>
          <a:lstStyle/>
          <a:p>
            <a:fld id="{894680D0-7A83-433A-9719-C4143F27F647}" type="slidenum">
              <a:rPr lang="de-DE" smtClean="0"/>
              <a:pPr/>
              <a:t>22</a:t>
            </a:fld>
            <a:endParaRPr lang="de-DE" dirty="0"/>
          </a:p>
        </p:txBody>
      </p:sp>
      <p:sp>
        <p:nvSpPr>
          <p:cNvPr id="10" name="Titel 1">
            <a:extLst>
              <a:ext uri="{FF2B5EF4-FFF2-40B4-BE49-F238E27FC236}">
                <a16:creationId xmlns:a16="http://schemas.microsoft.com/office/drawing/2014/main" id="{D19BB59C-E9BF-48CF-8E9A-9306A804B371}"/>
              </a:ext>
            </a:extLst>
          </p:cNvPr>
          <p:cNvSpPr txBox="1">
            <a:spLocks/>
          </p:cNvSpPr>
          <p:nvPr/>
        </p:nvSpPr>
        <p:spPr bwMode="auto">
          <a:xfrm>
            <a:off x="1987200" y="935038"/>
            <a:ext cx="9633926" cy="50006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0" tIns="45720" rIns="0" bIns="45720" numCol="1" anchor="ctr" anchorCtr="0" compatLnSpc="1">
            <a:prstTxWarp prst="textNoShape">
              <a:avLst/>
            </a:prstTxWarp>
          </a:bodyPr>
          <a:lstStyle>
            <a:lvl1pPr algn="l" rtl="0" eaLnBrk="1" fontAlgn="base" hangingPunct="1">
              <a:spcBef>
                <a:spcPct val="0"/>
              </a:spcBef>
              <a:spcAft>
                <a:spcPct val="0"/>
              </a:spcAft>
              <a:defRPr sz="2800" b="1">
                <a:solidFill>
                  <a:srgbClr val="3B687F"/>
                </a:solidFill>
                <a:latin typeface="+mj-lt"/>
                <a:ea typeface="+mj-ea"/>
                <a:cs typeface="+mj-cs"/>
              </a:defRPr>
            </a:lvl1pPr>
            <a:lvl2pPr algn="l" rtl="0" eaLnBrk="1" fontAlgn="base" hangingPunct="1">
              <a:spcBef>
                <a:spcPct val="0"/>
              </a:spcBef>
              <a:spcAft>
                <a:spcPct val="0"/>
              </a:spcAft>
              <a:defRPr sz="2200" b="1">
                <a:solidFill>
                  <a:srgbClr val="3B687F"/>
                </a:solidFill>
                <a:latin typeface="Arial" charset="0"/>
                <a:ea typeface="ＭＳ Ｐゴシック" charset="-128"/>
              </a:defRPr>
            </a:lvl2pPr>
            <a:lvl3pPr algn="l" rtl="0" eaLnBrk="1" fontAlgn="base" hangingPunct="1">
              <a:spcBef>
                <a:spcPct val="0"/>
              </a:spcBef>
              <a:spcAft>
                <a:spcPct val="0"/>
              </a:spcAft>
              <a:defRPr sz="2200" b="1">
                <a:solidFill>
                  <a:srgbClr val="3B687F"/>
                </a:solidFill>
                <a:latin typeface="Arial" charset="0"/>
                <a:ea typeface="ＭＳ Ｐゴシック" charset="-128"/>
              </a:defRPr>
            </a:lvl3pPr>
            <a:lvl4pPr algn="l" rtl="0" eaLnBrk="1" fontAlgn="base" hangingPunct="1">
              <a:spcBef>
                <a:spcPct val="0"/>
              </a:spcBef>
              <a:spcAft>
                <a:spcPct val="0"/>
              </a:spcAft>
              <a:defRPr sz="2200" b="1">
                <a:solidFill>
                  <a:srgbClr val="3B687F"/>
                </a:solidFill>
                <a:latin typeface="Arial" charset="0"/>
                <a:ea typeface="ＭＳ Ｐゴシック" charset="-128"/>
              </a:defRPr>
            </a:lvl4pPr>
            <a:lvl5pPr algn="l" rtl="0" eaLnBrk="1" fontAlgn="base" hangingPunct="1">
              <a:spcBef>
                <a:spcPct val="0"/>
              </a:spcBef>
              <a:spcAft>
                <a:spcPct val="0"/>
              </a:spcAft>
              <a:defRPr sz="2200" b="1">
                <a:solidFill>
                  <a:srgbClr val="3B687F"/>
                </a:solidFill>
                <a:latin typeface="Arial" charset="0"/>
                <a:ea typeface="ＭＳ Ｐゴシック" charset="-128"/>
              </a:defRPr>
            </a:lvl5pPr>
            <a:lvl6pPr marL="457200" algn="l" rtl="0" eaLnBrk="1" fontAlgn="base" hangingPunct="1">
              <a:spcBef>
                <a:spcPct val="0"/>
              </a:spcBef>
              <a:spcAft>
                <a:spcPct val="0"/>
              </a:spcAft>
              <a:defRPr sz="2200" b="1">
                <a:solidFill>
                  <a:srgbClr val="3B687F"/>
                </a:solidFill>
                <a:latin typeface="Arial" charset="0"/>
                <a:ea typeface="ＭＳ Ｐゴシック" charset="-128"/>
              </a:defRPr>
            </a:lvl6pPr>
            <a:lvl7pPr marL="914400" algn="l" rtl="0" eaLnBrk="1" fontAlgn="base" hangingPunct="1">
              <a:spcBef>
                <a:spcPct val="0"/>
              </a:spcBef>
              <a:spcAft>
                <a:spcPct val="0"/>
              </a:spcAft>
              <a:defRPr sz="2200" b="1">
                <a:solidFill>
                  <a:srgbClr val="3B687F"/>
                </a:solidFill>
                <a:latin typeface="Arial" charset="0"/>
                <a:ea typeface="ＭＳ Ｐゴシック" charset="-128"/>
              </a:defRPr>
            </a:lvl7pPr>
            <a:lvl8pPr marL="1371600" algn="l" rtl="0" eaLnBrk="1" fontAlgn="base" hangingPunct="1">
              <a:spcBef>
                <a:spcPct val="0"/>
              </a:spcBef>
              <a:spcAft>
                <a:spcPct val="0"/>
              </a:spcAft>
              <a:defRPr sz="2200" b="1">
                <a:solidFill>
                  <a:srgbClr val="3B687F"/>
                </a:solidFill>
                <a:latin typeface="Arial" charset="0"/>
                <a:ea typeface="ＭＳ Ｐゴシック" charset="-128"/>
              </a:defRPr>
            </a:lvl8pPr>
            <a:lvl9pPr marL="1828800" algn="l" rtl="0" eaLnBrk="1" fontAlgn="base" hangingPunct="1">
              <a:spcBef>
                <a:spcPct val="0"/>
              </a:spcBef>
              <a:spcAft>
                <a:spcPct val="0"/>
              </a:spcAft>
              <a:defRPr sz="2200" b="1">
                <a:solidFill>
                  <a:srgbClr val="3B687F"/>
                </a:solidFill>
                <a:latin typeface="Arial" charset="0"/>
                <a:ea typeface="ＭＳ Ｐゴシック" charset="-128"/>
              </a:defRPr>
            </a:lvl9pPr>
          </a:lstStyle>
          <a:p>
            <a:r>
              <a:rPr lang="de-DE" kern="0" dirty="0"/>
              <a:t>Risikosteuerung</a:t>
            </a:r>
          </a:p>
        </p:txBody>
      </p:sp>
      <p:sp>
        <p:nvSpPr>
          <p:cNvPr id="11" name="Richtungspfeil 59">
            <a:extLst>
              <a:ext uri="{FF2B5EF4-FFF2-40B4-BE49-F238E27FC236}">
                <a16:creationId xmlns:a16="http://schemas.microsoft.com/office/drawing/2014/main" id="{9998889F-37DB-4AC9-B157-9A8F38C15B7E}"/>
              </a:ext>
            </a:extLst>
          </p:cNvPr>
          <p:cNvSpPr/>
          <p:nvPr/>
        </p:nvSpPr>
        <p:spPr>
          <a:xfrm>
            <a:off x="648000" y="1005805"/>
            <a:ext cx="1207402" cy="396584"/>
          </a:xfrm>
          <a:prstGeom prst="homePlate">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lIns="80165" tIns="40083" rIns="80165" bIns="40083" rtlCol="0" anchor="ctr"/>
          <a:lstStyle/>
          <a:p>
            <a:pPr algn="ctr" defTabSz="457144" eaLnBrk="1" fontAlgn="auto" hangingPunct="1">
              <a:spcBef>
                <a:spcPts val="0"/>
              </a:spcBef>
              <a:spcAft>
                <a:spcPts val="0"/>
              </a:spcAft>
            </a:pPr>
            <a:r>
              <a:rPr lang="de-DE" sz="1100" b="1" dirty="0">
                <a:solidFill>
                  <a:srgbClr val="3B687F"/>
                </a:solidFill>
                <a:latin typeface="Arial"/>
              </a:rPr>
              <a:t>Schritt 4</a:t>
            </a:r>
          </a:p>
        </p:txBody>
      </p:sp>
      <p:sp>
        <p:nvSpPr>
          <p:cNvPr id="12" name="Textfeld 11">
            <a:extLst>
              <a:ext uri="{FF2B5EF4-FFF2-40B4-BE49-F238E27FC236}">
                <a16:creationId xmlns:a16="http://schemas.microsoft.com/office/drawing/2014/main" id="{E083CABC-191E-40CA-A597-AB8581DB90DC}"/>
              </a:ext>
            </a:extLst>
          </p:cNvPr>
          <p:cNvSpPr txBox="1"/>
          <p:nvPr/>
        </p:nvSpPr>
        <p:spPr>
          <a:xfrm>
            <a:off x="648000" y="2173450"/>
            <a:ext cx="5191473" cy="804516"/>
          </a:xfrm>
          <a:prstGeom prst="rect">
            <a:avLst/>
          </a:prstGeom>
          <a:noFill/>
        </p:spPr>
        <p:txBody>
          <a:bodyPr wrap="square" lIns="0" tIns="0" rIns="0" bIns="0" rtlCol="0">
            <a:spAutoFit/>
          </a:bodyPr>
          <a:lstStyle/>
          <a:p>
            <a:pPr marL="0" indent="0" algn="l">
              <a:lnSpc>
                <a:spcPts val="1600"/>
              </a:lnSpc>
              <a:buNone/>
            </a:pPr>
            <a:r>
              <a:rPr lang="de-DE" sz="1200" dirty="0"/>
              <a:t>Der Prozessschritt </a:t>
            </a:r>
            <a:r>
              <a:rPr lang="de-DE" sz="1200" b="1" dirty="0"/>
              <a:t>Risikosteuerung</a:t>
            </a:r>
            <a:r>
              <a:rPr lang="de-DE" sz="1200" dirty="0"/>
              <a:t> mündet in konkrete Maßnahmen, um Risiken zu vermeiden oder zu reduzieren. Arbeiten Sie sich an der Liste der priorisierten Risiken entlang. Es gibt meist eine Vielzahl von Maßnahmen, die ein Risiko adressieren. Aber nehmen Sie sich nicht zu viel vor. </a:t>
            </a:r>
          </a:p>
        </p:txBody>
      </p:sp>
      <p:sp>
        <p:nvSpPr>
          <p:cNvPr id="13" name="Rechteck 12">
            <a:extLst>
              <a:ext uri="{FF2B5EF4-FFF2-40B4-BE49-F238E27FC236}">
                <a16:creationId xmlns:a16="http://schemas.microsoft.com/office/drawing/2014/main" id="{00F9574E-E11B-49B3-8325-F1529C1D649D}"/>
              </a:ext>
            </a:extLst>
          </p:cNvPr>
          <p:cNvSpPr/>
          <p:nvPr/>
        </p:nvSpPr>
        <p:spPr>
          <a:xfrm>
            <a:off x="648000" y="1621233"/>
            <a:ext cx="5191475" cy="367200"/>
          </a:xfrm>
          <a:prstGeom prst="rect">
            <a:avLst/>
          </a:prstGeom>
          <a:solidFill>
            <a:srgbClr val="5C839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200" b="1" dirty="0"/>
              <a:t>Ziel</a:t>
            </a:r>
            <a:endParaRPr lang="en-AU" sz="1200" b="1" dirty="0"/>
          </a:p>
        </p:txBody>
      </p:sp>
      <p:sp>
        <p:nvSpPr>
          <p:cNvPr id="14" name="Rechteck 13">
            <a:extLst>
              <a:ext uri="{FF2B5EF4-FFF2-40B4-BE49-F238E27FC236}">
                <a16:creationId xmlns:a16="http://schemas.microsoft.com/office/drawing/2014/main" id="{285D5BF3-B6FC-4BFB-BC3F-73053B3F703E}"/>
              </a:ext>
            </a:extLst>
          </p:cNvPr>
          <p:cNvSpPr/>
          <p:nvPr/>
        </p:nvSpPr>
        <p:spPr>
          <a:xfrm>
            <a:off x="648000" y="3162983"/>
            <a:ext cx="5191475" cy="367200"/>
          </a:xfrm>
          <a:prstGeom prst="rect">
            <a:avLst/>
          </a:prstGeom>
          <a:solidFill>
            <a:srgbClr val="5C839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200" b="1" dirty="0"/>
              <a:t>Hinweise</a:t>
            </a:r>
          </a:p>
        </p:txBody>
      </p:sp>
      <p:sp>
        <p:nvSpPr>
          <p:cNvPr id="15" name="Textfeld 14">
            <a:extLst>
              <a:ext uri="{FF2B5EF4-FFF2-40B4-BE49-F238E27FC236}">
                <a16:creationId xmlns:a16="http://schemas.microsoft.com/office/drawing/2014/main" id="{1923FE23-6109-4959-AD00-B276B5E3ED7C}"/>
              </a:ext>
            </a:extLst>
          </p:cNvPr>
          <p:cNvSpPr txBox="1"/>
          <p:nvPr/>
        </p:nvSpPr>
        <p:spPr>
          <a:xfrm>
            <a:off x="648000" y="3715200"/>
            <a:ext cx="5191473" cy="2035622"/>
          </a:xfrm>
          <a:prstGeom prst="rect">
            <a:avLst/>
          </a:prstGeom>
          <a:noFill/>
        </p:spPr>
        <p:txBody>
          <a:bodyPr wrap="square" lIns="0" tIns="0" rIns="0" bIns="0" rtlCol="0">
            <a:spAutoFit/>
          </a:bodyPr>
          <a:lstStyle/>
          <a:p>
            <a:pPr algn="l">
              <a:lnSpc>
                <a:spcPts val="1600"/>
              </a:lnSpc>
            </a:pPr>
            <a:r>
              <a:rPr lang="de-DE" sz="1200" dirty="0">
                <a:solidFill>
                  <a:schemeClr val="bg2">
                    <a:lumMod val="10000"/>
                  </a:schemeClr>
                </a:solidFill>
                <a:latin typeface="+mj-lt"/>
              </a:rPr>
              <a:t>Das </a:t>
            </a:r>
            <a:r>
              <a:rPr lang="de-DE" sz="1200" b="1" dirty="0">
                <a:solidFill>
                  <a:schemeClr val="bg2">
                    <a:lumMod val="10000"/>
                  </a:schemeClr>
                </a:solidFill>
                <a:latin typeface="+mj-lt"/>
              </a:rPr>
              <a:t>Gesamtrisiko</a:t>
            </a:r>
            <a:r>
              <a:rPr lang="de-DE" sz="1200" dirty="0">
                <a:solidFill>
                  <a:schemeClr val="bg2">
                    <a:lumMod val="10000"/>
                  </a:schemeClr>
                </a:solidFill>
                <a:latin typeface="+mj-lt"/>
              </a:rPr>
              <a:t> kann durch Maßnahmenumsetzung </a:t>
            </a:r>
            <a:r>
              <a:rPr lang="de-DE" sz="1200" b="1" dirty="0">
                <a:solidFill>
                  <a:schemeClr val="bg2">
                    <a:lumMod val="10000"/>
                  </a:schemeClr>
                </a:solidFill>
                <a:latin typeface="+mj-lt"/>
              </a:rPr>
              <a:t>reduziert werden</a:t>
            </a:r>
            <a:r>
              <a:rPr lang="de-DE" sz="1200" dirty="0">
                <a:solidFill>
                  <a:schemeClr val="bg2">
                    <a:lumMod val="10000"/>
                  </a:schemeClr>
                </a:solidFill>
                <a:latin typeface="+mj-lt"/>
              </a:rPr>
              <a:t>. Hierbei gibt es unterschiedliche Strategien. Die </a:t>
            </a:r>
            <a:r>
              <a:rPr lang="de-DE" sz="1200" b="1" dirty="0">
                <a:solidFill>
                  <a:schemeClr val="bg2">
                    <a:lumMod val="10000"/>
                  </a:schemeClr>
                </a:solidFill>
                <a:latin typeface="+mj-lt"/>
              </a:rPr>
              <a:t>Strategien</a:t>
            </a:r>
            <a:r>
              <a:rPr lang="de-DE" sz="1200" dirty="0">
                <a:solidFill>
                  <a:schemeClr val="bg2">
                    <a:lumMod val="10000"/>
                  </a:schemeClr>
                </a:solidFill>
                <a:latin typeface="+mj-lt"/>
              </a:rPr>
              <a:t> sollten immer </a:t>
            </a:r>
            <a:r>
              <a:rPr lang="de-DE" sz="1200" b="1" dirty="0">
                <a:solidFill>
                  <a:schemeClr val="bg2">
                    <a:lumMod val="10000"/>
                  </a:schemeClr>
                </a:solidFill>
                <a:latin typeface="+mj-lt"/>
              </a:rPr>
              <a:t>unternehmensspezifisch</a:t>
            </a:r>
            <a:r>
              <a:rPr lang="de-DE" sz="1200" dirty="0">
                <a:solidFill>
                  <a:schemeClr val="bg2">
                    <a:lumMod val="10000"/>
                  </a:schemeClr>
                </a:solidFill>
                <a:latin typeface="+mj-lt"/>
              </a:rPr>
              <a:t> sein. </a:t>
            </a:r>
            <a:r>
              <a:rPr lang="de-DE" sz="1200" dirty="0">
                <a:latin typeface="+mj-lt"/>
              </a:rPr>
              <a:t>Übertragen oder Überwälzen von Risiken auf Versicherungen oder andere Mitglieder der Wertschöpfungskette sind kein verantwortungsvolles Handeln. Greifen Sie das Risiko an der Wurzel und denken Sie langfristig. </a:t>
            </a:r>
          </a:p>
          <a:p>
            <a:pPr algn="l">
              <a:lnSpc>
                <a:spcPts val="1600"/>
              </a:lnSpc>
            </a:pPr>
            <a:r>
              <a:rPr lang="de-DE" sz="1200" dirty="0">
                <a:solidFill>
                  <a:schemeClr val="bg2">
                    <a:lumMod val="10000"/>
                  </a:schemeClr>
                </a:solidFill>
                <a:latin typeface="+mj-lt"/>
              </a:rPr>
              <a:t>Ganz vermeiden lassen sich Risiken meist nicht. Das Wissen ist der erste Schritt, um bewusst mit dem Risiko umzugehen. Ein </a:t>
            </a:r>
            <a:r>
              <a:rPr lang="de-DE" sz="1200" b="1" dirty="0">
                <a:solidFill>
                  <a:schemeClr val="bg2">
                    <a:lumMod val="10000"/>
                  </a:schemeClr>
                </a:solidFill>
                <a:latin typeface="+mj-lt"/>
              </a:rPr>
              <a:t>guter Prozess </a:t>
            </a:r>
            <a:r>
              <a:rPr lang="de-DE" sz="1200" dirty="0">
                <a:solidFill>
                  <a:schemeClr val="bg2">
                    <a:lumMod val="10000"/>
                  </a:schemeClr>
                </a:solidFill>
                <a:latin typeface="+mj-lt"/>
              </a:rPr>
              <a:t>zur Erkennung von Risiken und deren Management führt zu einer Unternehmenskultur, die auch mit unerwarteten Risiken umgehen kann. </a:t>
            </a:r>
          </a:p>
        </p:txBody>
      </p:sp>
      <p:sp>
        <p:nvSpPr>
          <p:cNvPr id="16" name="Textfeld 15">
            <a:extLst>
              <a:ext uri="{FF2B5EF4-FFF2-40B4-BE49-F238E27FC236}">
                <a16:creationId xmlns:a16="http://schemas.microsoft.com/office/drawing/2014/main" id="{EF139D19-3D32-4CB2-A270-09935168C7A7}"/>
              </a:ext>
            </a:extLst>
          </p:cNvPr>
          <p:cNvSpPr txBox="1"/>
          <p:nvPr/>
        </p:nvSpPr>
        <p:spPr>
          <a:xfrm rot="16200000">
            <a:off x="7887354" y="5106088"/>
            <a:ext cx="1296144" cy="369332"/>
          </a:xfrm>
          <a:prstGeom prst="rect">
            <a:avLst/>
          </a:prstGeom>
          <a:noFill/>
        </p:spPr>
        <p:txBody>
          <a:bodyPr wrap="square" rtlCol="0">
            <a:spAutoFit/>
          </a:bodyPr>
          <a:lstStyle/>
          <a:p>
            <a:pPr algn="ctr"/>
            <a:r>
              <a:rPr lang="de-DE" sz="1800" b="1" cap="small" spc="150" dirty="0">
                <a:solidFill>
                  <a:srgbClr val="3B687F"/>
                </a:solidFill>
              </a:rPr>
              <a:t>RISIKO</a:t>
            </a:r>
          </a:p>
        </p:txBody>
      </p:sp>
      <p:sp>
        <p:nvSpPr>
          <p:cNvPr id="17" name="Textfeld 16">
            <a:extLst>
              <a:ext uri="{FF2B5EF4-FFF2-40B4-BE49-F238E27FC236}">
                <a16:creationId xmlns:a16="http://schemas.microsoft.com/office/drawing/2014/main" id="{1B971B56-1517-4650-A09E-893C27E95995}"/>
              </a:ext>
            </a:extLst>
          </p:cNvPr>
          <p:cNvSpPr txBox="1"/>
          <p:nvPr/>
        </p:nvSpPr>
        <p:spPr>
          <a:xfrm rot="21387115">
            <a:off x="6261555" y="1366756"/>
            <a:ext cx="5345442" cy="2864988"/>
          </a:xfrm>
          <a:prstGeom prst="rect">
            <a:avLst/>
          </a:prstGeom>
          <a:effectLst>
            <a:outerShdw blurRad="190500" dist="25400" dir="2700000" rotWithShape="0">
              <a:srgbClr val="3B687F">
                <a:alpha val="50000"/>
              </a:srgbClr>
            </a:outerShdw>
          </a:effectLst>
        </p:spPr>
        <p:style>
          <a:lnRef idx="1">
            <a:schemeClr val="accent3"/>
          </a:lnRef>
          <a:fillRef idx="2">
            <a:schemeClr val="accent3"/>
          </a:fillRef>
          <a:effectRef idx="1">
            <a:schemeClr val="accent3"/>
          </a:effectRef>
          <a:fontRef idx="minor">
            <a:schemeClr val="dk1"/>
          </a:fontRef>
        </p:style>
        <p:txBody>
          <a:bodyPr wrap="square" lIns="108000" tIns="108000" rIns="72000" bIns="108000" rtlCol="0">
            <a:spAutoFit/>
          </a:bodyPr>
          <a:lstStyle/>
          <a:p>
            <a:pPr algn="l"/>
            <a:r>
              <a:rPr lang="de-DE" sz="1600" dirty="0">
                <a:solidFill>
                  <a:srgbClr val="3B687F"/>
                </a:solidFill>
              </a:rPr>
              <a:t>Tipps</a:t>
            </a:r>
          </a:p>
          <a:p>
            <a:pPr marL="342900" indent="-342900" algn="l">
              <a:buFont typeface="Arial" panose="020B0604020202020204" pitchFamily="34" charset="0"/>
              <a:buChar char="•"/>
            </a:pPr>
            <a:r>
              <a:rPr lang="de-DE" sz="1200" dirty="0">
                <a:solidFill>
                  <a:srgbClr val="3B687F"/>
                </a:solidFill>
              </a:rPr>
              <a:t>Umweltrisiken sollten in ein existierendes Risikomanagementsystem integriert werden. Das hilft Zielkonflikte transparent zu machen und gibt Umweltrisiken eine höhere Wertigkeit. </a:t>
            </a:r>
          </a:p>
          <a:p>
            <a:pPr marL="342900" indent="-342900" algn="l">
              <a:buFont typeface="Arial" panose="020B0604020202020204" pitchFamily="34" charset="0"/>
              <a:buChar char="•"/>
            </a:pPr>
            <a:r>
              <a:rPr lang="de-DE" sz="1200" dirty="0">
                <a:solidFill>
                  <a:srgbClr val="3B687F"/>
                </a:solidFill>
              </a:rPr>
              <a:t>Der Kontext von Maßnahmen sollte immer auf aktuelle Entwicklungen im Unternehmen angepasst werden. Wenn Sie z.B. einen Neubau planen oder ihren Lieferantenpool erweitern. </a:t>
            </a:r>
          </a:p>
          <a:p>
            <a:pPr marL="342900" indent="-342900" algn="l">
              <a:buFont typeface="Arial" panose="020B0604020202020204" pitchFamily="34" charset="0"/>
              <a:buChar char="•"/>
            </a:pPr>
            <a:r>
              <a:rPr lang="de-DE" sz="1200" dirty="0">
                <a:solidFill>
                  <a:srgbClr val="3B687F"/>
                </a:solidFill>
              </a:rPr>
              <a:t>Risiken wirken quer zu den Abteilungen. Entwickeln Sie daher Prozesse, die diese Schnittstellen mitdenken. </a:t>
            </a:r>
          </a:p>
          <a:p>
            <a:pPr marL="342900" indent="-342900" algn="l">
              <a:buFont typeface="Arial" panose="020B0604020202020204" pitchFamily="34" charset="0"/>
              <a:buChar char="•"/>
            </a:pPr>
            <a:r>
              <a:rPr lang="de-DE" sz="1200" dirty="0">
                <a:solidFill>
                  <a:srgbClr val="3B687F"/>
                </a:solidFill>
              </a:rPr>
              <a:t>Welche Prozesse haben Sie bereits, in denen wiederkehrende Risiken mitgedacht werden sollten? Welche Risiken müssen regelmäßig auf die Agenda?</a:t>
            </a:r>
          </a:p>
          <a:p>
            <a:pPr marL="342900" indent="-342900" algn="l">
              <a:buFont typeface="Arial" panose="020B0604020202020204" pitchFamily="34" charset="0"/>
              <a:buChar char="•"/>
            </a:pPr>
            <a:r>
              <a:rPr lang="de-DE" sz="1200" dirty="0">
                <a:solidFill>
                  <a:srgbClr val="3B687F"/>
                </a:solidFill>
              </a:rPr>
              <a:t>Es gab ein Umweltereignis, von denen sich Risiken für ihr Unternehmen ableiten lassen? Dann greifen Sie das Thema auf. </a:t>
            </a:r>
          </a:p>
        </p:txBody>
      </p:sp>
      <p:graphicFrame>
        <p:nvGraphicFramePr>
          <p:cNvPr id="18" name="Diagramm 17">
            <a:extLst>
              <a:ext uri="{FF2B5EF4-FFF2-40B4-BE49-F238E27FC236}">
                <a16:creationId xmlns:a16="http://schemas.microsoft.com/office/drawing/2014/main" id="{4DE44D55-FF95-4540-9C08-B556FA16607A}"/>
              </a:ext>
            </a:extLst>
          </p:cNvPr>
          <p:cNvGraphicFramePr/>
          <p:nvPr/>
        </p:nvGraphicFramePr>
        <p:xfrm>
          <a:off x="8689314" y="4215744"/>
          <a:ext cx="2956549" cy="221842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9" name="Fußzeilenplatzhalter 2">
            <a:extLst>
              <a:ext uri="{FF2B5EF4-FFF2-40B4-BE49-F238E27FC236}">
                <a16:creationId xmlns:a16="http://schemas.microsoft.com/office/drawing/2014/main" id="{A89D1A0B-9DAC-4DAC-ACAE-62AAB880748C}"/>
              </a:ext>
            </a:extLst>
          </p:cNvPr>
          <p:cNvSpPr>
            <a:spLocks noGrp="1"/>
          </p:cNvSpPr>
          <p:nvPr>
            <p:ph type="ftr" sz="quarter" idx="10"/>
          </p:nvPr>
        </p:nvSpPr>
        <p:spPr>
          <a:xfrm>
            <a:off x="5992940" y="6477000"/>
            <a:ext cx="5815060" cy="279400"/>
          </a:xfrm>
        </p:spPr>
        <p:txBody>
          <a:bodyPr/>
          <a:lstStyle/>
          <a:p>
            <a:r>
              <a:rPr lang="de-DE" b="1" dirty="0">
                <a:solidFill>
                  <a:srgbClr val="7B9C2A"/>
                </a:solidFill>
              </a:rPr>
              <a:t>UMWELT. </a:t>
            </a:r>
            <a:r>
              <a:rPr lang="de-DE" b="1" dirty="0">
                <a:solidFill>
                  <a:srgbClr val="F9AA00"/>
                </a:solidFill>
              </a:rPr>
              <a:t>RISIKO. </a:t>
            </a:r>
            <a:r>
              <a:rPr lang="de-DE" b="1" dirty="0"/>
              <a:t>MANAGEMENT. </a:t>
            </a:r>
            <a:r>
              <a:rPr lang="de-DE" dirty="0"/>
              <a:t>| © LfU | IZU Infozentrum UmweltWirtschaft</a:t>
            </a:r>
          </a:p>
        </p:txBody>
      </p:sp>
    </p:spTree>
    <p:extLst>
      <p:ext uri="{BB962C8B-B14F-4D97-AF65-F5344CB8AC3E}">
        <p14:creationId xmlns:p14="http://schemas.microsoft.com/office/powerpoint/2010/main" val="203829871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Rechteck 31">
            <a:extLst>
              <a:ext uri="{FF2B5EF4-FFF2-40B4-BE49-F238E27FC236}">
                <a16:creationId xmlns:a16="http://schemas.microsoft.com/office/drawing/2014/main" id="{8C324EBA-82A5-46AC-A169-A3CB2E0B3B9D}"/>
              </a:ext>
            </a:extLst>
          </p:cNvPr>
          <p:cNvSpPr/>
          <p:nvPr/>
        </p:nvSpPr>
        <p:spPr bwMode="auto">
          <a:xfrm>
            <a:off x="1357208" y="2341849"/>
            <a:ext cx="2362161" cy="778664"/>
          </a:xfrm>
          <a:prstGeom prst="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l" defTabSz="914377" rtl="0" eaLnBrk="0" fontAlgn="base" latinLnBrk="0" hangingPunct="0">
              <a:lnSpc>
                <a:spcPct val="100000"/>
              </a:lnSpc>
              <a:spcBef>
                <a:spcPct val="0"/>
              </a:spcBef>
              <a:spcAft>
                <a:spcPct val="0"/>
              </a:spcAft>
              <a:buClrTx/>
              <a:buSzTx/>
              <a:buFontTx/>
              <a:buNone/>
              <a:tabLst/>
              <a:defRPr/>
            </a:pPr>
            <a:r>
              <a:rPr kumimoji="0" lang="de-DE" sz="1200" b="1" i="0" u="none" strike="noStrike" kern="1200" cap="none" spc="0" normalizeH="0" baseline="0" noProof="0" dirty="0">
                <a:ln>
                  <a:noFill/>
                </a:ln>
                <a:solidFill>
                  <a:srgbClr val="000000"/>
                </a:solidFill>
                <a:effectLst/>
                <a:uLnTx/>
                <a:uFillTx/>
                <a:latin typeface="+mn-lt"/>
                <a:ea typeface="Calibri" panose="020F0502020204030204" pitchFamily="34" charset="0"/>
                <a:cs typeface="Arial" charset="0"/>
              </a:rPr>
              <a:t>Brainwriting</a:t>
            </a:r>
            <a:r>
              <a:rPr kumimoji="0" lang="de-DE" sz="1200" b="0" i="0" u="none" strike="noStrike" kern="1200" cap="none" spc="0" normalizeH="0" baseline="0" noProof="0" dirty="0">
                <a:ln>
                  <a:noFill/>
                </a:ln>
                <a:solidFill>
                  <a:srgbClr val="000000"/>
                </a:solidFill>
                <a:effectLst/>
                <a:uLnTx/>
                <a:uFillTx/>
                <a:latin typeface="+mn-lt"/>
                <a:ea typeface="Calibri" panose="020F0502020204030204" pitchFamily="34" charset="0"/>
                <a:cs typeface="Arial" charset="0"/>
              </a:rPr>
              <a:t> ist eine </a:t>
            </a:r>
            <a:r>
              <a:rPr kumimoji="0" lang="de-DE" sz="1200" b="1" i="0" u="none" strike="noStrike" kern="1200" cap="none" spc="0" normalizeH="0" baseline="0" noProof="0" dirty="0">
                <a:ln>
                  <a:noFill/>
                </a:ln>
                <a:solidFill>
                  <a:srgbClr val="000000"/>
                </a:solidFill>
                <a:effectLst/>
                <a:uLnTx/>
                <a:uFillTx/>
                <a:latin typeface="+mn-lt"/>
                <a:ea typeface="Calibri" panose="020F0502020204030204" pitchFamily="34" charset="0"/>
                <a:cs typeface="Arial" charset="0"/>
              </a:rPr>
              <a:t>klassische Brainstormingmethode.</a:t>
            </a:r>
            <a:endParaRPr kumimoji="0" lang="de-DE" sz="1200" b="1" i="0" u="none" strike="noStrike" kern="1200" cap="none" spc="0" normalizeH="0" baseline="0" noProof="0" dirty="0">
              <a:ln>
                <a:noFill/>
              </a:ln>
              <a:solidFill>
                <a:srgbClr val="000000"/>
              </a:solidFill>
              <a:effectLst/>
              <a:uLnTx/>
              <a:uFillTx/>
              <a:latin typeface="+mn-lt"/>
              <a:cs typeface="Arial" charset="0"/>
            </a:endParaRPr>
          </a:p>
        </p:txBody>
      </p:sp>
      <p:sp>
        <p:nvSpPr>
          <p:cNvPr id="33" name="Rechteck 32">
            <a:extLst>
              <a:ext uri="{FF2B5EF4-FFF2-40B4-BE49-F238E27FC236}">
                <a16:creationId xmlns:a16="http://schemas.microsoft.com/office/drawing/2014/main" id="{9409D674-2A7F-4989-BBD4-DA20953E0A94}"/>
              </a:ext>
            </a:extLst>
          </p:cNvPr>
          <p:cNvSpPr/>
          <p:nvPr/>
        </p:nvSpPr>
        <p:spPr bwMode="auto">
          <a:xfrm>
            <a:off x="3864119" y="2304178"/>
            <a:ext cx="2117810" cy="778664"/>
          </a:xfrm>
          <a:prstGeom prst="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l" defTabSz="914377" rtl="0" eaLnBrk="0" fontAlgn="base" latinLnBrk="0" hangingPunct="0">
              <a:lnSpc>
                <a:spcPct val="100000"/>
              </a:lnSpc>
              <a:spcBef>
                <a:spcPct val="0"/>
              </a:spcBef>
              <a:spcAft>
                <a:spcPct val="0"/>
              </a:spcAft>
              <a:buClrTx/>
              <a:buSzTx/>
              <a:buFontTx/>
              <a:buNone/>
              <a:tabLst/>
              <a:defRPr/>
            </a:pPr>
            <a:r>
              <a:rPr kumimoji="0" lang="de-DE" sz="1200" b="1" i="0" u="none" strike="noStrike" kern="1200" cap="none" spc="0" normalizeH="0" baseline="0" noProof="0" dirty="0">
                <a:ln>
                  <a:noFill/>
                </a:ln>
                <a:solidFill>
                  <a:srgbClr val="000000"/>
                </a:solidFill>
                <a:effectLst/>
                <a:uLnTx/>
                <a:uFillTx/>
                <a:latin typeface="+mn-lt"/>
                <a:cs typeface="Calibri" panose="020F0502020204030204" pitchFamily="34" charset="0"/>
              </a:rPr>
              <a:t>Artefaktbrainstorming</a:t>
            </a:r>
            <a:r>
              <a:rPr kumimoji="0" lang="de-DE" sz="1200" b="0" i="0" u="none" strike="noStrike" kern="1200" cap="none" spc="0" normalizeH="0" baseline="0" noProof="0" dirty="0">
                <a:ln>
                  <a:noFill/>
                </a:ln>
                <a:solidFill>
                  <a:srgbClr val="000000"/>
                </a:solidFill>
                <a:effectLst/>
                <a:uLnTx/>
                <a:uFillTx/>
                <a:latin typeface="+mn-lt"/>
                <a:cs typeface="Calibri" panose="020F0502020204030204" pitchFamily="34" charset="0"/>
              </a:rPr>
              <a:t> ist eine aktivierende und etwas </a:t>
            </a:r>
            <a:r>
              <a:rPr kumimoji="0" lang="de-DE" sz="1200" b="1" i="0" u="none" strike="noStrike" kern="1200" cap="none" spc="0" normalizeH="0" baseline="0" noProof="0" dirty="0">
                <a:ln>
                  <a:noFill/>
                </a:ln>
                <a:solidFill>
                  <a:srgbClr val="000000"/>
                </a:solidFill>
                <a:effectLst/>
                <a:uLnTx/>
                <a:uFillTx/>
                <a:latin typeface="+mn-lt"/>
                <a:cs typeface="Calibri" panose="020F0502020204030204" pitchFamily="34" charset="0"/>
              </a:rPr>
              <a:t>ausgefallenere Brainstormingmethode.</a:t>
            </a:r>
            <a:endParaRPr kumimoji="0" lang="de-DE" sz="1200" b="0" i="0" u="none" strike="noStrike" kern="1200" cap="none" spc="0" normalizeH="0" baseline="0" noProof="0" dirty="0">
              <a:ln>
                <a:noFill/>
              </a:ln>
              <a:solidFill>
                <a:srgbClr val="000000"/>
              </a:solidFill>
              <a:effectLst/>
              <a:uLnTx/>
              <a:uFillTx/>
              <a:latin typeface="+mn-lt"/>
              <a:cs typeface="Calibri" panose="020F0502020204030204" pitchFamily="34" charset="0"/>
            </a:endParaRPr>
          </a:p>
        </p:txBody>
      </p:sp>
      <p:sp>
        <p:nvSpPr>
          <p:cNvPr id="2" name="Titel 1">
            <a:extLst>
              <a:ext uri="{FF2B5EF4-FFF2-40B4-BE49-F238E27FC236}">
                <a16:creationId xmlns:a16="http://schemas.microsoft.com/office/drawing/2014/main" id="{FC163886-A34D-4845-96D9-2BFD3E9ABF14}"/>
              </a:ext>
            </a:extLst>
          </p:cNvPr>
          <p:cNvSpPr>
            <a:spLocks noGrp="1"/>
          </p:cNvSpPr>
          <p:nvPr>
            <p:ph type="title"/>
          </p:nvPr>
        </p:nvSpPr>
        <p:spPr/>
        <p:txBody>
          <a:bodyPr/>
          <a:lstStyle/>
          <a:p>
            <a:r>
              <a:rPr lang="de-DE" u="sng" dirty="0"/>
              <a:t>Methode:</a:t>
            </a:r>
            <a:r>
              <a:rPr lang="en-AU" dirty="0"/>
              <a:t> </a:t>
            </a:r>
            <a:r>
              <a:rPr lang="de-DE" dirty="0"/>
              <a:t>Brainstormingmethoden </a:t>
            </a:r>
            <a:endParaRPr lang="de-DE" dirty="0">
              <a:solidFill>
                <a:srgbClr val="FF0000"/>
              </a:solidFill>
            </a:endParaRPr>
          </a:p>
        </p:txBody>
      </p:sp>
      <p:sp>
        <p:nvSpPr>
          <p:cNvPr id="7" name="Foliennummernplatzhalter 6">
            <a:extLst>
              <a:ext uri="{FF2B5EF4-FFF2-40B4-BE49-F238E27FC236}">
                <a16:creationId xmlns:a16="http://schemas.microsoft.com/office/drawing/2014/main" id="{4F80046B-6CA4-44F3-8A0C-130950225E65}"/>
              </a:ext>
            </a:extLst>
          </p:cNvPr>
          <p:cNvSpPr>
            <a:spLocks noGrp="1"/>
          </p:cNvSpPr>
          <p:nvPr>
            <p:ph type="sldNum" sz="quarter" idx="4"/>
          </p:nvPr>
        </p:nvSpPr>
        <p:spPr/>
        <p:txBody>
          <a:bodyPr/>
          <a:lstStyle/>
          <a:p>
            <a:pPr marL="0" marR="0" lvl="0" indent="0" algn="l" defTabSz="914377" rtl="0" eaLnBrk="0" fontAlgn="base" latinLnBrk="0" hangingPunct="0">
              <a:lnSpc>
                <a:spcPct val="100000"/>
              </a:lnSpc>
              <a:spcBef>
                <a:spcPct val="0"/>
              </a:spcBef>
              <a:spcAft>
                <a:spcPct val="0"/>
              </a:spcAft>
              <a:buClrTx/>
              <a:buSzTx/>
              <a:buFontTx/>
              <a:buNone/>
              <a:tabLst/>
              <a:defRPr/>
            </a:pPr>
            <a:fld id="{894680D0-7A83-433A-9719-C4143F27F647}" type="slidenum">
              <a:rPr kumimoji="0" lang="de-DE" sz="1000" b="0" i="0" u="none" strike="noStrike" kern="1200" cap="none" spc="0" normalizeH="0" baseline="0" noProof="0">
                <a:ln>
                  <a:noFill/>
                </a:ln>
                <a:solidFill>
                  <a:srgbClr val="3B687F"/>
                </a:solidFill>
                <a:effectLst/>
                <a:uLnTx/>
                <a:uFillTx/>
                <a:latin typeface="Arial" charset="0"/>
                <a:ea typeface="ＭＳ Ｐゴシック" charset="-128"/>
                <a:cs typeface="Arial" charset="0"/>
              </a:rPr>
              <a:pPr marL="0" marR="0" lvl="0" indent="0" algn="l" defTabSz="914377" rtl="0" eaLnBrk="0" fontAlgn="base" latinLnBrk="0" hangingPunct="0">
                <a:lnSpc>
                  <a:spcPct val="100000"/>
                </a:lnSpc>
                <a:spcBef>
                  <a:spcPct val="0"/>
                </a:spcBef>
                <a:spcAft>
                  <a:spcPct val="0"/>
                </a:spcAft>
                <a:buClrTx/>
                <a:buSzTx/>
                <a:buFontTx/>
                <a:buNone/>
                <a:tabLst/>
                <a:defRPr/>
              </a:pPr>
              <a:t>23</a:t>
            </a:fld>
            <a:endParaRPr kumimoji="0" lang="de-DE" sz="1000" b="0" i="0" u="none" strike="noStrike" kern="1200" cap="none" spc="0" normalizeH="0" baseline="0" noProof="0" dirty="0">
              <a:ln>
                <a:noFill/>
              </a:ln>
              <a:solidFill>
                <a:srgbClr val="3B687F"/>
              </a:solidFill>
              <a:effectLst/>
              <a:uLnTx/>
              <a:uFillTx/>
              <a:latin typeface="Arial" charset="0"/>
              <a:ea typeface="ＭＳ Ｐゴシック" charset="-128"/>
              <a:cs typeface="Arial" charset="0"/>
            </a:endParaRPr>
          </a:p>
        </p:txBody>
      </p:sp>
      <p:pic>
        <p:nvPicPr>
          <p:cNvPr id="73" name="Grafik 72" descr="Volltreffer Silhouette">
            <a:extLst>
              <a:ext uri="{FF2B5EF4-FFF2-40B4-BE49-F238E27FC236}">
                <a16:creationId xmlns:a16="http://schemas.microsoft.com/office/drawing/2014/main" id="{07FC5A39-20CB-4DE7-A878-ECF2E85D24BA}"/>
              </a:ext>
            </a:extLst>
          </p:cNvPr>
          <p:cNvPicPr>
            <a:picLocks noChangeAspect="1"/>
          </p:cNvPicPr>
          <p:nvPr/>
        </p:nvPicPr>
        <p:blipFill>
          <a:blip r:embed="rId3" cstate="print">
            <a:duotone>
              <a:prstClr val="black"/>
              <a:schemeClr val="accent1">
                <a:tint val="45000"/>
                <a:satMod val="400000"/>
              </a:schemeClr>
            </a:duotone>
            <a:extLst>
              <a:ext uri="{BEBA8EAE-BF5A-486C-A8C5-ECC9F3942E4B}">
                <a14:imgProps xmlns:a14="http://schemas.microsoft.com/office/drawing/2010/main">
                  <a14:imgLayer r:embed="rId4">
                    <a14:imgEffect>
                      <a14:colorTemperature colorTemp="8117"/>
                    </a14:imgEffect>
                  </a14:imgLayer>
                </a14:imgProps>
              </a:ext>
              <a:ext uri="{28A0092B-C50C-407E-A947-70E740481C1C}">
                <a14:useLocalDpi xmlns:a14="http://schemas.microsoft.com/office/drawing/2010/main" val="0"/>
              </a:ext>
            </a:extLst>
          </a:blip>
          <a:stretch>
            <a:fillRect/>
          </a:stretch>
        </p:blipFill>
        <p:spPr>
          <a:xfrm>
            <a:off x="408609" y="3858153"/>
            <a:ext cx="708579" cy="708579"/>
          </a:xfrm>
          <a:prstGeom prst="rect">
            <a:avLst/>
          </a:prstGeom>
          <a:noFill/>
        </p:spPr>
      </p:pic>
      <p:sp>
        <p:nvSpPr>
          <p:cNvPr id="75" name="Textfeld 74">
            <a:extLst>
              <a:ext uri="{FF2B5EF4-FFF2-40B4-BE49-F238E27FC236}">
                <a16:creationId xmlns:a16="http://schemas.microsoft.com/office/drawing/2014/main" id="{05692AEA-2755-4004-A107-60C2A40D3304}"/>
              </a:ext>
            </a:extLst>
          </p:cNvPr>
          <p:cNvSpPr txBox="1"/>
          <p:nvPr/>
        </p:nvSpPr>
        <p:spPr>
          <a:xfrm>
            <a:off x="414765" y="1869092"/>
            <a:ext cx="5681239" cy="397201"/>
          </a:xfrm>
          <a:prstGeom prst="rect">
            <a:avLst/>
          </a:prstGeom>
          <a:solidFill>
            <a:srgbClr val="5C8395"/>
          </a:solidFill>
        </p:spPr>
        <p:txBody>
          <a:bodyPr wrap="square" lIns="90000" tIns="90000" bIns="90000" rtlCol="0">
            <a:spAutoFit/>
          </a:bodyPr>
          <a:lstStyle/>
          <a:p>
            <a:pPr marL="0" marR="0" lvl="0" indent="0" algn="ctr" defTabSz="914377" rtl="0" eaLnBrk="0" fontAlgn="base" latinLnBrk="0" hangingPunct="0">
              <a:lnSpc>
                <a:spcPct val="100000"/>
              </a:lnSpc>
              <a:spcBef>
                <a:spcPct val="0"/>
              </a:spcBef>
              <a:spcAft>
                <a:spcPct val="0"/>
              </a:spcAft>
              <a:buClrTx/>
              <a:buSzTx/>
              <a:buFontTx/>
              <a:buNone/>
              <a:tabLst/>
              <a:defRPr/>
            </a:pPr>
            <a:r>
              <a:rPr kumimoji="0" lang="de-DE" sz="1400" b="1" i="0" u="none" strike="noStrike" kern="1200" cap="none" spc="0" normalizeH="0" baseline="0" noProof="0" dirty="0">
                <a:ln>
                  <a:noFill/>
                </a:ln>
                <a:solidFill>
                  <a:srgbClr val="FFFFFF"/>
                </a:solidFill>
                <a:effectLst/>
                <a:uLnTx/>
                <a:uFillTx/>
                <a:latin typeface="Arial" charset="0"/>
                <a:ea typeface="ＭＳ Ｐゴシック" charset="-128"/>
                <a:cs typeface="Arial" charset="0"/>
              </a:rPr>
              <a:t>Was?</a:t>
            </a:r>
          </a:p>
        </p:txBody>
      </p:sp>
      <p:sp>
        <p:nvSpPr>
          <p:cNvPr id="78" name="Textfeld 77">
            <a:extLst>
              <a:ext uri="{FF2B5EF4-FFF2-40B4-BE49-F238E27FC236}">
                <a16:creationId xmlns:a16="http://schemas.microsoft.com/office/drawing/2014/main" id="{B26AE89A-A376-45C3-B777-A393E0F572DD}"/>
              </a:ext>
            </a:extLst>
          </p:cNvPr>
          <p:cNvSpPr txBox="1"/>
          <p:nvPr/>
        </p:nvSpPr>
        <p:spPr>
          <a:xfrm>
            <a:off x="439799" y="4629009"/>
            <a:ext cx="5681240" cy="397201"/>
          </a:xfrm>
          <a:prstGeom prst="rect">
            <a:avLst/>
          </a:prstGeom>
          <a:solidFill>
            <a:srgbClr val="5C8395"/>
          </a:solidFill>
        </p:spPr>
        <p:txBody>
          <a:bodyPr wrap="square" lIns="90000" tIns="90000" bIns="90000" rtlCol="0">
            <a:spAutoFit/>
          </a:bodyPr>
          <a:lstStyle/>
          <a:p>
            <a:pPr marL="0" marR="0" lvl="0" indent="0" algn="ctr" defTabSz="914377" rtl="0" eaLnBrk="0" fontAlgn="base" latinLnBrk="0" hangingPunct="0">
              <a:lnSpc>
                <a:spcPct val="100000"/>
              </a:lnSpc>
              <a:spcBef>
                <a:spcPct val="0"/>
              </a:spcBef>
              <a:spcAft>
                <a:spcPct val="0"/>
              </a:spcAft>
              <a:buClrTx/>
              <a:buSzTx/>
              <a:buFontTx/>
              <a:buNone/>
              <a:tabLst/>
              <a:defRPr/>
            </a:pPr>
            <a:r>
              <a:rPr kumimoji="0" lang="de-DE" sz="1400" b="1" i="0" u="none" strike="noStrike" kern="1200" cap="none" spc="0" normalizeH="0" baseline="0" noProof="0" dirty="0">
                <a:ln>
                  <a:noFill/>
                </a:ln>
                <a:solidFill>
                  <a:srgbClr val="FFFFFF"/>
                </a:solidFill>
                <a:effectLst/>
                <a:uLnTx/>
                <a:uFillTx/>
                <a:latin typeface="Arial" charset="0"/>
                <a:ea typeface="ＭＳ Ｐゴシック" charset="-128"/>
                <a:cs typeface="Arial" charset="0"/>
              </a:rPr>
              <a:t>Wer?</a:t>
            </a:r>
          </a:p>
        </p:txBody>
      </p:sp>
      <p:pic>
        <p:nvPicPr>
          <p:cNvPr id="77" name="Grafik 76" descr="Benutzer Silhouette">
            <a:extLst>
              <a:ext uri="{FF2B5EF4-FFF2-40B4-BE49-F238E27FC236}">
                <a16:creationId xmlns:a16="http://schemas.microsoft.com/office/drawing/2014/main" id="{D4911530-B962-46EA-AF1A-A4B89B51F808}"/>
              </a:ext>
            </a:extLst>
          </p:cNvPr>
          <p:cNvPicPr>
            <a:picLocks noChangeAspect="1"/>
          </p:cNvPicPr>
          <p:nvPr/>
        </p:nvPicPr>
        <p:blipFill>
          <a:blip r:embed="rId5" cstate="print">
            <a:duotone>
              <a:prstClr val="black"/>
              <a:schemeClr val="accent1">
                <a:tint val="45000"/>
                <a:satMod val="400000"/>
              </a:schemeClr>
            </a:duotone>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459610" y="5189823"/>
            <a:ext cx="657580" cy="657580"/>
          </a:xfrm>
          <a:prstGeom prst="rect">
            <a:avLst/>
          </a:prstGeom>
          <a:solidFill>
            <a:schemeClr val="bg1"/>
          </a:solidFill>
        </p:spPr>
      </p:pic>
      <p:sp>
        <p:nvSpPr>
          <p:cNvPr id="45" name="Textfeld 44">
            <a:extLst>
              <a:ext uri="{FF2B5EF4-FFF2-40B4-BE49-F238E27FC236}">
                <a16:creationId xmlns:a16="http://schemas.microsoft.com/office/drawing/2014/main" id="{E107033D-BFED-4FF9-91A3-09945ECD3D07}"/>
              </a:ext>
            </a:extLst>
          </p:cNvPr>
          <p:cNvSpPr txBox="1"/>
          <p:nvPr/>
        </p:nvSpPr>
        <p:spPr>
          <a:xfrm>
            <a:off x="414761" y="3151141"/>
            <a:ext cx="5681240" cy="397201"/>
          </a:xfrm>
          <a:prstGeom prst="rect">
            <a:avLst/>
          </a:prstGeom>
          <a:solidFill>
            <a:srgbClr val="5C8395"/>
          </a:solidFill>
        </p:spPr>
        <p:txBody>
          <a:bodyPr wrap="square" lIns="90000" tIns="90000" bIns="90000" rtlCol="0">
            <a:spAutoFit/>
          </a:bodyPr>
          <a:lstStyle/>
          <a:p>
            <a:pPr marL="0" marR="0" lvl="0" indent="0" algn="ctr" defTabSz="914377" rtl="0" eaLnBrk="0" fontAlgn="base" latinLnBrk="0" hangingPunct="0">
              <a:lnSpc>
                <a:spcPct val="100000"/>
              </a:lnSpc>
              <a:spcBef>
                <a:spcPct val="0"/>
              </a:spcBef>
              <a:spcAft>
                <a:spcPct val="0"/>
              </a:spcAft>
              <a:buClrTx/>
              <a:buSzTx/>
              <a:buFontTx/>
              <a:buNone/>
              <a:tabLst/>
              <a:defRPr/>
            </a:pPr>
            <a:r>
              <a:rPr kumimoji="0" lang="de-DE" sz="1400" b="1" i="0" u="none" strike="noStrike" kern="1200" cap="none" spc="0" normalizeH="0" baseline="0" noProof="0" dirty="0">
                <a:ln>
                  <a:noFill/>
                </a:ln>
                <a:solidFill>
                  <a:srgbClr val="FFFFFF"/>
                </a:solidFill>
                <a:effectLst/>
                <a:uLnTx/>
                <a:uFillTx/>
                <a:latin typeface="Arial" charset="0"/>
                <a:ea typeface="ＭＳ Ｐゴシック" charset="-128"/>
                <a:cs typeface="Arial" charset="0"/>
              </a:rPr>
              <a:t>Wofür?</a:t>
            </a:r>
          </a:p>
        </p:txBody>
      </p:sp>
      <p:sp>
        <p:nvSpPr>
          <p:cNvPr id="9" name="Rechteck 8">
            <a:extLst>
              <a:ext uri="{FF2B5EF4-FFF2-40B4-BE49-F238E27FC236}">
                <a16:creationId xmlns:a16="http://schemas.microsoft.com/office/drawing/2014/main" id="{32A7A7FC-C4B4-435A-AA72-274C5D45BF5C}"/>
              </a:ext>
            </a:extLst>
          </p:cNvPr>
          <p:cNvSpPr/>
          <p:nvPr/>
        </p:nvSpPr>
        <p:spPr bwMode="auto">
          <a:xfrm>
            <a:off x="6336024" y="1829024"/>
            <a:ext cx="5593363" cy="4552304"/>
          </a:xfrm>
          <a:prstGeom prst="rect">
            <a:avLst/>
          </a:prstGeom>
          <a:solidFill>
            <a:srgbClr val="DEE5EA"/>
          </a:solidFill>
          <a:ln w="12700" cap="flat" cmpd="sng" algn="ctr">
            <a:solidFill>
              <a:srgbClr val="5C8395"/>
            </a:solidFill>
            <a:prstDash val="solid"/>
            <a:round/>
            <a:headEnd type="none" w="med" len="med"/>
            <a:tailEnd type="none" w="med" len="med"/>
          </a:ln>
          <a:effectLst/>
        </p:spPr>
        <p:txBody>
          <a:bodyPr vert="horz" wrap="square" lIns="91440" tIns="45720" rIns="91440" bIns="45720" numCol="2" rtlCol="0" anchor="t" anchorCtr="0" compatLnSpc="1">
            <a:prstTxWarp prst="textNoShape">
              <a:avLst/>
            </a:prstTxWarp>
          </a:bodyPr>
          <a:lstStyle/>
          <a:p>
            <a:pPr marL="0" marR="0" lvl="0" indent="0" algn="ctr" defTabSz="914354" rtl="0" eaLnBrk="0" fontAlgn="base" latinLnBrk="0" hangingPunct="0">
              <a:lnSpc>
                <a:spcPct val="100000"/>
              </a:lnSpc>
              <a:spcBef>
                <a:spcPct val="0"/>
              </a:spcBef>
              <a:spcAft>
                <a:spcPct val="0"/>
              </a:spcAft>
              <a:buClrTx/>
              <a:buSzTx/>
              <a:buFontTx/>
              <a:buNone/>
              <a:tabLst/>
              <a:defRPr/>
            </a:pPr>
            <a:r>
              <a:rPr kumimoji="0" lang="de-DE" sz="1300" b="1" i="0" u="none" strike="noStrike" kern="1200" cap="none" spc="0" normalizeH="0" baseline="0" noProof="0" dirty="0">
                <a:ln>
                  <a:noFill/>
                </a:ln>
                <a:solidFill>
                  <a:srgbClr val="000000"/>
                </a:solidFill>
                <a:effectLst/>
                <a:uLnTx/>
                <a:uFillTx/>
                <a:latin typeface="Arial" panose="020B0604020202020204" pitchFamily="34" charset="0"/>
                <a:ea typeface="ＭＳ Ｐゴシック" charset="-128"/>
                <a:cs typeface="Arial" panose="020B0604020202020204" pitchFamily="34" charset="0"/>
              </a:rPr>
              <a:t>Vorgehensweise bei </a:t>
            </a:r>
          </a:p>
          <a:p>
            <a:pPr marL="0" marR="0" lvl="0" indent="0" algn="ctr" defTabSz="914354" rtl="0" eaLnBrk="0" fontAlgn="base" latinLnBrk="0" hangingPunct="0">
              <a:lnSpc>
                <a:spcPct val="100000"/>
              </a:lnSpc>
              <a:spcBef>
                <a:spcPct val="0"/>
              </a:spcBef>
              <a:spcAft>
                <a:spcPct val="0"/>
              </a:spcAft>
              <a:buClrTx/>
              <a:buSzTx/>
              <a:buFontTx/>
              <a:buNone/>
              <a:tabLst/>
              <a:defRPr/>
            </a:pPr>
            <a:r>
              <a:rPr kumimoji="0" lang="de-DE" sz="1300" b="1" i="0" u="none" strike="noStrike" kern="1200" cap="none" spc="0" normalizeH="0" baseline="0" noProof="0" dirty="0">
                <a:ln>
                  <a:noFill/>
                </a:ln>
                <a:solidFill>
                  <a:srgbClr val="000000"/>
                </a:solidFill>
                <a:effectLst/>
                <a:uLnTx/>
                <a:uFillTx/>
                <a:latin typeface="Arial" panose="020B0604020202020204" pitchFamily="34" charset="0"/>
                <a:ea typeface="ＭＳ Ｐゴシック" charset="-128"/>
                <a:cs typeface="Arial" panose="020B0604020202020204" pitchFamily="34" charset="0"/>
              </a:rPr>
              <a:t>Brainwriting</a:t>
            </a:r>
          </a:p>
          <a:p>
            <a:pPr marL="0" marR="0" lvl="0" indent="0" algn="ctr" defTabSz="914354" rtl="0" eaLnBrk="0" fontAlgn="base" latinLnBrk="0" hangingPunct="0">
              <a:lnSpc>
                <a:spcPct val="100000"/>
              </a:lnSpc>
              <a:spcBef>
                <a:spcPct val="0"/>
              </a:spcBef>
              <a:spcAft>
                <a:spcPct val="0"/>
              </a:spcAft>
              <a:buClrTx/>
              <a:buSzTx/>
              <a:buFontTx/>
              <a:buNone/>
              <a:tabLst/>
              <a:defRPr/>
            </a:pPr>
            <a:endParaRPr kumimoji="0" lang="de-DE" sz="1300" b="1" i="0" u="none" strike="noStrike" kern="1200" cap="none" spc="0" normalizeH="0" baseline="0" noProof="0" dirty="0">
              <a:ln>
                <a:noFill/>
              </a:ln>
              <a:solidFill>
                <a:srgbClr val="000000"/>
              </a:solidFill>
              <a:effectLst/>
              <a:uLnTx/>
              <a:uFillTx/>
              <a:latin typeface="Arial" panose="020B0604020202020204" pitchFamily="34" charset="0"/>
              <a:ea typeface="ＭＳ Ｐゴシック" charset="-128"/>
              <a:cs typeface="Arial" panose="020B0604020202020204" pitchFamily="34" charset="0"/>
            </a:endParaRPr>
          </a:p>
          <a:p>
            <a:pPr marL="0" marR="0" lvl="0" indent="0" algn="ctr" defTabSz="914354" rtl="0" eaLnBrk="0" fontAlgn="base" latinLnBrk="0" hangingPunct="0">
              <a:lnSpc>
                <a:spcPct val="100000"/>
              </a:lnSpc>
              <a:spcBef>
                <a:spcPct val="0"/>
              </a:spcBef>
              <a:spcAft>
                <a:spcPct val="0"/>
              </a:spcAft>
              <a:buClrTx/>
              <a:buSzTx/>
              <a:buFontTx/>
              <a:buNone/>
              <a:tabLst/>
              <a:defRPr/>
            </a:pPr>
            <a:endParaRPr kumimoji="0" lang="de-DE" sz="1300" b="1" i="0" u="none" strike="noStrike" kern="1200" cap="none" spc="0" normalizeH="0" baseline="0" noProof="0" dirty="0">
              <a:ln>
                <a:noFill/>
              </a:ln>
              <a:solidFill>
                <a:srgbClr val="000000"/>
              </a:solidFill>
              <a:effectLst/>
              <a:uLnTx/>
              <a:uFillTx/>
              <a:latin typeface="Arial" panose="020B0604020202020204" pitchFamily="34" charset="0"/>
              <a:ea typeface="ＭＳ Ｐゴシック" charset="-128"/>
              <a:cs typeface="Arial" panose="020B0604020202020204" pitchFamily="34" charset="0"/>
            </a:endParaRPr>
          </a:p>
          <a:p>
            <a:pPr marL="0" marR="0" lvl="0" indent="0" algn="ctr" defTabSz="914354" rtl="0" eaLnBrk="0" fontAlgn="base" latinLnBrk="0" hangingPunct="0">
              <a:lnSpc>
                <a:spcPct val="100000"/>
              </a:lnSpc>
              <a:spcBef>
                <a:spcPct val="0"/>
              </a:spcBef>
              <a:spcAft>
                <a:spcPct val="0"/>
              </a:spcAft>
              <a:buClrTx/>
              <a:buSzTx/>
              <a:buFontTx/>
              <a:buNone/>
              <a:tabLst/>
              <a:defRPr/>
            </a:pPr>
            <a:endParaRPr kumimoji="0" lang="de-DE" sz="1300" b="1" i="0" u="none" strike="noStrike" kern="1200" cap="none" spc="0" normalizeH="0" baseline="0" noProof="0" dirty="0">
              <a:ln>
                <a:noFill/>
              </a:ln>
              <a:solidFill>
                <a:srgbClr val="000000"/>
              </a:solidFill>
              <a:effectLst/>
              <a:uLnTx/>
              <a:uFillTx/>
              <a:latin typeface="Arial" panose="020B0604020202020204" pitchFamily="34" charset="0"/>
              <a:ea typeface="ＭＳ Ｐゴシック" charset="-128"/>
              <a:cs typeface="Arial" panose="020B0604020202020204" pitchFamily="34" charset="0"/>
            </a:endParaRPr>
          </a:p>
          <a:p>
            <a:pPr marL="0" marR="0" lvl="0" indent="0" algn="ctr" defTabSz="914354" rtl="0" eaLnBrk="0" fontAlgn="base" latinLnBrk="0" hangingPunct="0">
              <a:lnSpc>
                <a:spcPct val="100000"/>
              </a:lnSpc>
              <a:spcBef>
                <a:spcPct val="0"/>
              </a:spcBef>
              <a:spcAft>
                <a:spcPct val="0"/>
              </a:spcAft>
              <a:buClrTx/>
              <a:buSzTx/>
              <a:buFontTx/>
              <a:buNone/>
              <a:tabLst/>
              <a:defRPr/>
            </a:pPr>
            <a:endParaRPr kumimoji="0" lang="de-DE" sz="1300" b="1" i="0" u="none" strike="noStrike" kern="1200" cap="none" spc="0" normalizeH="0" baseline="0" noProof="0" dirty="0">
              <a:ln>
                <a:noFill/>
              </a:ln>
              <a:solidFill>
                <a:srgbClr val="000000"/>
              </a:solidFill>
              <a:effectLst/>
              <a:uLnTx/>
              <a:uFillTx/>
              <a:latin typeface="Arial" panose="020B0604020202020204" pitchFamily="34" charset="0"/>
              <a:ea typeface="ＭＳ Ｐゴシック" charset="-128"/>
              <a:cs typeface="Arial" panose="020B0604020202020204" pitchFamily="34" charset="0"/>
            </a:endParaRPr>
          </a:p>
          <a:p>
            <a:pPr marL="0" marR="0" lvl="0" indent="0" algn="ctr" defTabSz="914354" rtl="0" eaLnBrk="0" fontAlgn="base" latinLnBrk="0" hangingPunct="0">
              <a:lnSpc>
                <a:spcPct val="100000"/>
              </a:lnSpc>
              <a:spcBef>
                <a:spcPct val="0"/>
              </a:spcBef>
              <a:spcAft>
                <a:spcPct val="0"/>
              </a:spcAft>
              <a:buClrTx/>
              <a:buSzTx/>
              <a:buFontTx/>
              <a:buNone/>
              <a:tabLst/>
              <a:defRPr/>
            </a:pPr>
            <a:endParaRPr kumimoji="0" lang="de-DE" sz="1300" b="1" i="0" u="none" strike="noStrike" kern="1200" cap="none" spc="0" normalizeH="0" baseline="0" noProof="0" dirty="0">
              <a:ln>
                <a:noFill/>
              </a:ln>
              <a:solidFill>
                <a:srgbClr val="000000"/>
              </a:solidFill>
              <a:effectLst/>
              <a:uLnTx/>
              <a:uFillTx/>
              <a:latin typeface="Arial" panose="020B0604020202020204" pitchFamily="34" charset="0"/>
              <a:ea typeface="ＭＳ Ｐゴシック" charset="-128"/>
              <a:cs typeface="Arial" panose="020B0604020202020204" pitchFamily="34" charset="0"/>
            </a:endParaRPr>
          </a:p>
          <a:p>
            <a:pPr marL="0" marR="0" lvl="0" indent="0" algn="ctr" defTabSz="914354" rtl="0" eaLnBrk="0" fontAlgn="base" latinLnBrk="0" hangingPunct="0">
              <a:lnSpc>
                <a:spcPct val="100000"/>
              </a:lnSpc>
              <a:spcBef>
                <a:spcPct val="0"/>
              </a:spcBef>
              <a:spcAft>
                <a:spcPct val="0"/>
              </a:spcAft>
              <a:buClrTx/>
              <a:buSzTx/>
              <a:buFontTx/>
              <a:buNone/>
              <a:tabLst/>
              <a:defRPr/>
            </a:pPr>
            <a:endParaRPr kumimoji="0" lang="de-DE" sz="1300" b="1" i="0" u="none" strike="noStrike" kern="1200" cap="none" spc="0" normalizeH="0" baseline="0" noProof="0" dirty="0">
              <a:ln>
                <a:noFill/>
              </a:ln>
              <a:solidFill>
                <a:srgbClr val="000000"/>
              </a:solidFill>
              <a:effectLst/>
              <a:uLnTx/>
              <a:uFillTx/>
              <a:latin typeface="Arial" panose="020B0604020202020204" pitchFamily="34" charset="0"/>
              <a:ea typeface="ＭＳ Ｐゴシック" charset="-128"/>
              <a:cs typeface="Arial" panose="020B0604020202020204" pitchFamily="34" charset="0"/>
            </a:endParaRPr>
          </a:p>
          <a:p>
            <a:pPr marL="0" marR="0" lvl="0" indent="0" algn="ctr" defTabSz="914354" rtl="0" eaLnBrk="0" fontAlgn="base" latinLnBrk="0" hangingPunct="0">
              <a:lnSpc>
                <a:spcPct val="100000"/>
              </a:lnSpc>
              <a:spcBef>
                <a:spcPct val="0"/>
              </a:spcBef>
              <a:spcAft>
                <a:spcPct val="0"/>
              </a:spcAft>
              <a:buClrTx/>
              <a:buSzTx/>
              <a:buFontTx/>
              <a:buNone/>
              <a:tabLst/>
              <a:defRPr/>
            </a:pPr>
            <a:endParaRPr kumimoji="0" lang="de-DE" sz="1300" b="1" i="0" u="none" strike="noStrike" kern="1200" cap="none" spc="0" normalizeH="0" baseline="0" noProof="0" dirty="0">
              <a:ln>
                <a:noFill/>
              </a:ln>
              <a:solidFill>
                <a:srgbClr val="000000"/>
              </a:solidFill>
              <a:effectLst/>
              <a:uLnTx/>
              <a:uFillTx/>
              <a:latin typeface="Arial" panose="020B0604020202020204" pitchFamily="34" charset="0"/>
              <a:ea typeface="ＭＳ Ｐゴシック" charset="-128"/>
              <a:cs typeface="Arial" panose="020B0604020202020204" pitchFamily="34" charset="0"/>
            </a:endParaRPr>
          </a:p>
          <a:p>
            <a:pPr marL="0" marR="0" lvl="0" indent="0" algn="ctr" defTabSz="914354" rtl="0" eaLnBrk="0" fontAlgn="base" latinLnBrk="0" hangingPunct="0">
              <a:lnSpc>
                <a:spcPct val="100000"/>
              </a:lnSpc>
              <a:spcBef>
                <a:spcPct val="0"/>
              </a:spcBef>
              <a:spcAft>
                <a:spcPct val="0"/>
              </a:spcAft>
              <a:buClrTx/>
              <a:buSzTx/>
              <a:buFontTx/>
              <a:buNone/>
              <a:tabLst/>
              <a:defRPr/>
            </a:pPr>
            <a:endParaRPr kumimoji="0" lang="de-DE" sz="1300" b="1" i="0" u="none" strike="noStrike" kern="1200" cap="none" spc="0" normalizeH="0" baseline="0" noProof="0" dirty="0">
              <a:ln>
                <a:noFill/>
              </a:ln>
              <a:solidFill>
                <a:srgbClr val="000000"/>
              </a:solidFill>
              <a:effectLst/>
              <a:uLnTx/>
              <a:uFillTx/>
              <a:latin typeface="Arial" panose="020B0604020202020204" pitchFamily="34" charset="0"/>
              <a:ea typeface="ＭＳ Ｐゴシック" charset="-128"/>
              <a:cs typeface="Arial" panose="020B0604020202020204" pitchFamily="34" charset="0"/>
            </a:endParaRPr>
          </a:p>
          <a:p>
            <a:pPr marL="0" marR="0" lvl="0" indent="0" algn="ctr" defTabSz="914354" rtl="0" eaLnBrk="0" fontAlgn="base" latinLnBrk="0" hangingPunct="0">
              <a:lnSpc>
                <a:spcPct val="100000"/>
              </a:lnSpc>
              <a:spcBef>
                <a:spcPct val="0"/>
              </a:spcBef>
              <a:spcAft>
                <a:spcPct val="0"/>
              </a:spcAft>
              <a:buClrTx/>
              <a:buSzTx/>
              <a:buFontTx/>
              <a:buNone/>
              <a:tabLst/>
              <a:defRPr/>
            </a:pPr>
            <a:endParaRPr kumimoji="0" lang="de-DE" sz="1300" b="1" i="0" u="none" strike="noStrike" kern="1200" cap="none" spc="0" normalizeH="0" baseline="0" noProof="0" dirty="0">
              <a:ln>
                <a:noFill/>
              </a:ln>
              <a:solidFill>
                <a:srgbClr val="000000"/>
              </a:solidFill>
              <a:effectLst/>
              <a:uLnTx/>
              <a:uFillTx/>
              <a:latin typeface="Arial" panose="020B0604020202020204" pitchFamily="34" charset="0"/>
              <a:ea typeface="ＭＳ Ｐゴシック" charset="-128"/>
              <a:cs typeface="Arial" panose="020B0604020202020204" pitchFamily="34" charset="0"/>
            </a:endParaRPr>
          </a:p>
          <a:p>
            <a:pPr marL="0" marR="0" lvl="0" indent="0" algn="ctr" defTabSz="914354" rtl="0" eaLnBrk="0" fontAlgn="base" latinLnBrk="0" hangingPunct="0">
              <a:lnSpc>
                <a:spcPct val="100000"/>
              </a:lnSpc>
              <a:spcBef>
                <a:spcPct val="0"/>
              </a:spcBef>
              <a:spcAft>
                <a:spcPct val="0"/>
              </a:spcAft>
              <a:buClrTx/>
              <a:buSzTx/>
              <a:buFontTx/>
              <a:buNone/>
              <a:tabLst/>
              <a:defRPr/>
            </a:pPr>
            <a:endParaRPr kumimoji="0" lang="de-DE" sz="1300" b="1" i="0" u="none" strike="noStrike" kern="1200" cap="none" spc="0" normalizeH="0" baseline="0" noProof="0" dirty="0">
              <a:ln>
                <a:noFill/>
              </a:ln>
              <a:solidFill>
                <a:srgbClr val="000000"/>
              </a:solidFill>
              <a:effectLst/>
              <a:uLnTx/>
              <a:uFillTx/>
              <a:latin typeface="Arial" panose="020B0604020202020204" pitchFamily="34" charset="0"/>
              <a:ea typeface="ＭＳ Ｐゴシック" charset="-128"/>
              <a:cs typeface="Arial" panose="020B0604020202020204" pitchFamily="34" charset="0"/>
            </a:endParaRPr>
          </a:p>
          <a:p>
            <a:pPr marL="0" marR="0" lvl="0" indent="0" algn="ctr" defTabSz="914354" rtl="0" eaLnBrk="0" fontAlgn="base" latinLnBrk="0" hangingPunct="0">
              <a:lnSpc>
                <a:spcPct val="100000"/>
              </a:lnSpc>
              <a:spcBef>
                <a:spcPct val="0"/>
              </a:spcBef>
              <a:spcAft>
                <a:spcPct val="0"/>
              </a:spcAft>
              <a:buClrTx/>
              <a:buSzTx/>
              <a:buFontTx/>
              <a:buNone/>
              <a:tabLst/>
              <a:defRPr/>
            </a:pPr>
            <a:endParaRPr kumimoji="0" lang="de-DE" sz="1300" b="1" i="0" u="none" strike="noStrike" kern="1200" cap="none" spc="0" normalizeH="0" baseline="0" noProof="0" dirty="0">
              <a:ln>
                <a:noFill/>
              </a:ln>
              <a:solidFill>
                <a:srgbClr val="000000"/>
              </a:solidFill>
              <a:effectLst/>
              <a:uLnTx/>
              <a:uFillTx/>
              <a:latin typeface="Arial" panose="020B0604020202020204" pitchFamily="34" charset="0"/>
              <a:ea typeface="ＭＳ Ｐゴシック" charset="-128"/>
              <a:cs typeface="Arial" panose="020B0604020202020204" pitchFamily="34" charset="0"/>
            </a:endParaRPr>
          </a:p>
          <a:p>
            <a:pPr marL="0" marR="0" lvl="0" indent="0" algn="ctr" defTabSz="914354" rtl="0" eaLnBrk="0" fontAlgn="base" latinLnBrk="0" hangingPunct="0">
              <a:lnSpc>
                <a:spcPct val="100000"/>
              </a:lnSpc>
              <a:spcBef>
                <a:spcPct val="0"/>
              </a:spcBef>
              <a:spcAft>
                <a:spcPct val="0"/>
              </a:spcAft>
              <a:buClrTx/>
              <a:buSzTx/>
              <a:buFontTx/>
              <a:buNone/>
              <a:tabLst/>
              <a:defRPr/>
            </a:pPr>
            <a:endParaRPr kumimoji="0" lang="de-DE" sz="1300" b="1" i="0" u="none" strike="noStrike" kern="1200" cap="none" spc="0" normalizeH="0" baseline="0" noProof="0" dirty="0">
              <a:ln>
                <a:noFill/>
              </a:ln>
              <a:solidFill>
                <a:srgbClr val="000000"/>
              </a:solidFill>
              <a:effectLst/>
              <a:uLnTx/>
              <a:uFillTx/>
              <a:latin typeface="Arial" panose="020B0604020202020204" pitchFamily="34" charset="0"/>
              <a:ea typeface="ＭＳ Ｐゴシック" charset="-128"/>
              <a:cs typeface="Arial" panose="020B0604020202020204" pitchFamily="34" charset="0"/>
            </a:endParaRPr>
          </a:p>
          <a:p>
            <a:pPr marL="0" marR="0" lvl="0" indent="0" algn="ctr" defTabSz="914354" rtl="0" eaLnBrk="0" fontAlgn="base" latinLnBrk="0" hangingPunct="0">
              <a:lnSpc>
                <a:spcPct val="100000"/>
              </a:lnSpc>
              <a:spcBef>
                <a:spcPct val="0"/>
              </a:spcBef>
              <a:spcAft>
                <a:spcPct val="0"/>
              </a:spcAft>
              <a:buClrTx/>
              <a:buSzTx/>
              <a:buFontTx/>
              <a:buNone/>
              <a:tabLst/>
              <a:defRPr/>
            </a:pPr>
            <a:endParaRPr kumimoji="0" lang="de-DE" sz="1300" b="1" i="0" u="none" strike="noStrike" kern="1200" cap="none" spc="0" normalizeH="0" baseline="0" noProof="0" dirty="0">
              <a:ln>
                <a:noFill/>
              </a:ln>
              <a:solidFill>
                <a:srgbClr val="000000"/>
              </a:solidFill>
              <a:effectLst/>
              <a:uLnTx/>
              <a:uFillTx/>
              <a:latin typeface="Arial" panose="020B0604020202020204" pitchFamily="34" charset="0"/>
              <a:ea typeface="ＭＳ Ｐゴシック" charset="-128"/>
              <a:cs typeface="Arial" panose="020B0604020202020204" pitchFamily="34" charset="0"/>
            </a:endParaRPr>
          </a:p>
          <a:p>
            <a:pPr marL="0" marR="0" lvl="0" indent="0" algn="ctr" defTabSz="914354" rtl="0" eaLnBrk="0" fontAlgn="base" latinLnBrk="0" hangingPunct="0">
              <a:lnSpc>
                <a:spcPct val="100000"/>
              </a:lnSpc>
              <a:spcBef>
                <a:spcPct val="0"/>
              </a:spcBef>
              <a:spcAft>
                <a:spcPct val="0"/>
              </a:spcAft>
              <a:buClrTx/>
              <a:buSzTx/>
              <a:buFontTx/>
              <a:buNone/>
              <a:tabLst/>
              <a:defRPr/>
            </a:pPr>
            <a:endParaRPr kumimoji="0" lang="de-DE" sz="1300" b="1" i="0" u="none" strike="noStrike" kern="1200" cap="none" spc="0" normalizeH="0" baseline="0" noProof="0" dirty="0">
              <a:ln>
                <a:noFill/>
              </a:ln>
              <a:solidFill>
                <a:srgbClr val="000000"/>
              </a:solidFill>
              <a:effectLst/>
              <a:uLnTx/>
              <a:uFillTx/>
              <a:latin typeface="Arial" panose="020B0604020202020204" pitchFamily="34" charset="0"/>
              <a:ea typeface="ＭＳ Ｐゴシック" charset="-128"/>
              <a:cs typeface="Arial" panose="020B0604020202020204" pitchFamily="34" charset="0"/>
            </a:endParaRPr>
          </a:p>
          <a:p>
            <a:pPr marL="0" marR="0" lvl="0" indent="0" algn="ctr" defTabSz="914354" rtl="0" eaLnBrk="0" fontAlgn="base" latinLnBrk="0" hangingPunct="0">
              <a:lnSpc>
                <a:spcPct val="100000"/>
              </a:lnSpc>
              <a:spcBef>
                <a:spcPct val="0"/>
              </a:spcBef>
              <a:spcAft>
                <a:spcPct val="0"/>
              </a:spcAft>
              <a:buClrTx/>
              <a:buSzTx/>
              <a:buFontTx/>
              <a:buNone/>
              <a:tabLst/>
              <a:defRPr/>
            </a:pPr>
            <a:endParaRPr kumimoji="0" lang="de-DE" sz="1300" b="1" i="0" u="none" strike="noStrike" kern="1200" cap="none" spc="0" normalizeH="0" baseline="0" noProof="0" dirty="0">
              <a:ln>
                <a:noFill/>
              </a:ln>
              <a:solidFill>
                <a:srgbClr val="000000"/>
              </a:solidFill>
              <a:effectLst/>
              <a:uLnTx/>
              <a:uFillTx/>
              <a:latin typeface="Arial" panose="020B0604020202020204" pitchFamily="34" charset="0"/>
              <a:ea typeface="ＭＳ Ｐゴシック" charset="-128"/>
              <a:cs typeface="Arial" panose="020B0604020202020204" pitchFamily="34" charset="0"/>
            </a:endParaRPr>
          </a:p>
          <a:p>
            <a:pPr marL="0" marR="0" lvl="0" indent="0" algn="ctr" defTabSz="914354" rtl="0" eaLnBrk="0" fontAlgn="base" latinLnBrk="0" hangingPunct="0">
              <a:lnSpc>
                <a:spcPct val="100000"/>
              </a:lnSpc>
              <a:spcBef>
                <a:spcPct val="0"/>
              </a:spcBef>
              <a:spcAft>
                <a:spcPct val="0"/>
              </a:spcAft>
              <a:buClrTx/>
              <a:buSzTx/>
              <a:buFontTx/>
              <a:buNone/>
              <a:tabLst/>
              <a:defRPr/>
            </a:pPr>
            <a:endParaRPr kumimoji="0" lang="de-DE" sz="1300" b="1" i="0" u="none" strike="noStrike" kern="1200" cap="none" spc="0" normalizeH="0" baseline="0" noProof="0" dirty="0">
              <a:ln>
                <a:noFill/>
              </a:ln>
              <a:solidFill>
                <a:srgbClr val="000000"/>
              </a:solidFill>
              <a:effectLst/>
              <a:uLnTx/>
              <a:uFillTx/>
              <a:latin typeface="Arial" panose="020B0604020202020204" pitchFamily="34" charset="0"/>
              <a:ea typeface="ＭＳ Ｐゴシック" charset="-128"/>
              <a:cs typeface="Arial" panose="020B0604020202020204" pitchFamily="34" charset="0"/>
            </a:endParaRPr>
          </a:p>
          <a:p>
            <a:pPr marL="0" marR="0" lvl="0" indent="0" algn="ctr" defTabSz="914354" rtl="0" eaLnBrk="0" fontAlgn="base" latinLnBrk="0" hangingPunct="0">
              <a:lnSpc>
                <a:spcPct val="100000"/>
              </a:lnSpc>
              <a:spcBef>
                <a:spcPct val="0"/>
              </a:spcBef>
              <a:spcAft>
                <a:spcPct val="0"/>
              </a:spcAft>
              <a:buClrTx/>
              <a:buSzTx/>
              <a:buFontTx/>
              <a:buNone/>
              <a:tabLst/>
              <a:defRPr/>
            </a:pPr>
            <a:endParaRPr kumimoji="0" lang="de-DE" sz="1300" b="1" i="0" u="none" strike="noStrike" kern="1200" cap="none" spc="0" normalizeH="0" baseline="0" noProof="0" dirty="0">
              <a:ln>
                <a:noFill/>
              </a:ln>
              <a:solidFill>
                <a:srgbClr val="000000"/>
              </a:solidFill>
              <a:effectLst/>
              <a:uLnTx/>
              <a:uFillTx/>
              <a:latin typeface="Arial" panose="020B0604020202020204" pitchFamily="34" charset="0"/>
              <a:ea typeface="ＭＳ Ｐゴシック" charset="-128"/>
              <a:cs typeface="Arial" panose="020B0604020202020204" pitchFamily="34" charset="0"/>
            </a:endParaRPr>
          </a:p>
          <a:p>
            <a:pPr marL="0" marR="0" lvl="0" indent="0" algn="ctr" defTabSz="914354" rtl="0" eaLnBrk="0" fontAlgn="base" latinLnBrk="0" hangingPunct="0">
              <a:lnSpc>
                <a:spcPct val="100000"/>
              </a:lnSpc>
              <a:spcBef>
                <a:spcPct val="0"/>
              </a:spcBef>
              <a:spcAft>
                <a:spcPct val="0"/>
              </a:spcAft>
              <a:buClrTx/>
              <a:buSzTx/>
              <a:buFontTx/>
              <a:buNone/>
              <a:tabLst/>
              <a:defRPr/>
            </a:pPr>
            <a:endParaRPr kumimoji="0" lang="de-DE" sz="1300" b="1" i="0" u="none" strike="noStrike" kern="1200" cap="none" spc="0" normalizeH="0" baseline="0" noProof="0" dirty="0">
              <a:ln>
                <a:noFill/>
              </a:ln>
              <a:solidFill>
                <a:srgbClr val="000000"/>
              </a:solidFill>
              <a:effectLst/>
              <a:uLnTx/>
              <a:uFillTx/>
              <a:latin typeface="Arial" panose="020B0604020202020204" pitchFamily="34" charset="0"/>
              <a:ea typeface="ＭＳ Ｐゴシック" charset="-128"/>
              <a:cs typeface="Arial" panose="020B0604020202020204" pitchFamily="34" charset="0"/>
            </a:endParaRPr>
          </a:p>
          <a:p>
            <a:pPr marL="0" marR="0" lvl="0" indent="0" algn="ctr" defTabSz="914354" rtl="0" eaLnBrk="0" fontAlgn="base" latinLnBrk="0" hangingPunct="0">
              <a:lnSpc>
                <a:spcPct val="100000"/>
              </a:lnSpc>
              <a:spcBef>
                <a:spcPct val="0"/>
              </a:spcBef>
              <a:spcAft>
                <a:spcPct val="0"/>
              </a:spcAft>
              <a:buClrTx/>
              <a:buSzTx/>
              <a:buFontTx/>
              <a:buNone/>
              <a:tabLst/>
              <a:defRPr/>
            </a:pPr>
            <a:endParaRPr kumimoji="0" lang="de-DE" sz="1300" b="1" i="0" u="none" strike="noStrike" kern="1200" cap="none" spc="0" normalizeH="0" baseline="0" noProof="0" dirty="0">
              <a:ln>
                <a:noFill/>
              </a:ln>
              <a:solidFill>
                <a:srgbClr val="000000"/>
              </a:solidFill>
              <a:effectLst/>
              <a:uLnTx/>
              <a:uFillTx/>
              <a:latin typeface="Arial" panose="020B0604020202020204" pitchFamily="34" charset="0"/>
              <a:ea typeface="ＭＳ Ｐゴシック" charset="-128"/>
              <a:cs typeface="Arial" panose="020B0604020202020204" pitchFamily="34" charset="0"/>
            </a:endParaRPr>
          </a:p>
          <a:p>
            <a:pPr marL="0" marR="0" lvl="0" indent="0" algn="ctr" defTabSz="914354" rtl="0" eaLnBrk="0" fontAlgn="base" latinLnBrk="0" hangingPunct="0">
              <a:lnSpc>
                <a:spcPct val="100000"/>
              </a:lnSpc>
              <a:spcBef>
                <a:spcPct val="0"/>
              </a:spcBef>
              <a:spcAft>
                <a:spcPct val="0"/>
              </a:spcAft>
              <a:buClrTx/>
              <a:buSzTx/>
              <a:buFontTx/>
              <a:buNone/>
              <a:tabLst/>
              <a:defRPr/>
            </a:pPr>
            <a:endParaRPr kumimoji="0" lang="de-DE" sz="1300" b="1" i="0" u="none" strike="noStrike" kern="1200" cap="none" spc="0" normalizeH="0" baseline="0" noProof="0" dirty="0">
              <a:ln>
                <a:noFill/>
              </a:ln>
              <a:solidFill>
                <a:srgbClr val="000000"/>
              </a:solidFill>
              <a:effectLst/>
              <a:uLnTx/>
              <a:uFillTx/>
              <a:latin typeface="Arial" panose="020B0604020202020204" pitchFamily="34" charset="0"/>
              <a:ea typeface="ＭＳ Ｐゴシック" charset="-128"/>
              <a:cs typeface="Arial" panose="020B0604020202020204" pitchFamily="34" charset="0"/>
            </a:endParaRPr>
          </a:p>
          <a:p>
            <a:pPr marL="0" marR="0" lvl="0" indent="0" algn="ctr" defTabSz="914354" rtl="0" eaLnBrk="0" fontAlgn="base" latinLnBrk="0" hangingPunct="0">
              <a:lnSpc>
                <a:spcPct val="100000"/>
              </a:lnSpc>
              <a:spcBef>
                <a:spcPct val="0"/>
              </a:spcBef>
              <a:spcAft>
                <a:spcPct val="0"/>
              </a:spcAft>
              <a:buClrTx/>
              <a:buSzTx/>
              <a:buFontTx/>
              <a:buNone/>
              <a:tabLst/>
              <a:defRPr/>
            </a:pPr>
            <a:r>
              <a:rPr kumimoji="0" lang="de-DE" sz="1300" b="1" i="0" u="none" strike="noStrike" kern="1200" cap="none" spc="0" normalizeH="0" baseline="0" noProof="0" dirty="0">
                <a:ln>
                  <a:noFill/>
                </a:ln>
                <a:solidFill>
                  <a:srgbClr val="000000"/>
                </a:solidFill>
                <a:effectLst/>
                <a:uLnTx/>
                <a:uFillTx/>
                <a:latin typeface="Arial" panose="020B0604020202020204" pitchFamily="34" charset="0"/>
                <a:ea typeface="ＭＳ Ｐゴシック" charset="-128"/>
                <a:cs typeface="Arial" panose="020B0604020202020204" pitchFamily="34" charset="0"/>
              </a:rPr>
              <a:t>Vorgehensweise bei </a:t>
            </a:r>
            <a:br>
              <a:rPr kumimoji="0" lang="de-DE" sz="1300" b="1" i="0" u="none" strike="noStrike" kern="1200" cap="none" spc="0" normalizeH="0" baseline="0" noProof="0" dirty="0">
                <a:ln>
                  <a:noFill/>
                </a:ln>
                <a:solidFill>
                  <a:srgbClr val="000000"/>
                </a:solidFill>
                <a:effectLst/>
                <a:uLnTx/>
                <a:uFillTx/>
                <a:latin typeface="Arial" panose="020B0604020202020204" pitchFamily="34" charset="0"/>
                <a:ea typeface="ＭＳ Ｐゴシック" charset="-128"/>
                <a:cs typeface="Arial" panose="020B0604020202020204" pitchFamily="34" charset="0"/>
              </a:rPr>
            </a:br>
            <a:r>
              <a:rPr kumimoji="0" lang="de-DE" sz="1300" b="1" i="0" u="none" strike="noStrike" kern="1200" cap="none" spc="0" normalizeH="0" baseline="0" noProof="0" dirty="0">
                <a:ln>
                  <a:noFill/>
                </a:ln>
                <a:solidFill>
                  <a:srgbClr val="000000"/>
                </a:solidFill>
                <a:effectLst/>
                <a:uLnTx/>
                <a:uFillTx/>
                <a:latin typeface="Arial" panose="020B0604020202020204" pitchFamily="34" charset="0"/>
                <a:ea typeface="ＭＳ Ｐゴシック" charset="-128"/>
                <a:cs typeface="Arial" panose="020B0604020202020204" pitchFamily="34" charset="0"/>
              </a:rPr>
              <a:t>Artefakt-Brainstorming</a:t>
            </a:r>
          </a:p>
          <a:p>
            <a:pPr marL="0" marR="0" lvl="0" indent="0" algn="ctr" defTabSz="914354" rtl="0" eaLnBrk="0" fontAlgn="base" latinLnBrk="0" hangingPunct="0">
              <a:lnSpc>
                <a:spcPct val="100000"/>
              </a:lnSpc>
              <a:spcBef>
                <a:spcPct val="0"/>
              </a:spcBef>
              <a:spcAft>
                <a:spcPct val="0"/>
              </a:spcAft>
              <a:buClrTx/>
              <a:buSzTx/>
              <a:buFontTx/>
              <a:buNone/>
              <a:tabLst/>
              <a:defRPr/>
            </a:pPr>
            <a:endParaRPr kumimoji="0" lang="de-DE" sz="1300" b="1" i="0" u="none" strike="noStrike" kern="1200" cap="none" spc="0" normalizeH="0" baseline="0" noProof="0" dirty="0">
              <a:ln>
                <a:noFill/>
              </a:ln>
              <a:solidFill>
                <a:srgbClr val="000000"/>
              </a:solidFill>
              <a:effectLst/>
              <a:uLnTx/>
              <a:uFillTx/>
              <a:latin typeface="Arial" panose="020B0604020202020204" pitchFamily="34" charset="0"/>
              <a:ea typeface="ＭＳ Ｐゴシック" charset="-128"/>
              <a:cs typeface="Arial" panose="020B0604020202020204" pitchFamily="34" charset="0"/>
            </a:endParaRPr>
          </a:p>
          <a:p>
            <a:pPr marL="0" marR="0" lvl="0" indent="0" algn="l" defTabSz="914377" rtl="0" eaLnBrk="0" fontAlgn="base" latinLnBrk="0" hangingPunct="0">
              <a:lnSpc>
                <a:spcPct val="100000"/>
              </a:lnSpc>
              <a:spcBef>
                <a:spcPct val="0"/>
              </a:spcBef>
              <a:spcAft>
                <a:spcPct val="0"/>
              </a:spcAft>
              <a:buClrTx/>
              <a:buSzTx/>
              <a:buFontTx/>
              <a:buNone/>
              <a:tabLst/>
              <a:defRPr/>
            </a:pPr>
            <a:endParaRPr kumimoji="0" lang="de-DE" sz="1300" b="0" i="0" u="none" strike="noStrike" kern="1200" cap="none" spc="0" normalizeH="0" baseline="0" noProof="0" dirty="0">
              <a:ln>
                <a:noFill/>
              </a:ln>
              <a:solidFill>
                <a:srgbClr val="000000"/>
              </a:solidFill>
              <a:effectLst/>
              <a:uLnTx/>
              <a:uFillTx/>
              <a:ea typeface="ＭＳ Ｐゴシック" charset="-128"/>
              <a:cs typeface="Arial" charset="0"/>
            </a:endParaRPr>
          </a:p>
        </p:txBody>
      </p:sp>
      <p:sp>
        <p:nvSpPr>
          <p:cNvPr id="34" name="Rechteck 33">
            <a:extLst>
              <a:ext uri="{FF2B5EF4-FFF2-40B4-BE49-F238E27FC236}">
                <a16:creationId xmlns:a16="http://schemas.microsoft.com/office/drawing/2014/main" id="{BBE49210-CF1B-419D-B963-F69CBA1C28F9}"/>
              </a:ext>
            </a:extLst>
          </p:cNvPr>
          <p:cNvSpPr/>
          <p:nvPr/>
        </p:nvSpPr>
        <p:spPr bwMode="auto">
          <a:xfrm>
            <a:off x="1357208" y="3573016"/>
            <a:ext cx="2470724" cy="1004721"/>
          </a:xfrm>
          <a:prstGeom prst="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l" defTabSz="914377" rtl="0" eaLnBrk="0" fontAlgn="base" latinLnBrk="0" hangingPunct="0">
              <a:lnSpc>
                <a:spcPct val="100000"/>
              </a:lnSpc>
              <a:spcBef>
                <a:spcPct val="0"/>
              </a:spcBef>
              <a:spcAft>
                <a:spcPct val="0"/>
              </a:spcAft>
              <a:buClrTx/>
              <a:buSzTx/>
              <a:buFontTx/>
              <a:buNone/>
              <a:tabLst/>
              <a:defRPr/>
            </a:pPr>
            <a:r>
              <a:rPr kumimoji="0" lang="de-DE" sz="1200" b="0" i="0" u="none" strike="noStrike" kern="1200" cap="none" spc="0" normalizeH="0" baseline="0" noProof="0" dirty="0">
                <a:ln>
                  <a:noFill/>
                </a:ln>
                <a:solidFill>
                  <a:srgbClr val="000000"/>
                </a:solidFill>
                <a:effectLst/>
                <a:uLnTx/>
                <a:uFillTx/>
                <a:latin typeface="+mn-lt"/>
                <a:ea typeface="ＭＳ Ｐゴシック" charset="-128"/>
                <a:cs typeface="Arial" charset="0"/>
              </a:rPr>
              <a:t>Sie dient dazu </a:t>
            </a:r>
            <a:r>
              <a:rPr kumimoji="0" lang="de-DE" sz="1200" b="1" i="0" u="none" strike="noStrike" kern="1200" cap="none" spc="0" normalizeH="0" baseline="0" noProof="0" dirty="0">
                <a:ln>
                  <a:noFill/>
                </a:ln>
                <a:solidFill>
                  <a:srgbClr val="000000"/>
                </a:solidFill>
                <a:effectLst/>
                <a:uLnTx/>
                <a:uFillTx/>
                <a:latin typeface="+mn-lt"/>
                <a:ea typeface="ＭＳ Ｐゴシック" charset="-128"/>
                <a:cs typeface="Arial" charset="0"/>
              </a:rPr>
              <a:t>bestehende Ideen zu sammeln</a:t>
            </a:r>
            <a:r>
              <a:rPr kumimoji="0" lang="de-DE" sz="1200" b="0" i="0" u="none" strike="noStrike" kern="1200" cap="none" spc="0" normalizeH="0" baseline="0" noProof="0" dirty="0">
                <a:ln>
                  <a:noFill/>
                </a:ln>
                <a:solidFill>
                  <a:srgbClr val="000000"/>
                </a:solidFill>
                <a:effectLst/>
                <a:uLnTx/>
                <a:uFillTx/>
                <a:latin typeface="+mn-lt"/>
                <a:ea typeface="ＭＳ Ｐゴシック" charset="-128"/>
                <a:cs typeface="Arial" charset="0"/>
              </a:rPr>
              <a:t> und in der Gruppe zu kommunizieren. Hierarchie-geleitete Ideenfindung kann damit umgangen werden.</a:t>
            </a:r>
          </a:p>
        </p:txBody>
      </p:sp>
      <p:sp>
        <p:nvSpPr>
          <p:cNvPr id="35" name="Rechteck 34">
            <a:extLst>
              <a:ext uri="{FF2B5EF4-FFF2-40B4-BE49-F238E27FC236}">
                <a16:creationId xmlns:a16="http://schemas.microsoft.com/office/drawing/2014/main" id="{ED5D0C98-D6A4-4049-94AF-31D25D7A36CF}"/>
              </a:ext>
            </a:extLst>
          </p:cNvPr>
          <p:cNvSpPr/>
          <p:nvPr/>
        </p:nvSpPr>
        <p:spPr bwMode="auto">
          <a:xfrm>
            <a:off x="3864119" y="3583184"/>
            <a:ext cx="2127668" cy="994554"/>
          </a:xfrm>
          <a:prstGeom prst="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l" defTabSz="914377" rtl="0" eaLnBrk="0" fontAlgn="base" latinLnBrk="0" hangingPunct="0">
              <a:lnSpc>
                <a:spcPct val="100000"/>
              </a:lnSpc>
              <a:spcBef>
                <a:spcPct val="0"/>
              </a:spcBef>
              <a:spcAft>
                <a:spcPct val="0"/>
              </a:spcAft>
              <a:buClrTx/>
              <a:buSzTx/>
              <a:buFontTx/>
              <a:buNone/>
              <a:tabLst/>
              <a:defRPr/>
            </a:pPr>
            <a:r>
              <a:rPr kumimoji="0" lang="de-DE" sz="1200" b="0" i="0" u="none" strike="noStrike" kern="1200" cap="none" spc="0" normalizeH="0" baseline="0" noProof="0" dirty="0">
                <a:ln>
                  <a:noFill/>
                </a:ln>
                <a:solidFill>
                  <a:srgbClr val="000000"/>
                </a:solidFill>
                <a:effectLst/>
                <a:uLnTx/>
                <a:uFillTx/>
                <a:latin typeface="+mn-lt"/>
                <a:ea typeface="ＭＳ Ｐゴシック" charset="-128"/>
                <a:cs typeface="Calibri" panose="020F0502020204030204" pitchFamily="34" charset="0"/>
              </a:rPr>
              <a:t>Sie hilft </a:t>
            </a:r>
            <a:r>
              <a:rPr kumimoji="0" lang="de-DE" sz="1200" b="1" i="0" u="none" strike="noStrike" kern="1200" cap="none" spc="0" normalizeH="0" baseline="0" noProof="0" dirty="0">
                <a:ln>
                  <a:noFill/>
                </a:ln>
                <a:solidFill>
                  <a:srgbClr val="000000"/>
                </a:solidFill>
                <a:effectLst/>
                <a:uLnTx/>
                <a:uFillTx/>
                <a:latin typeface="+mn-lt"/>
                <a:ea typeface="ＭＳ Ｐゴシック" charset="-128"/>
                <a:cs typeface="Calibri" panose="020F0502020204030204" pitchFamily="34" charset="0"/>
              </a:rPr>
              <a:t>gänzlich neue Ideen zu finden</a:t>
            </a:r>
            <a:r>
              <a:rPr kumimoji="0" lang="de-DE" sz="1200" b="0" i="0" u="none" strike="noStrike" kern="1200" cap="none" spc="0" normalizeH="0" baseline="0" noProof="0" dirty="0">
                <a:ln>
                  <a:noFill/>
                </a:ln>
                <a:solidFill>
                  <a:srgbClr val="000000"/>
                </a:solidFill>
                <a:effectLst/>
                <a:uLnTx/>
                <a:uFillTx/>
                <a:latin typeface="+mn-lt"/>
                <a:ea typeface="ＭＳ Ｐゴシック" charset="-128"/>
                <a:cs typeface="Calibri" panose="020F0502020204030204" pitchFamily="34" charset="0"/>
              </a:rPr>
              <a:t> und um die Ecke zu denken.</a:t>
            </a:r>
          </a:p>
          <a:p>
            <a:pPr marL="0" marR="0" lvl="0" indent="0" algn="l" defTabSz="914377" rtl="0" eaLnBrk="0" fontAlgn="base" latinLnBrk="0" hangingPunct="0">
              <a:lnSpc>
                <a:spcPct val="100000"/>
              </a:lnSpc>
              <a:spcBef>
                <a:spcPct val="0"/>
              </a:spcBef>
              <a:spcAft>
                <a:spcPct val="0"/>
              </a:spcAft>
              <a:buClrTx/>
              <a:buSzTx/>
              <a:buFontTx/>
              <a:buNone/>
              <a:tabLst/>
              <a:defRPr/>
            </a:pPr>
            <a:endParaRPr kumimoji="0" lang="de-DE" sz="1067" b="0" i="0" u="none" strike="noStrike" kern="1200" cap="none" spc="0" normalizeH="0" baseline="0" noProof="0" dirty="0">
              <a:ln>
                <a:noFill/>
              </a:ln>
              <a:solidFill>
                <a:srgbClr val="000000"/>
              </a:solidFill>
              <a:effectLst/>
              <a:uLnTx/>
              <a:uFillTx/>
              <a:latin typeface="+mn-lt"/>
              <a:ea typeface="ＭＳ Ｐゴシック" charset="-128"/>
              <a:cs typeface="Calibri" panose="020F0502020204030204" pitchFamily="34" charset="0"/>
            </a:endParaRPr>
          </a:p>
        </p:txBody>
      </p:sp>
      <p:sp>
        <p:nvSpPr>
          <p:cNvPr id="36" name="Rechteck 35">
            <a:extLst>
              <a:ext uri="{FF2B5EF4-FFF2-40B4-BE49-F238E27FC236}">
                <a16:creationId xmlns:a16="http://schemas.microsoft.com/office/drawing/2014/main" id="{69DBF720-11D8-4A64-ADDE-29ACE3292E78}"/>
              </a:ext>
            </a:extLst>
          </p:cNvPr>
          <p:cNvSpPr/>
          <p:nvPr/>
        </p:nvSpPr>
        <p:spPr bwMode="auto">
          <a:xfrm>
            <a:off x="1357209" y="5092605"/>
            <a:ext cx="2398522" cy="1427001"/>
          </a:xfrm>
          <a:prstGeom prst="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l" defTabSz="914377" rtl="0" eaLnBrk="0" fontAlgn="base" latinLnBrk="0" hangingPunct="0">
              <a:lnSpc>
                <a:spcPct val="100000"/>
              </a:lnSpc>
              <a:spcBef>
                <a:spcPct val="0"/>
              </a:spcBef>
              <a:spcAft>
                <a:spcPct val="0"/>
              </a:spcAft>
              <a:buClrTx/>
              <a:buSzTx/>
              <a:buFontTx/>
              <a:buNone/>
              <a:tabLst/>
              <a:defRPr/>
            </a:pPr>
            <a:r>
              <a:rPr kumimoji="0" lang="de-DE" sz="1200" b="0" i="0" u="none" strike="noStrike" kern="1200" cap="none" spc="0" normalizeH="0" baseline="0" noProof="0" dirty="0">
                <a:ln>
                  <a:noFill/>
                </a:ln>
                <a:solidFill>
                  <a:srgbClr val="000000"/>
                </a:solidFill>
                <a:effectLst/>
                <a:uLnTx/>
                <a:uFillTx/>
                <a:latin typeface="+mn-lt"/>
                <a:ea typeface="Calibri" panose="020F0502020204030204" pitchFamily="34" charset="0"/>
                <a:cs typeface="Arial" charset="0"/>
              </a:rPr>
              <a:t>Beteiligt sein sollten insbesondere </a:t>
            </a:r>
            <a:r>
              <a:rPr kumimoji="0" lang="de-DE" sz="1200" b="0" i="0" u="none" strike="noStrike" kern="1200" cap="none" spc="0" normalizeH="0" baseline="0" noProof="0" dirty="0">
                <a:ln>
                  <a:noFill/>
                </a:ln>
                <a:effectLst/>
                <a:uLnTx/>
                <a:uFillTx/>
                <a:latin typeface="+mn-lt"/>
                <a:ea typeface="Calibri" panose="020F0502020204030204" pitchFamily="34" charset="0"/>
                <a:cs typeface="Arial" charset="0"/>
                <a:hlinkClick r:id="rId7" action="ppaction://hlinksldjump">
                  <a:extLst>
                    <a:ext uri="{A12FA001-AC4F-418D-AE19-62706E023703}">
                      <ahyp:hlinkClr xmlns:ahyp="http://schemas.microsoft.com/office/drawing/2018/hyperlinkcolor" val="tx"/>
                    </a:ext>
                  </a:extLst>
                </a:hlinkClick>
              </a:rPr>
              <a:t>Personen</a:t>
            </a:r>
            <a:r>
              <a:rPr kumimoji="0" lang="de-DE" sz="1200" b="0" i="0" u="none" strike="noStrike" kern="1200" cap="none" spc="0" normalizeH="0" baseline="0" noProof="0" dirty="0">
                <a:ln>
                  <a:noFill/>
                </a:ln>
                <a:solidFill>
                  <a:srgbClr val="000000"/>
                </a:solidFill>
                <a:effectLst/>
                <a:uLnTx/>
                <a:uFillTx/>
                <a:latin typeface="+mn-lt"/>
                <a:ea typeface="Calibri" panose="020F0502020204030204" pitchFamily="34" charset="0"/>
                <a:cs typeface="Arial" charset="0"/>
              </a:rPr>
              <a:t>, welche bereits ein </a:t>
            </a:r>
            <a:r>
              <a:rPr kumimoji="0" lang="de-DE" sz="1200" b="1" i="0" u="none" strike="noStrike" kern="1200" cap="none" spc="0" normalizeH="0" baseline="0" noProof="0" dirty="0">
                <a:ln>
                  <a:noFill/>
                </a:ln>
                <a:solidFill>
                  <a:srgbClr val="000000"/>
                </a:solidFill>
                <a:effectLst/>
                <a:uLnTx/>
                <a:uFillTx/>
                <a:latin typeface="+mn-lt"/>
                <a:ea typeface="Calibri" panose="020F0502020204030204" pitchFamily="34" charset="0"/>
                <a:cs typeface="Arial" charset="0"/>
              </a:rPr>
              <a:t>Verständnis zu dem Thema </a:t>
            </a:r>
            <a:r>
              <a:rPr kumimoji="0" lang="de-DE" sz="1200" b="0" i="0" u="none" strike="noStrike" kern="1200" cap="none" spc="0" normalizeH="0" baseline="0" noProof="0" dirty="0">
                <a:ln>
                  <a:noFill/>
                </a:ln>
                <a:solidFill>
                  <a:srgbClr val="000000"/>
                </a:solidFill>
                <a:effectLst/>
                <a:uLnTx/>
                <a:uFillTx/>
                <a:latin typeface="+mn-lt"/>
                <a:ea typeface="Calibri" panose="020F0502020204030204" pitchFamily="34" charset="0"/>
                <a:cs typeface="Arial" charset="0"/>
              </a:rPr>
              <a:t>haben – gerne auch aus anderen Organisationen. </a:t>
            </a:r>
            <a:br>
              <a:rPr kumimoji="0" lang="de-DE" sz="1200" b="0" i="0" u="none" strike="noStrike" kern="1200" cap="none" spc="0" normalizeH="0" baseline="0" noProof="0" dirty="0">
                <a:ln>
                  <a:noFill/>
                </a:ln>
                <a:solidFill>
                  <a:srgbClr val="000000"/>
                </a:solidFill>
                <a:effectLst/>
                <a:uLnTx/>
                <a:uFillTx/>
                <a:latin typeface="+mn-lt"/>
                <a:ea typeface="Calibri" panose="020F0502020204030204" pitchFamily="34" charset="0"/>
                <a:cs typeface="Arial" charset="0"/>
              </a:rPr>
            </a:br>
            <a:r>
              <a:rPr kumimoji="0" lang="de-DE" sz="1200" b="0" i="0" u="none" strike="noStrike" kern="1200" cap="none" spc="0" normalizeH="0" baseline="0" noProof="0" dirty="0">
                <a:ln>
                  <a:noFill/>
                </a:ln>
                <a:solidFill>
                  <a:srgbClr val="000000"/>
                </a:solidFill>
                <a:effectLst/>
                <a:uLnTx/>
                <a:uFillTx/>
                <a:latin typeface="+mn-lt"/>
                <a:ea typeface="Calibri" panose="020F0502020204030204" pitchFamily="34" charset="0"/>
                <a:cs typeface="Arial" charset="0"/>
              </a:rPr>
              <a:t>Maximal 8 Personen</a:t>
            </a:r>
            <a:endParaRPr kumimoji="0" lang="de-DE" sz="1200" b="0" i="0" u="none" strike="noStrike" kern="1200" cap="none" spc="0" normalizeH="0" baseline="0" noProof="0" dirty="0">
              <a:ln>
                <a:noFill/>
              </a:ln>
              <a:solidFill>
                <a:srgbClr val="000000"/>
              </a:solidFill>
              <a:effectLst/>
              <a:uLnTx/>
              <a:uFillTx/>
              <a:latin typeface="+mn-lt"/>
              <a:cs typeface="Arial" charset="0"/>
            </a:endParaRPr>
          </a:p>
        </p:txBody>
      </p:sp>
      <p:sp>
        <p:nvSpPr>
          <p:cNvPr id="37" name="Rechteck 36">
            <a:extLst>
              <a:ext uri="{FF2B5EF4-FFF2-40B4-BE49-F238E27FC236}">
                <a16:creationId xmlns:a16="http://schemas.microsoft.com/office/drawing/2014/main" id="{FA1785FB-9E9C-4BCD-95EC-2D2A690E9445}"/>
              </a:ext>
            </a:extLst>
          </p:cNvPr>
          <p:cNvSpPr/>
          <p:nvPr/>
        </p:nvSpPr>
        <p:spPr bwMode="auto">
          <a:xfrm>
            <a:off x="3866336" y="5092605"/>
            <a:ext cx="2229664" cy="1427001"/>
          </a:xfrm>
          <a:prstGeom prst="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l" defTabSz="914377" rtl="0" eaLnBrk="0" fontAlgn="base" latinLnBrk="0" hangingPunct="0">
              <a:lnSpc>
                <a:spcPct val="100000"/>
              </a:lnSpc>
              <a:spcBef>
                <a:spcPct val="0"/>
              </a:spcBef>
              <a:spcAft>
                <a:spcPct val="0"/>
              </a:spcAft>
              <a:buClrTx/>
              <a:buSzTx/>
              <a:buFontTx/>
              <a:buNone/>
              <a:tabLst/>
              <a:defRPr/>
            </a:pPr>
            <a:r>
              <a:rPr kumimoji="0" lang="de-DE" sz="1200" b="0" i="0" u="none" strike="noStrike" kern="1200" cap="none" spc="0" normalizeH="0" baseline="0" dirty="0">
                <a:ln>
                  <a:noFill/>
                </a:ln>
                <a:solidFill>
                  <a:srgbClr val="000000"/>
                </a:solidFill>
                <a:effectLst/>
                <a:uLnTx/>
                <a:uFillTx/>
                <a:latin typeface="+mn-lt"/>
                <a:cs typeface="Calibri" panose="020F0502020204030204" pitchFamily="34" charset="0"/>
              </a:rPr>
              <a:t>Beteiligt sollten </a:t>
            </a:r>
            <a:r>
              <a:rPr kumimoji="0" lang="de-DE" sz="1200" b="0" i="0" u="none" strike="noStrike" kern="1200" cap="none" spc="0" normalizeH="0" baseline="0" dirty="0">
                <a:ln>
                  <a:noFill/>
                </a:ln>
                <a:effectLst/>
                <a:uLnTx/>
                <a:uFillTx/>
                <a:latin typeface="+mn-lt"/>
                <a:cs typeface="Calibri" panose="020F0502020204030204" pitchFamily="34" charset="0"/>
                <a:hlinkClick r:id="rId7" action="ppaction://hlinksldjump">
                  <a:extLst>
                    <a:ext uri="{A12FA001-AC4F-418D-AE19-62706E023703}">
                      <ahyp:hlinkClr xmlns:ahyp="http://schemas.microsoft.com/office/drawing/2018/hyperlinkcolor" val="tx"/>
                    </a:ext>
                  </a:extLst>
                </a:hlinkClick>
              </a:rPr>
              <a:t>Personen</a:t>
            </a:r>
            <a:r>
              <a:rPr kumimoji="0" lang="de-DE" sz="1200" b="0" i="0" u="none" strike="noStrike" kern="1200" cap="none" spc="0" normalizeH="0" baseline="0" dirty="0">
                <a:ln>
                  <a:noFill/>
                </a:ln>
                <a:solidFill>
                  <a:srgbClr val="000000"/>
                </a:solidFill>
                <a:effectLst/>
                <a:uLnTx/>
                <a:uFillTx/>
                <a:latin typeface="+mn-lt"/>
                <a:cs typeface="Calibri" panose="020F0502020204030204" pitchFamily="34" charset="0"/>
              </a:rPr>
              <a:t> sein, die </a:t>
            </a:r>
            <a:r>
              <a:rPr kumimoji="0" lang="de-DE" sz="1200" b="1" i="0" u="none" strike="noStrike" kern="1200" cap="none" spc="0" normalizeH="0" baseline="0" dirty="0">
                <a:ln>
                  <a:noFill/>
                </a:ln>
                <a:solidFill>
                  <a:srgbClr val="000000"/>
                </a:solidFill>
                <a:effectLst/>
                <a:uLnTx/>
                <a:uFillTx/>
                <a:latin typeface="+mn-lt"/>
                <a:cs typeface="Calibri" panose="020F0502020204030204" pitchFamily="34" charset="0"/>
              </a:rPr>
              <a:t>offen für Neues </a:t>
            </a:r>
            <a:r>
              <a:rPr kumimoji="0" lang="de-DE" sz="1200" b="0" i="0" u="none" strike="noStrike" kern="1200" cap="none" spc="0" normalizeH="0" baseline="0" dirty="0">
                <a:ln>
                  <a:noFill/>
                </a:ln>
                <a:solidFill>
                  <a:srgbClr val="000000"/>
                </a:solidFill>
                <a:effectLst/>
                <a:uLnTx/>
                <a:uFillTx/>
                <a:latin typeface="+mn-lt"/>
                <a:cs typeface="Calibri" panose="020F0502020204030204" pitchFamily="34" charset="0"/>
              </a:rPr>
              <a:t>sind und ganz neue Wege gehen möchten.</a:t>
            </a:r>
            <a:br>
              <a:rPr kumimoji="0" lang="de-DE" sz="1200" b="0" i="0" u="none" strike="noStrike" kern="1200" cap="none" spc="0" normalizeH="0" baseline="0" dirty="0">
                <a:ln>
                  <a:noFill/>
                </a:ln>
                <a:solidFill>
                  <a:srgbClr val="000000"/>
                </a:solidFill>
                <a:effectLst/>
                <a:uLnTx/>
                <a:uFillTx/>
                <a:latin typeface="+mn-lt"/>
                <a:cs typeface="Calibri" panose="020F0502020204030204" pitchFamily="34" charset="0"/>
              </a:rPr>
            </a:br>
            <a:r>
              <a:rPr kumimoji="0" lang="de-DE" sz="1200" b="0" i="0" u="none" strike="noStrike" kern="1200" cap="none" spc="0" normalizeH="0" baseline="0" dirty="0">
                <a:ln>
                  <a:noFill/>
                </a:ln>
                <a:solidFill>
                  <a:srgbClr val="000000"/>
                </a:solidFill>
                <a:effectLst/>
                <a:uLnTx/>
                <a:uFillTx/>
                <a:latin typeface="+mn-lt"/>
                <a:ea typeface="Calibri" panose="020F0502020204030204" pitchFamily="34" charset="0"/>
                <a:cs typeface="Arial" charset="0"/>
              </a:rPr>
              <a:t>Maximal 8 Personen</a:t>
            </a:r>
            <a:endParaRPr kumimoji="0" lang="de-DE" sz="1200" b="0" i="0" u="none" strike="noStrike" kern="1200" cap="none" spc="0" normalizeH="0" baseline="0" dirty="0">
              <a:ln>
                <a:noFill/>
              </a:ln>
              <a:solidFill>
                <a:srgbClr val="000000"/>
              </a:solidFill>
              <a:effectLst/>
              <a:uLnTx/>
              <a:uFillTx/>
              <a:latin typeface="+mn-lt"/>
              <a:cs typeface="Calibri" panose="020F0502020204030204" pitchFamily="34" charset="0"/>
            </a:endParaRPr>
          </a:p>
        </p:txBody>
      </p:sp>
      <p:sp>
        <p:nvSpPr>
          <p:cNvPr id="42" name="Rechteck 41">
            <a:extLst>
              <a:ext uri="{FF2B5EF4-FFF2-40B4-BE49-F238E27FC236}">
                <a16:creationId xmlns:a16="http://schemas.microsoft.com/office/drawing/2014/main" id="{A723AA70-F2C2-4FE0-BB71-5F7C75D5BEAD}"/>
              </a:ext>
            </a:extLst>
          </p:cNvPr>
          <p:cNvSpPr/>
          <p:nvPr/>
        </p:nvSpPr>
        <p:spPr bwMode="auto">
          <a:xfrm>
            <a:off x="6392885" y="2386130"/>
            <a:ext cx="2549260" cy="3836157"/>
          </a:xfrm>
          <a:prstGeom prst="rect">
            <a:avLst/>
          </a:prstGeom>
          <a:solidFill>
            <a:srgbClr val="DEE5EA"/>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l" defTabSz="914377" rtl="0" eaLnBrk="0" fontAlgn="base" latinLnBrk="0" hangingPunct="0">
              <a:lnSpc>
                <a:spcPct val="100000"/>
              </a:lnSpc>
              <a:spcBef>
                <a:spcPct val="0"/>
              </a:spcBef>
              <a:spcAft>
                <a:spcPct val="0"/>
              </a:spcAft>
              <a:buClrTx/>
              <a:buSzTx/>
              <a:buFontTx/>
              <a:buNone/>
              <a:tabLst/>
              <a:defRPr/>
            </a:pPr>
            <a:r>
              <a:rPr kumimoji="0" lang="de-DE" sz="1200" b="0" i="0" u="none" strike="noStrike" kern="1200" cap="none" spc="0" normalizeH="0" baseline="0" noProof="0" dirty="0">
                <a:ln>
                  <a:noFill/>
                </a:ln>
                <a:solidFill>
                  <a:srgbClr val="000000"/>
                </a:solidFill>
                <a:effectLst/>
                <a:uLnTx/>
                <a:uFillTx/>
                <a:latin typeface="+mn-lt"/>
                <a:ea typeface="Calibri" panose="020F0502020204030204" pitchFamily="34" charset="0"/>
                <a:cs typeface="Arial" charset="0"/>
              </a:rPr>
              <a:t>Zunächst wird eine </a:t>
            </a:r>
            <a:r>
              <a:rPr kumimoji="0" lang="de-DE" sz="1200" b="1" i="0" u="none" strike="noStrike" kern="1200" cap="none" spc="0" normalizeH="0" baseline="0" noProof="0" dirty="0">
                <a:ln>
                  <a:noFill/>
                </a:ln>
                <a:solidFill>
                  <a:srgbClr val="000000"/>
                </a:solidFill>
                <a:effectLst/>
                <a:uLnTx/>
                <a:uFillTx/>
                <a:latin typeface="+mn-lt"/>
                <a:ea typeface="Calibri" panose="020F0502020204030204" pitchFamily="34" charset="0"/>
                <a:cs typeface="Arial" charset="0"/>
              </a:rPr>
              <a:t>Brainstormingfrage </a:t>
            </a:r>
            <a:r>
              <a:rPr kumimoji="0" lang="de-DE" sz="1200" i="0" u="none" strike="noStrike" kern="1200" cap="none" spc="0" normalizeH="0" baseline="0" noProof="0" dirty="0">
                <a:ln>
                  <a:noFill/>
                </a:ln>
                <a:solidFill>
                  <a:srgbClr val="000000"/>
                </a:solidFill>
                <a:effectLst/>
                <a:uLnTx/>
                <a:uFillTx/>
                <a:latin typeface="+mn-lt"/>
                <a:ea typeface="Calibri" panose="020F0502020204030204" pitchFamily="34" charset="0"/>
                <a:cs typeface="Arial" charset="0"/>
              </a:rPr>
              <a:t>formuliert.</a:t>
            </a:r>
            <a:r>
              <a:rPr kumimoji="0" lang="de-DE" sz="1200" b="0" i="0" u="none" strike="noStrike" kern="1200" cap="none" spc="0" normalizeH="0" baseline="0" noProof="0" dirty="0">
                <a:ln>
                  <a:noFill/>
                </a:ln>
                <a:solidFill>
                  <a:srgbClr val="000000"/>
                </a:solidFill>
                <a:effectLst/>
                <a:uLnTx/>
                <a:uFillTx/>
                <a:latin typeface="+mn-lt"/>
                <a:ea typeface="Calibri" panose="020F0502020204030204" pitchFamily="34" charset="0"/>
                <a:cs typeface="Arial" charset="0"/>
              </a:rPr>
              <a:t> Jede Person nimmt einen Block mit Haft-Notizen oder Moderations-karten. Ohne darüber zu sprechen werden </a:t>
            </a:r>
            <a:r>
              <a:rPr kumimoji="0" lang="de-DE" sz="1200" b="1" i="0" u="none" strike="noStrike" kern="1200" cap="none" spc="0" normalizeH="0" baseline="0" noProof="0" dirty="0">
                <a:ln>
                  <a:noFill/>
                </a:ln>
                <a:solidFill>
                  <a:srgbClr val="000000"/>
                </a:solidFill>
                <a:effectLst/>
                <a:uLnTx/>
                <a:uFillTx/>
                <a:latin typeface="+mn-lt"/>
                <a:ea typeface="Calibri" panose="020F0502020204030204" pitchFamily="34" charset="0"/>
                <a:cs typeface="Arial" charset="0"/>
              </a:rPr>
              <a:t>5 Minuten im Stillen </a:t>
            </a:r>
            <a:r>
              <a:rPr kumimoji="0" lang="de-DE" sz="1200" b="0" i="0" u="none" strike="noStrike" kern="1200" cap="none" spc="0" normalizeH="0" baseline="0" noProof="0" dirty="0">
                <a:ln>
                  <a:noFill/>
                </a:ln>
                <a:solidFill>
                  <a:srgbClr val="000000"/>
                </a:solidFill>
                <a:effectLst/>
                <a:uLnTx/>
                <a:uFillTx/>
                <a:latin typeface="+mn-lt"/>
                <a:ea typeface="Calibri" panose="020F0502020204030204" pitchFamily="34" charset="0"/>
                <a:cs typeface="Arial" charset="0"/>
              </a:rPr>
              <a:t>so viele Ideen wie möglich aufgeschrieben. </a:t>
            </a:r>
            <a:r>
              <a:rPr kumimoji="0" lang="de-DE" sz="1200" b="0" i="0" u="sng" strike="noStrike" kern="1200" cap="none" spc="0" normalizeH="0" baseline="0" noProof="0" dirty="0">
                <a:ln>
                  <a:noFill/>
                </a:ln>
                <a:solidFill>
                  <a:srgbClr val="000000"/>
                </a:solidFill>
                <a:effectLst/>
                <a:uLnTx/>
                <a:uFillTx/>
                <a:latin typeface="+mn-lt"/>
                <a:ea typeface="Calibri" panose="020F0502020204030204" pitchFamily="34" charset="0"/>
                <a:cs typeface="Arial" charset="0"/>
              </a:rPr>
              <a:t>Dabei gilt</a:t>
            </a:r>
            <a:r>
              <a:rPr kumimoji="0" lang="de-DE" sz="1200" b="0" i="0" u="none" strike="noStrike" kern="1200" cap="none" spc="0" normalizeH="0" baseline="0" noProof="0" dirty="0">
                <a:ln>
                  <a:noFill/>
                </a:ln>
                <a:solidFill>
                  <a:srgbClr val="000000"/>
                </a:solidFill>
                <a:effectLst/>
                <a:uLnTx/>
                <a:uFillTx/>
                <a:latin typeface="+mn-lt"/>
                <a:ea typeface="Calibri" panose="020F0502020204030204" pitchFamily="34" charset="0"/>
                <a:cs typeface="Arial" charset="0"/>
              </a:rPr>
              <a:t>: Pro Post-it nur eine Idee und in kurzen Sätzen oder Stichpunkten. Anschließend wird </a:t>
            </a:r>
            <a:r>
              <a:rPr kumimoji="0" lang="de-DE" sz="1200" b="1" i="0" u="none" strike="noStrike" kern="1200" cap="none" spc="0" normalizeH="0" baseline="0" noProof="0" dirty="0">
                <a:ln>
                  <a:noFill/>
                </a:ln>
                <a:solidFill>
                  <a:srgbClr val="000000"/>
                </a:solidFill>
                <a:effectLst/>
                <a:uLnTx/>
                <a:uFillTx/>
                <a:latin typeface="+mn-lt"/>
                <a:ea typeface="Calibri" panose="020F0502020204030204" pitchFamily="34" charset="0"/>
                <a:cs typeface="Arial" charset="0"/>
              </a:rPr>
              <a:t>reihum eine Idee nach der anderen vorgestellt </a:t>
            </a:r>
            <a:r>
              <a:rPr kumimoji="0" lang="de-DE" sz="1200" b="0" i="0" u="none" strike="noStrike" kern="1200" cap="none" spc="0" normalizeH="0" baseline="0" noProof="0" dirty="0">
                <a:ln>
                  <a:noFill/>
                </a:ln>
                <a:solidFill>
                  <a:srgbClr val="000000"/>
                </a:solidFill>
                <a:effectLst/>
                <a:uLnTx/>
                <a:uFillTx/>
                <a:latin typeface="+mn-lt"/>
                <a:ea typeface="Calibri" panose="020F0502020204030204" pitchFamily="34" charset="0"/>
                <a:cs typeface="Arial" charset="0"/>
              </a:rPr>
              <a:t>und an eine Arbeitsfläche geheftet, wobei keine Idee länger als eine Minute bekommt. </a:t>
            </a:r>
            <a:r>
              <a:rPr kumimoji="0" lang="de-DE" sz="1200" b="1" i="0" u="none" strike="noStrike" kern="1200" cap="none" spc="0" normalizeH="0" baseline="0" noProof="0" dirty="0">
                <a:ln>
                  <a:noFill/>
                </a:ln>
                <a:solidFill>
                  <a:srgbClr val="000000"/>
                </a:solidFill>
                <a:effectLst/>
                <a:uLnTx/>
                <a:uFillTx/>
                <a:latin typeface="+mn-lt"/>
                <a:ea typeface="Calibri" panose="020F0502020204030204" pitchFamily="34" charset="0"/>
                <a:cs typeface="Arial" charset="0"/>
              </a:rPr>
              <a:t>Ähnliche Ideen </a:t>
            </a:r>
            <a:r>
              <a:rPr kumimoji="0" lang="de-DE" sz="1200" b="0" i="0" u="none" strike="noStrike" kern="1200" cap="none" spc="0" normalizeH="0" baseline="0" noProof="0" dirty="0">
                <a:ln>
                  <a:noFill/>
                </a:ln>
                <a:solidFill>
                  <a:srgbClr val="000000"/>
                </a:solidFill>
                <a:effectLst/>
                <a:uLnTx/>
                <a:uFillTx/>
                <a:latin typeface="+mn-lt"/>
                <a:ea typeface="Calibri" panose="020F0502020204030204" pitchFamily="34" charset="0"/>
                <a:cs typeface="Arial" charset="0"/>
              </a:rPr>
              <a:t>werden </a:t>
            </a:r>
            <a:r>
              <a:rPr kumimoji="0" lang="de-DE" sz="1200" b="1" i="0" u="none" strike="noStrike" kern="1200" cap="none" spc="0" normalizeH="0" baseline="0" noProof="0" dirty="0">
                <a:ln>
                  <a:noFill/>
                </a:ln>
                <a:solidFill>
                  <a:srgbClr val="000000"/>
                </a:solidFill>
                <a:effectLst/>
                <a:uLnTx/>
                <a:uFillTx/>
                <a:latin typeface="+mn-lt"/>
                <a:ea typeface="Calibri" panose="020F0502020204030204" pitchFamily="34" charset="0"/>
                <a:cs typeface="Arial" charset="0"/>
              </a:rPr>
              <a:t>nah beieinander </a:t>
            </a:r>
            <a:r>
              <a:rPr kumimoji="0" lang="de-DE" sz="1200" b="0" i="0" u="none" strike="noStrike" kern="1200" cap="none" spc="0" normalizeH="0" baseline="0" noProof="0" dirty="0">
                <a:ln>
                  <a:noFill/>
                </a:ln>
                <a:solidFill>
                  <a:srgbClr val="000000"/>
                </a:solidFill>
                <a:effectLst/>
                <a:uLnTx/>
                <a:uFillTx/>
                <a:latin typeface="+mn-lt"/>
                <a:ea typeface="Calibri" panose="020F0502020204030204" pitchFamily="34" charset="0"/>
                <a:cs typeface="Arial" charset="0"/>
              </a:rPr>
              <a:t>angeheftet. Die letzten 10 Minuten werden für die </a:t>
            </a:r>
            <a:r>
              <a:rPr kumimoji="0" lang="de-DE" sz="1200" b="1" i="0" u="none" strike="noStrike" kern="1200" cap="none" spc="0" normalizeH="0" baseline="0" noProof="0" dirty="0">
                <a:ln>
                  <a:noFill/>
                </a:ln>
                <a:solidFill>
                  <a:srgbClr val="000000"/>
                </a:solidFill>
                <a:effectLst/>
                <a:uLnTx/>
                <a:uFillTx/>
                <a:latin typeface="+mn-lt"/>
                <a:ea typeface="Calibri" panose="020F0502020204030204" pitchFamily="34" charset="0"/>
                <a:cs typeface="Arial" charset="0"/>
              </a:rPr>
              <a:t>Diskussion und Strukturierung der Ideen </a:t>
            </a:r>
            <a:r>
              <a:rPr kumimoji="0" lang="de-DE" sz="1200" b="0" i="0" u="none" strike="noStrike" kern="1200" cap="none" spc="0" normalizeH="0" baseline="0" noProof="0" dirty="0">
                <a:ln>
                  <a:noFill/>
                </a:ln>
                <a:solidFill>
                  <a:srgbClr val="000000"/>
                </a:solidFill>
                <a:effectLst/>
                <a:uLnTx/>
                <a:uFillTx/>
                <a:latin typeface="+mn-lt"/>
                <a:ea typeface="Calibri" panose="020F0502020204030204" pitchFamily="34" charset="0"/>
                <a:cs typeface="Arial" charset="0"/>
              </a:rPr>
              <a:t>verwendet.</a:t>
            </a:r>
            <a:endParaRPr kumimoji="0" lang="de-DE" sz="1200" b="0" i="0" u="none" strike="noStrike" kern="1200" cap="none" spc="0" normalizeH="0" baseline="0" noProof="0" dirty="0">
              <a:ln>
                <a:noFill/>
              </a:ln>
              <a:solidFill>
                <a:srgbClr val="000000"/>
              </a:solidFill>
              <a:effectLst/>
              <a:uLnTx/>
              <a:uFillTx/>
              <a:latin typeface="+mn-lt"/>
              <a:cs typeface="Arial" charset="0"/>
            </a:endParaRPr>
          </a:p>
        </p:txBody>
      </p:sp>
      <p:sp>
        <p:nvSpPr>
          <p:cNvPr id="46" name="Rechteck 45">
            <a:extLst>
              <a:ext uri="{FF2B5EF4-FFF2-40B4-BE49-F238E27FC236}">
                <a16:creationId xmlns:a16="http://schemas.microsoft.com/office/drawing/2014/main" id="{90F8801B-D631-460F-8E89-B82E90F24718}"/>
              </a:ext>
            </a:extLst>
          </p:cNvPr>
          <p:cNvSpPr/>
          <p:nvPr/>
        </p:nvSpPr>
        <p:spPr bwMode="auto">
          <a:xfrm>
            <a:off x="8957661" y="2386129"/>
            <a:ext cx="2935546" cy="3995199"/>
          </a:xfrm>
          <a:prstGeom prst="rect">
            <a:avLst/>
          </a:prstGeom>
          <a:solidFill>
            <a:srgbClr val="DEE5EA"/>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l" defTabSz="914377" rtl="0" eaLnBrk="0" fontAlgn="base" latinLnBrk="0" hangingPunct="0">
              <a:lnSpc>
                <a:spcPct val="100000"/>
              </a:lnSpc>
              <a:spcBef>
                <a:spcPct val="0"/>
              </a:spcBef>
              <a:spcAft>
                <a:spcPct val="0"/>
              </a:spcAft>
              <a:buClrTx/>
              <a:buSzTx/>
              <a:buFontTx/>
              <a:buNone/>
              <a:tabLst/>
              <a:defRPr/>
            </a:pPr>
            <a:r>
              <a:rPr kumimoji="0" lang="de-DE" sz="1200" b="0" i="0" u="none" strike="noStrike" kern="1200" cap="none" spc="0" normalizeH="0" baseline="0" noProof="0" dirty="0">
                <a:ln>
                  <a:noFill/>
                </a:ln>
                <a:solidFill>
                  <a:srgbClr val="000000"/>
                </a:solidFill>
                <a:effectLst/>
                <a:uLnTx/>
                <a:uFillTx/>
                <a:latin typeface="+mn-lt"/>
                <a:ea typeface="Calibri" panose="020F0502020204030204" pitchFamily="34" charset="0"/>
                <a:cs typeface="Arial" charset="0"/>
              </a:rPr>
              <a:t>Zunächst wird eine </a:t>
            </a:r>
            <a:r>
              <a:rPr kumimoji="0" lang="de-DE" sz="1200" b="1" i="0" u="none" strike="noStrike" kern="1200" cap="none" spc="0" normalizeH="0" baseline="0" noProof="0" dirty="0">
                <a:ln>
                  <a:noFill/>
                </a:ln>
                <a:solidFill>
                  <a:srgbClr val="000000"/>
                </a:solidFill>
                <a:effectLst/>
                <a:uLnTx/>
                <a:uFillTx/>
                <a:latin typeface="+mn-lt"/>
                <a:ea typeface="Calibri" panose="020F0502020204030204" pitchFamily="34" charset="0"/>
                <a:cs typeface="Arial" charset="0"/>
              </a:rPr>
              <a:t>Brainstormingfrage</a:t>
            </a:r>
            <a:r>
              <a:rPr kumimoji="0" lang="de-DE" sz="1200" b="0" i="0" u="none" strike="noStrike" kern="1200" cap="none" spc="0" normalizeH="0" baseline="0" noProof="0" dirty="0">
                <a:ln>
                  <a:noFill/>
                </a:ln>
                <a:solidFill>
                  <a:srgbClr val="000000"/>
                </a:solidFill>
                <a:effectLst/>
                <a:uLnTx/>
                <a:uFillTx/>
                <a:latin typeface="+mn-lt"/>
                <a:ea typeface="Calibri" panose="020F0502020204030204" pitchFamily="34" charset="0"/>
                <a:cs typeface="Arial" charset="0"/>
              </a:rPr>
              <a:t> formuliert. </a:t>
            </a:r>
            <a:r>
              <a:rPr kumimoji="0" lang="de-DE" sz="1200" i="0" u="none" strike="noStrike" kern="1200" cap="none" spc="0" normalizeH="0" baseline="0" noProof="0" dirty="0">
                <a:ln>
                  <a:noFill/>
                </a:ln>
                <a:solidFill>
                  <a:srgbClr val="000000"/>
                </a:solidFill>
                <a:effectLst/>
                <a:uLnTx/>
                <a:uFillTx/>
                <a:latin typeface="+mn-lt"/>
                <a:ea typeface="Calibri" panose="020F0502020204030204" pitchFamily="34" charset="0"/>
                <a:cs typeface="Arial" charset="0"/>
              </a:rPr>
              <a:t>Jede Person </a:t>
            </a:r>
            <a:r>
              <a:rPr kumimoji="0" lang="de-DE" sz="1200" b="0" i="0" u="none" strike="noStrike" kern="1200" cap="none" spc="0" normalizeH="0" baseline="0" noProof="0" dirty="0">
                <a:ln>
                  <a:noFill/>
                </a:ln>
                <a:solidFill>
                  <a:srgbClr val="000000"/>
                </a:solidFill>
                <a:effectLst/>
                <a:uLnTx/>
                <a:uFillTx/>
                <a:latin typeface="+mn-lt"/>
                <a:ea typeface="Calibri" panose="020F0502020204030204" pitchFamily="34" charset="0"/>
                <a:cs typeface="Arial" charset="0"/>
              </a:rPr>
              <a:t>nimmt einen beliebigen </a:t>
            </a:r>
            <a:r>
              <a:rPr kumimoji="0" lang="de-DE" sz="1200" b="1" i="0" u="none" strike="noStrike" kern="1200" cap="none" spc="0" normalizeH="0" baseline="0" noProof="0" dirty="0">
                <a:ln>
                  <a:noFill/>
                </a:ln>
                <a:solidFill>
                  <a:srgbClr val="000000"/>
                </a:solidFill>
                <a:effectLst/>
                <a:uLnTx/>
                <a:uFillTx/>
                <a:latin typeface="+mn-lt"/>
                <a:ea typeface="Calibri" panose="020F0502020204030204" pitchFamily="34" charset="0"/>
                <a:cs typeface="Arial" charset="0"/>
              </a:rPr>
              <a:t>Gegenstand</a:t>
            </a:r>
            <a:r>
              <a:rPr kumimoji="0" lang="de-DE" sz="1200" b="0" i="0" u="none" strike="noStrike" kern="1200" cap="none" spc="0" normalizeH="0" baseline="0" noProof="0" dirty="0">
                <a:ln>
                  <a:noFill/>
                </a:ln>
                <a:solidFill>
                  <a:srgbClr val="000000"/>
                </a:solidFill>
                <a:effectLst/>
                <a:uLnTx/>
                <a:uFillTx/>
                <a:latin typeface="+mn-lt"/>
                <a:ea typeface="Calibri" panose="020F0502020204030204" pitchFamily="34" charset="0"/>
                <a:cs typeface="Arial" charset="0"/>
              </a:rPr>
              <a:t> in die Hand. Dann wird der Gegenstand betrachtet und betastet, und </a:t>
            </a:r>
            <a:r>
              <a:rPr kumimoji="0" lang="de-DE" sz="1200" b="1" i="0" u="none" strike="noStrike" kern="1200" cap="none" spc="0" normalizeH="0" baseline="0" noProof="0" dirty="0">
                <a:ln>
                  <a:noFill/>
                </a:ln>
                <a:solidFill>
                  <a:srgbClr val="000000"/>
                </a:solidFill>
                <a:effectLst/>
                <a:uLnTx/>
                <a:uFillTx/>
                <a:latin typeface="+mn-lt"/>
                <a:ea typeface="Calibri" panose="020F0502020204030204" pitchFamily="34" charset="0"/>
                <a:cs typeface="Arial" charset="0"/>
              </a:rPr>
              <a:t>als Inspirationsquelle </a:t>
            </a:r>
            <a:r>
              <a:rPr kumimoji="0" lang="de-DE" sz="1200" b="0" i="0" u="none" strike="noStrike" kern="1200" cap="none" spc="0" normalizeH="0" baseline="0" noProof="0" dirty="0">
                <a:ln>
                  <a:noFill/>
                </a:ln>
                <a:solidFill>
                  <a:srgbClr val="000000"/>
                </a:solidFill>
                <a:effectLst/>
                <a:uLnTx/>
                <a:uFillTx/>
                <a:latin typeface="+mn-lt"/>
                <a:ea typeface="Calibri" panose="020F0502020204030204" pitchFamily="34" charset="0"/>
                <a:cs typeface="Arial" charset="0"/>
              </a:rPr>
              <a:t>genutzt: </a:t>
            </a:r>
            <a:r>
              <a:rPr kumimoji="0" lang="de-DE" sz="1200" i="0" u="none" strike="noStrike" kern="1200" cap="none" spc="0" normalizeH="0" baseline="0" noProof="0" dirty="0">
                <a:ln>
                  <a:noFill/>
                </a:ln>
                <a:solidFill>
                  <a:srgbClr val="000000"/>
                </a:solidFill>
                <a:effectLst/>
                <a:uLnTx/>
                <a:uFillTx/>
                <a:latin typeface="+mn-lt"/>
                <a:ea typeface="Calibri" panose="020F0502020204030204" pitchFamily="34" charset="0"/>
                <a:cs typeface="Arial" charset="0"/>
              </a:rPr>
              <a:t>Wie könnte dieser Gegenstand das Problem lösen? </a:t>
            </a:r>
            <a:r>
              <a:rPr kumimoji="0" lang="de-DE" sz="1200" b="0" i="0" u="none" strike="noStrike" kern="1200" cap="none" spc="0" normalizeH="0" baseline="0" noProof="0" dirty="0">
                <a:ln>
                  <a:noFill/>
                </a:ln>
                <a:solidFill>
                  <a:srgbClr val="000000"/>
                </a:solidFill>
                <a:effectLst/>
                <a:uLnTx/>
                <a:uFillTx/>
                <a:latin typeface="+mn-lt"/>
                <a:ea typeface="Calibri" panose="020F0502020204030204" pitchFamily="34" charset="0"/>
                <a:cs typeface="Arial" charset="0"/>
              </a:rPr>
              <a:t>Gedanklich muss dabei der Gegenstand nicht das bleiben, was er eigentlich ist. </a:t>
            </a:r>
            <a:r>
              <a:rPr kumimoji="0" lang="de-DE" sz="1200" b="0" i="0" u="sng" strike="noStrike" kern="1200" cap="none" spc="0" normalizeH="0" baseline="0" noProof="0" dirty="0">
                <a:ln>
                  <a:noFill/>
                </a:ln>
                <a:solidFill>
                  <a:srgbClr val="000000"/>
                </a:solidFill>
                <a:effectLst/>
                <a:uLnTx/>
                <a:uFillTx/>
                <a:latin typeface="+mn-lt"/>
                <a:ea typeface="Calibri" panose="020F0502020204030204" pitchFamily="34" charset="0"/>
                <a:cs typeface="Arial" charset="0"/>
              </a:rPr>
              <a:t>Beispiel:</a:t>
            </a:r>
            <a:r>
              <a:rPr kumimoji="0" lang="de-DE" sz="1200" b="0" i="0" u="none" strike="noStrike" kern="1200" cap="none" spc="0" normalizeH="0" baseline="0" noProof="0" dirty="0">
                <a:ln>
                  <a:noFill/>
                </a:ln>
                <a:solidFill>
                  <a:srgbClr val="000000"/>
                </a:solidFill>
                <a:effectLst/>
                <a:uLnTx/>
                <a:uFillTx/>
                <a:latin typeface="+mn-lt"/>
                <a:ea typeface="Calibri" panose="020F0502020204030204" pitchFamily="34" charset="0"/>
                <a:cs typeface="Arial" charset="0"/>
              </a:rPr>
              <a:t> Ein Stock könnte zu einer Antenne werden, welche die Kommunikation verbessert. Ein Kabel zu einem Sensor, welcher die Werte in einer Produktionsstätte misst und bekannt gibt. Der </a:t>
            </a:r>
            <a:r>
              <a:rPr kumimoji="0" lang="de-DE" sz="1200" b="1" i="0" u="none" strike="noStrike" kern="1200" cap="none" spc="0" normalizeH="0" baseline="0" noProof="0" dirty="0">
                <a:ln>
                  <a:noFill/>
                </a:ln>
                <a:solidFill>
                  <a:srgbClr val="000000"/>
                </a:solidFill>
                <a:effectLst/>
                <a:uLnTx/>
                <a:uFillTx/>
                <a:latin typeface="+mn-lt"/>
                <a:ea typeface="Calibri" panose="020F0502020204030204" pitchFamily="34" charset="0"/>
                <a:cs typeface="Arial" charset="0"/>
              </a:rPr>
              <a:t>Kreativität </a:t>
            </a:r>
            <a:r>
              <a:rPr kumimoji="0" lang="de-DE" sz="1200" b="0" i="0" u="none" strike="noStrike" kern="1200" cap="none" spc="0" normalizeH="0" baseline="0" noProof="0" dirty="0">
                <a:ln>
                  <a:noFill/>
                </a:ln>
                <a:solidFill>
                  <a:srgbClr val="000000"/>
                </a:solidFill>
                <a:effectLst/>
                <a:uLnTx/>
                <a:uFillTx/>
                <a:latin typeface="+mn-lt"/>
                <a:ea typeface="Calibri" panose="020F0502020204030204" pitchFamily="34" charset="0"/>
                <a:cs typeface="Arial" charset="0"/>
              </a:rPr>
              <a:t>sind</a:t>
            </a:r>
            <a:r>
              <a:rPr kumimoji="0" lang="de-DE" sz="1200" b="1" i="0" u="none" strike="noStrike" kern="1200" cap="none" spc="0" normalizeH="0" baseline="0" noProof="0" dirty="0">
                <a:ln>
                  <a:noFill/>
                </a:ln>
                <a:solidFill>
                  <a:srgbClr val="000000"/>
                </a:solidFill>
                <a:effectLst/>
                <a:uLnTx/>
                <a:uFillTx/>
                <a:latin typeface="+mn-lt"/>
                <a:ea typeface="Calibri" panose="020F0502020204030204" pitchFamily="34" charset="0"/>
                <a:cs typeface="Arial" charset="0"/>
              </a:rPr>
              <a:t> keine Grenzen </a:t>
            </a:r>
            <a:r>
              <a:rPr kumimoji="0" lang="de-DE" sz="1200" b="0" i="0" u="none" strike="noStrike" kern="1200" cap="none" spc="0" normalizeH="0" baseline="0" noProof="0" dirty="0">
                <a:ln>
                  <a:noFill/>
                </a:ln>
                <a:solidFill>
                  <a:srgbClr val="000000"/>
                </a:solidFill>
                <a:effectLst/>
                <a:uLnTx/>
                <a:uFillTx/>
                <a:latin typeface="+mn-lt"/>
                <a:ea typeface="Calibri" panose="020F0502020204030204" pitchFamily="34" charset="0"/>
                <a:cs typeface="Arial" charset="0"/>
              </a:rPr>
              <a:t>gesetzt, man darf auch mal wild und unrealistisch werden. Die letzten 10 Minuten werden die Ideen auf Papier festgehalten, diskutiert und in einen realistischen aber doch innovativen Ansatz überführt.</a:t>
            </a:r>
            <a:endParaRPr kumimoji="0" lang="de-DE" sz="1200" b="0" i="0" u="none" strike="noStrike" kern="1200" cap="none" spc="0" normalizeH="0" baseline="0" noProof="0" dirty="0">
              <a:ln>
                <a:noFill/>
              </a:ln>
              <a:solidFill>
                <a:srgbClr val="000000"/>
              </a:solidFill>
              <a:effectLst/>
              <a:uLnTx/>
              <a:uFillTx/>
              <a:latin typeface="+mn-lt"/>
              <a:cs typeface="Arial" charset="0"/>
            </a:endParaRPr>
          </a:p>
        </p:txBody>
      </p:sp>
      <p:cxnSp>
        <p:nvCxnSpPr>
          <p:cNvPr id="4" name="Gerader Verbinder 3">
            <a:extLst>
              <a:ext uri="{FF2B5EF4-FFF2-40B4-BE49-F238E27FC236}">
                <a16:creationId xmlns:a16="http://schemas.microsoft.com/office/drawing/2014/main" id="{A4C780FB-6F00-4339-A99A-5A0314957984}"/>
              </a:ext>
            </a:extLst>
          </p:cNvPr>
          <p:cNvCxnSpPr/>
          <p:nvPr/>
        </p:nvCxnSpPr>
        <p:spPr bwMode="auto">
          <a:xfrm>
            <a:off x="3791744" y="2386129"/>
            <a:ext cx="0" cy="658830"/>
          </a:xfrm>
          <a:prstGeom prst="line">
            <a:avLst/>
          </a:prstGeom>
          <a:solidFill>
            <a:schemeClr val="accent1"/>
          </a:solidFill>
          <a:ln w="12700" cap="flat" cmpd="sng" algn="ctr">
            <a:solidFill>
              <a:schemeClr val="bg2">
                <a:lumMod val="60000"/>
                <a:lumOff val="40000"/>
              </a:schemeClr>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 name="Gerader Verbinder 22">
            <a:extLst>
              <a:ext uri="{FF2B5EF4-FFF2-40B4-BE49-F238E27FC236}">
                <a16:creationId xmlns:a16="http://schemas.microsoft.com/office/drawing/2014/main" id="{2E032139-B31C-49FD-92E2-3DB58823DBAD}"/>
              </a:ext>
            </a:extLst>
          </p:cNvPr>
          <p:cNvCxnSpPr/>
          <p:nvPr/>
        </p:nvCxnSpPr>
        <p:spPr bwMode="auto">
          <a:xfrm>
            <a:off x="3791744" y="3645024"/>
            <a:ext cx="0" cy="921708"/>
          </a:xfrm>
          <a:prstGeom prst="line">
            <a:avLst/>
          </a:prstGeom>
          <a:solidFill>
            <a:schemeClr val="accent1"/>
          </a:solidFill>
          <a:ln w="12700" cap="flat" cmpd="sng" algn="ctr">
            <a:solidFill>
              <a:schemeClr val="bg2">
                <a:lumMod val="60000"/>
                <a:lumOff val="40000"/>
              </a:schemeClr>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5" name="Gerader Verbinder 24">
            <a:extLst>
              <a:ext uri="{FF2B5EF4-FFF2-40B4-BE49-F238E27FC236}">
                <a16:creationId xmlns:a16="http://schemas.microsoft.com/office/drawing/2014/main" id="{88D910E8-08ED-4442-9A23-70C46AB9547B}"/>
              </a:ext>
            </a:extLst>
          </p:cNvPr>
          <p:cNvCxnSpPr/>
          <p:nvPr/>
        </p:nvCxnSpPr>
        <p:spPr bwMode="auto">
          <a:xfrm>
            <a:off x="3791744" y="5235608"/>
            <a:ext cx="0" cy="986679"/>
          </a:xfrm>
          <a:prstGeom prst="line">
            <a:avLst/>
          </a:prstGeom>
          <a:solidFill>
            <a:schemeClr val="accent1"/>
          </a:solidFill>
          <a:ln w="12700" cap="flat" cmpd="sng" algn="ctr">
            <a:solidFill>
              <a:schemeClr val="bg2">
                <a:lumMod val="60000"/>
                <a:lumOff val="40000"/>
              </a:schemeClr>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6" name="Gerader Verbinder 25">
            <a:extLst>
              <a:ext uri="{FF2B5EF4-FFF2-40B4-BE49-F238E27FC236}">
                <a16:creationId xmlns:a16="http://schemas.microsoft.com/office/drawing/2014/main" id="{BD142220-02F9-49A2-8675-896D9348224F}"/>
              </a:ext>
            </a:extLst>
          </p:cNvPr>
          <p:cNvCxnSpPr/>
          <p:nvPr/>
        </p:nvCxnSpPr>
        <p:spPr bwMode="auto">
          <a:xfrm>
            <a:off x="8921473" y="1988231"/>
            <a:ext cx="0" cy="4234056"/>
          </a:xfrm>
          <a:prstGeom prst="line">
            <a:avLst/>
          </a:prstGeom>
          <a:solidFill>
            <a:schemeClr val="accent1"/>
          </a:solidFill>
          <a:ln w="12700" cap="flat" cmpd="sng" algn="ctr">
            <a:solidFill>
              <a:schemeClr val="bg2">
                <a:lumMod val="60000"/>
                <a:lumOff val="40000"/>
              </a:schemeClr>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7" name="Fußzeilenplatzhalter 2">
            <a:extLst>
              <a:ext uri="{FF2B5EF4-FFF2-40B4-BE49-F238E27FC236}">
                <a16:creationId xmlns:a16="http://schemas.microsoft.com/office/drawing/2014/main" id="{4D4DBDC9-5894-462B-974B-24648BC58366}"/>
              </a:ext>
            </a:extLst>
          </p:cNvPr>
          <p:cNvSpPr>
            <a:spLocks noGrp="1"/>
          </p:cNvSpPr>
          <p:nvPr>
            <p:ph type="ftr" sz="quarter" idx="10"/>
          </p:nvPr>
        </p:nvSpPr>
        <p:spPr>
          <a:xfrm>
            <a:off x="5992940" y="6477000"/>
            <a:ext cx="5815060" cy="279400"/>
          </a:xfrm>
        </p:spPr>
        <p:txBody>
          <a:bodyPr/>
          <a:lstStyle/>
          <a:p>
            <a:r>
              <a:rPr lang="de-DE" b="1" dirty="0">
                <a:solidFill>
                  <a:srgbClr val="7B9C2A"/>
                </a:solidFill>
              </a:rPr>
              <a:t>UMWELT. </a:t>
            </a:r>
            <a:r>
              <a:rPr lang="de-DE" b="1" dirty="0">
                <a:solidFill>
                  <a:srgbClr val="F9AA00"/>
                </a:solidFill>
              </a:rPr>
              <a:t>RISIKO. </a:t>
            </a:r>
            <a:r>
              <a:rPr lang="de-DE" b="1" dirty="0"/>
              <a:t>MANAGEMENT. </a:t>
            </a:r>
            <a:r>
              <a:rPr lang="de-DE" dirty="0"/>
              <a:t>| © LfU | IZU Infozentrum UmweltWirtschaft</a:t>
            </a:r>
          </a:p>
        </p:txBody>
      </p:sp>
      <p:pic>
        <p:nvPicPr>
          <p:cNvPr id="28" name="Grafik 27" descr="Wecker Silhouette">
            <a:extLst>
              <a:ext uri="{FF2B5EF4-FFF2-40B4-BE49-F238E27FC236}">
                <a16:creationId xmlns:a16="http://schemas.microsoft.com/office/drawing/2014/main" id="{C2407E74-7D67-493C-870B-1EEA436E1924}"/>
              </a:ext>
            </a:extLst>
          </p:cNvPr>
          <p:cNvPicPr>
            <a:picLocks noChangeAspect="1"/>
          </p:cNvPicPr>
          <p:nvPr/>
        </p:nvPicPr>
        <p:blipFill>
          <a:blip r:embed="rId8" cstate="print">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10241015" y="920611"/>
            <a:ext cx="500063" cy="500063"/>
          </a:xfrm>
          <a:prstGeom prst="rect">
            <a:avLst/>
          </a:prstGeom>
          <a:noFill/>
        </p:spPr>
      </p:pic>
      <p:sp>
        <p:nvSpPr>
          <p:cNvPr id="29" name="Textfeld 28">
            <a:extLst>
              <a:ext uri="{FF2B5EF4-FFF2-40B4-BE49-F238E27FC236}">
                <a16:creationId xmlns:a16="http://schemas.microsoft.com/office/drawing/2014/main" id="{EA3A88C7-4DAE-4578-A302-4E9E8A9F40C5}"/>
              </a:ext>
            </a:extLst>
          </p:cNvPr>
          <p:cNvSpPr txBox="1"/>
          <p:nvPr/>
        </p:nvSpPr>
        <p:spPr>
          <a:xfrm>
            <a:off x="10741078" y="1143675"/>
            <a:ext cx="1152127" cy="276999"/>
          </a:xfrm>
          <a:prstGeom prst="rect">
            <a:avLst/>
          </a:prstGeom>
          <a:noFill/>
        </p:spPr>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de-DE" sz="1200" b="0" i="0" u="none" strike="noStrike" kern="1200" cap="none" spc="0" normalizeH="0" baseline="0" noProof="0" dirty="0">
                <a:ln>
                  <a:noFill/>
                </a:ln>
                <a:solidFill>
                  <a:srgbClr val="000000"/>
                </a:solidFill>
                <a:effectLst/>
                <a:uLnTx/>
                <a:uFillTx/>
                <a:latin typeface="Arial" charset="0"/>
                <a:ea typeface="ＭＳ Ｐゴシック" charset="-128"/>
                <a:cs typeface="+mn-cs"/>
              </a:rPr>
              <a:t>ca. 30 min.</a:t>
            </a:r>
            <a:endParaRPr kumimoji="0" lang="en-AU" sz="1200" b="0" i="0" u="none" strike="noStrike" kern="1200" cap="none" spc="0" normalizeH="0" baseline="0" noProof="0" dirty="0">
              <a:ln>
                <a:noFill/>
              </a:ln>
              <a:solidFill>
                <a:srgbClr val="000000"/>
              </a:solidFill>
              <a:effectLst/>
              <a:uLnTx/>
              <a:uFillTx/>
              <a:latin typeface="Arial" charset="0"/>
              <a:ea typeface="ＭＳ Ｐゴシック" charset="-128"/>
              <a:cs typeface="+mn-cs"/>
            </a:endParaRPr>
          </a:p>
        </p:txBody>
      </p:sp>
    </p:spTree>
    <p:extLst>
      <p:ext uri="{BB962C8B-B14F-4D97-AF65-F5344CB8AC3E}">
        <p14:creationId xmlns:p14="http://schemas.microsoft.com/office/powerpoint/2010/main" val="111766882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abgerundete Ecken 1">
            <a:extLst>
              <a:ext uri="{FF2B5EF4-FFF2-40B4-BE49-F238E27FC236}">
                <a16:creationId xmlns:a16="http://schemas.microsoft.com/office/drawing/2014/main" id="{0FC822DF-E240-4A37-AD7E-4D9C8FF0AE57}"/>
              </a:ext>
            </a:extLst>
          </p:cNvPr>
          <p:cNvSpPr/>
          <p:nvPr/>
        </p:nvSpPr>
        <p:spPr bwMode="auto">
          <a:xfrm>
            <a:off x="410096" y="1841270"/>
            <a:ext cx="11237255" cy="4176464"/>
          </a:xfrm>
          <a:prstGeom prst="roundRect">
            <a:avLst/>
          </a:prstGeom>
          <a:solidFill>
            <a:srgbClr val="DEE5EA"/>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endParaRPr kumimoji="0" lang="en-AU" sz="2400" b="0" i="0" u="none" strike="noStrike" cap="none" normalizeH="0" baseline="0" dirty="0">
              <a:ln>
                <a:noFill/>
              </a:ln>
              <a:solidFill>
                <a:schemeClr val="tx1"/>
              </a:solidFill>
              <a:effectLst/>
              <a:latin typeface="Arial" charset="0"/>
              <a:ea typeface="ＭＳ Ｐゴシック" charset="-128"/>
            </a:endParaRPr>
          </a:p>
        </p:txBody>
      </p:sp>
      <p:sp>
        <p:nvSpPr>
          <p:cNvPr id="18" name="Fußzeilenplatzhalter 2">
            <a:extLst>
              <a:ext uri="{FF2B5EF4-FFF2-40B4-BE49-F238E27FC236}">
                <a16:creationId xmlns:a16="http://schemas.microsoft.com/office/drawing/2014/main" id="{6A17F43A-EC33-4596-A9F4-4677729685B7}"/>
              </a:ext>
            </a:extLst>
          </p:cNvPr>
          <p:cNvSpPr>
            <a:spLocks noGrp="1"/>
          </p:cNvSpPr>
          <p:nvPr>
            <p:ph type="ftr" sz="quarter" idx="10"/>
          </p:nvPr>
        </p:nvSpPr>
        <p:spPr/>
        <p:txBody>
          <a:bodyPr/>
          <a:lstStyle/>
          <a:p>
            <a:r>
              <a:rPr lang="de-DE" b="1" dirty="0">
                <a:solidFill>
                  <a:srgbClr val="7B9C2A"/>
                </a:solidFill>
              </a:rPr>
              <a:t>UMWELT. </a:t>
            </a:r>
            <a:r>
              <a:rPr lang="de-DE" b="1" dirty="0">
                <a:solidFill>
                  <a:srgbClr val="F9AA00"/>
                </a:solidFill>
              </a:rPr>
              <a:t>RISIKO. </a:t>
            </a:r>
            <a:r>
              <a:rPr lang="de-DE" b="1" dirty="0"/>
              <a:t>MANAGEMENT. </a:t>
            </a:r>
            <a:r>
              <a:rPr lang="de-DE" dirty="0"/>
              <a:t>| © LfU | IZU Infozentrum UmweltWirtschaft</a:t>
            </a:r>
          </a:p>
        </p:txBody>
      </p:sp>
      <p:sp>
        <p:nvSpPr>
          <p:cNvPr id="7" name="Foliennummernplatzhalter 6">
            <a:extLst>
              <a:ext uri="{FF2B5EF4-FFF2-40B4-BE49-F238E27FC236}">
                <a16:creationId xmlns:a16="http://schemas.microsoft.com/office/drawing/2014/main" id="{4F80046B-6CA4-44F3-8A0C-130950225E65}"/>
              </a:ext>
            </a:extLst>
          </p:cNvPr>
          <p:cNvSpPr>
            <a:spLocks noGrp="1"/>
          </p:cNvSpPr>
          <p:nvPr>
            <p:ph type="sldNum" sz="quarter" idx="4"/>
          </p:nvPr>
        </p:nvSpPr>
        <p:spPr/>
        <p:txBody>
          <a:bodyPr/>
          <a:lstStyle/>
          <a:p>
            <a:pPr defTabSz="914377">
              <a:defRPr/>
            </a:pPr>
            <a:fld id="{894680D0-7A83-433A-9719-C4143F27F647}" type="slidenum">
              <a:rPr lang="de-DE">
                <a:ea typeface="ＭＳ Ｐゴシック" charset="-128"/>
                <a:cs typeface="+mn-cs"/>
              </a:rPr>
              <a:pPr defTabSz="914377">
                <a:defRPr/>
              </a:pPr>
              <a:t>24</a:t>
            </a:fld>
            <a:endParaRPr lang="de-DE" dirty="0">
              <a:ea typeface="ＭＳ Ｐゴシック" charset="-128"/>
              <a:cs typeface="+mn-cs"/>
            </a:endParaRPr>
          </a:p>
        </p:txBody>
      </p:sp>
      <p:sp>
        <p:nvSpPr>
          <p:cNvPr id="3" name="Rechteck 2">
            <a:extLst>
              <a:ext uri="{FF2B5EF4-FFF2-40B4-BE49-F238E27FC236}">
                <a16:creationId xmlns:a16="http://schemas.microsoft.com/office/drawing/2014/main" id="{EC719030-46DB-4B09-9A94-E22ECF16EDD7}"/>
              </a:ext>
            </a:extLst>
          </p:cNvPr>
          <p:cNvSpPr/>
          <p:nvPr/>
        </p:nvSpPr>
        <p:spPr bwMode="auto">
          <a:xfrm>
            <a:off x="1176198" y="2187153"/>
            <a:ext cx="3456384" cy="1348929"/>
          </a:xfrm>
          <a:prstGeom prst="rect">
            <a:avLst/>
          </a:prstGeom>
          <a:solidFill>
            <a:srgbClr val="FFC000"/>
          </a:solidFill>
          <a:ln w="9525" cap="flat" cmpd="sng" algn="ctr">
            <a:solidFill>
              <a:srgbClr val="FFC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de-DE" sz="1700" b="1" i="0" u="none" strike="noStrike" cap="none" normalizeH="0" baseline="0" dirty="0">
                <a:ln>
                  <a:noFill/>
                </a:ln>
                <a:solidFill>
                  <a:schemeClr val="bg1"/>
                </a:solidFill>
                <a:effectLst/>
                <a:latin typeface="+mn-lt"/>
                <a:ea typeface="ＭＳ Ｐゴシック" charset="-128"/>
              </a:rPr>
              <a:t>„Welche Maßnahmen sind möglich, um den steigende Umweltanforderunge</a:t>
            </a:r>
            <a:r>
              <a:rPr lang="de-DE" sz="1700" b="1" dirty="0">
                <a:solidFill>
                  <a:schemeClr val="bg1"/>
                </a:solidFill>
                <a:latin typeface="+mn-lt"/>
              </a:rPr>
              <a:t>n bei der </a:t>
            </a:r>
            <a:r>
              <a:rPr kumimoji="0" lang="de-DE" sz="1700" b="1" i="0" u="none" strike="noStrike" cap="none" normalizeH="0" baseline="0" dirty="0">
                <a:ln>
                  <a:noFill/>
                </a:ln>
                <a:solidFill>
                  <a:schemeClr val="bg1"/>
                </a:solidFill>
                <a:effectLst/>
                <a:latin typeface="+mn-lt"/>
                <a:ea typeface="ＭＳ Ｐゴシック" charset="-128"/>
              </a:rPr>
              <a:t>Vergabe von Aufträgen zu begegnen?“</a:t>
            </a:r>
            <a:endParaRPr kumimoji="0" lang="en-AU" sz="1700" b="1" i="0" u="none" strike="noStrike" cap="none" normalizeH="0" baseline="0" dirty="0">
              <a:ln>
                <a:noFill/>
              </a:ln>
              <a:solidFill>
                <a:schemeClr val="bg1"/>
              </a:solidFill>
              <a:effectLst/>
              <a:latin typeface="+mn-lt"/>
              <a:ea typeface="ＭＳ Ｐゴシック" charset="-128"/>
            </a:endParaRPr>
          </a:p>
        </p:txBody>
      </p:sp>
      <p:sp>
        <p:nvSpPr>
          <p:cNvPr id="19" name="Titel 1">
            <a:extLst>
              <a:ext uri="{FF2B5EF4-FFF2-40B4-BE49-F238E27FC236}">
                <a16:creationId xmlns:a16="http://schemas.microsoft.com/office/drawing/2014/main" id="{186B21D4-D303-45F3-8939-8337266212C0}"/>
              </a:ext>
            </a:extLst>
          </p:cNvPr>
          <p:cNvSpPr txBox="1">
            <a:spLocks/>
          </p:cNvSpPr>
          <p:nvPr/>
        </p:nvSpPr>
        <p:spPr bwMode="auto">
          <a:xfrm>
            <a:off x="408608" y="1036739"/>
            <a:ext cx="11160000" cy="50006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0" tIns="45720" rIns="0" bIns="45720" numCol="1" anchor="ctr" anchorCtr="0" compatLnSpc="1">
            <a:prstTxWarp prst="textNoShape">
              <a:avLst/>
            </a:prstTxWarp>
          </a:bodyPr>
          <a:lstStyle>
            <a:lvl1pPr algn="l" rtl="0" eaLnBrk="1" fontAlgn="base" hangingPunct="1">
              <a:spcBef>
                <a:spcPct val="0"/>
              </a:spcBef>
              <a:spcAft>
                <a:spcPct val="0"/>
              </a:spcAft>
              <a:defRPr sz="2800" b="1">
                <a:solidFill>
                  <a:srgbClr val="3B687F"/>
                </a:solidFill>
                <a:latin typeface="+mj-lt"/>
                <a:ea typeface="+mj-ea"/>
                <a:cs typeface="+mj-cs"/>
              </a:defRPr>
            </a:lvl1pPr>
            <a:lvl2pPr algn="l" rtl="0" eaLnBrk="1" fontAlgn="base" hangingPunct="1">
              <a:spcBef>
                <a:spcPct val="0"/>
              </a:spcBef>
              <a:spcAft>
                <a:spcPct val="0"/>
              </a:spcAft>
              <a:defRPr sz="2200" b="1">
                <a:solidFill>
                  <a:srgbClr val="3B687F"/>
                </a:solidFill>
                <a:latin typeface="Arial" charset="0"/>
                <a:ea typeface="ＭＳ Ｐゴシック" charset="-128"/>
              </a:defRPr>
            </a:lvl2pPr>
            <a:lvl3pPr algn="l" rtl="0" eaLnBrk="1" fontAlgn="base" hangingPunct="1">
              <a:spcBef>
                <a:spcPct val="0"/>
              </a:spcBef>
              <a:spcAft>
                <a:spcPct val="0"/>
              </a:spcAft>
              <a:defRPr sz="2200" b="1">
                <a:solidFill>
                  <a:srgbClr val="3B687F"/>
                </a:solidFill>
                <a:latin typeface="Arial" charset="0"/>
                <a:ea typeface="ＭＳ Ｐゴシック" charset="-128"/>
              </a:defRPr>
            </a:lvl3pPr>
            <a:lvl4pPr algn="l" rtl="0" eaLnBrk="1" fontAlgn="base" hangingPunct="1">
              <a:spcBef>
                <a:spcPct val="0"/>
              </a:spcBef>
              <a:spcAft>
                <a:spcPct val="0"/>
              </a:spcAft>
              <a:defRPr sz="2200" b="1">
                <a:solidFill>
                  <a:srgbClr val="3B687F"/>
                </a:solidFill>
                <a:latin typeface="Arial" charset="0"/>
                <a:ea typeface="ＭＳ Ｐゴシック" charset="-128"/>
              </a:defRPr>
            </a:lvl4pPr>
            <a:lvl5pPr algn="l" rtl="0" eaLnBrk="1" fontAlgn="base" hangingPunct="1">
              <a:spcBef>
                <a:spcPct val="0"/>
              </a:spcBef>
              <a:spcAft>
                <a:spcPct val="0"/>
              </a:spcAft>
              <a:defRPr sz="2200" b="1">
                <a:solidFill>
                  <a:srgbClr val="3B687F"/>
                </a:solidFill>
                <a:latin typeface="Arial" charset="0"/>
                <a:ea typeface="ＭＳ Ｐゴシック" charset="-128"/>
              </a:defRPr>
            </a:lvl5pPr>
            <a:lvl6pPr marL="457200" algn="l" rtl="0" eaLnBrk="1" fontAlgn="base" hangingPunct="1">
              <a:spcBef>
                <a:spcPct val="0"/>
              </a:spcBef>
              <a:spcAft>
                <a:spcPct val="0"/>
              </a:spcAft>
              <a:defRPr sz="2200" b="1">
                <a:solidFill>
                  <a:srgbClr val="3B687F"/>
                </a:solidFill>
                <a:latin typeface="Arial" charset="0"/>
                <a:ea typeface="ＭＳ Ｐゴシック" charset="-128"/>
              </a:defRPr>
            </a:lvl6pPr>
            <a:lvl7pPr marL="914400" algn="l" rtl="0" eaLnBrk="1" fontAlgn="base" hangingPunct="1">
              <a:spcBef>
                <a:spcPct val="0"/>
              </a:spcBef>
              <a:spcAft>
                <a:spcPct val="0"/>
              </a:spcAft>
              <a:defRPr sz="2200" b="1">
                <a:solidFill>
                  <a:srgbClr val="3B687F"/>
                </a:solidFill>
                <a:latin typeface="Arial" charset="0"/>
                <a:ea typeface="ＭＳ Ｐゴシック" charset="-128"/>
              </a:defRPr>
            </a:lvl7pPr>
            <a:lvl8pPr marL="1371600" algn="l" rtl="0" eaLnBrk="1" fontAlgn="base" hangingPunct="1">
              <a:spcBef>
                <a:spcPct val="0"/>
              </a:spcBef>
              <a:spcAft>
                <a:spcPct val="0"/>
              </a:spcAft>
              <a:defRPr sz="2200" b="1">
                <a:solidFill>
                  <a:srgbClr val="3B687F"/>
                </a:solidFill>
                <a:latin typeface="Arial" charset="0"/>
                <a:ea typeface="ＭＳ Ｐゴシック" charset="-128"/>
              </a:defRPr>
            </a:lvl8pPr>
            <a:lvl9pPr marL="1828800" algn="l" rtl="0" eaLnBrk="1" fontAlgn="base" hangingPunct="1">
              <a:spcBef>
                <a:spcPct val="0"/>
              </a:spcBef>
              <a:spcAft>
                <a:spcPct val="0"/>
              </a:spcAft>
              <a:defRPr sz="2200" b="1">
                <a:solidFill>
                  <a:srgbClr val="3B687F"/>
                </a:solidFill>
                <a:latin typeface="Arial" charset="0"/>
                <a:ea typeface="ＭＳ Ｐゴシック" charset="-128"/>
              </a:defRPr>
            </a:lvl9pPr>
          </a:lstStyle>
          <a:p>
            <a:pPr algn="ctr" defTabSz="914377"/>
            <a:r>
              <a:rPr lang="en-AU" dirty="0"/>
              <a:t>Brainwriting </a:t>
            </a:r>
            <a:r>
              <a:rPr lang="de-DE" kern="1200" dirty="0"/>
              <a:t>für ein Dienstleistungsunternehmen </a:t>
            </a:r>
            <a:endParaRPr lang="en-AU" kern="0" dirty="0">
              <a:solidFill>
                <a:srgbClr val="FF0000"/>
              </a:solidFill>
              <a:latin typeface="Arial"/>
              <a:ea typeface="ＭＳ Ｐゴシック"/>
            </a:endParaRPr>
          </a:p>
        </p:txBody>
      </p:sp>
      <p:sp>
        <p:nvSpPr>
          <p:cNvPr id="22" name="Rechteck: gefaltete Ecke 21">
            <a:extLst>
              <a:ext uri="{FF2B5EF4-FFF2-40B4-BE49-F238E27FC236}">
                <a16:creationId xmlns:a16="http://schemas.microsoft.com/office/drawing/2014/main" id="{A62C48F9-944D-498F-8618-FAAFD197BCB3}"/>
              </a:ext>
            </a:extLst>
          </p:cNvPr>
          <p:cNvSpPr/>
          <p:nvPr/>
        </p:nvSpPr>
        <p:spPr bwMode="auto">
          <a:xfrm>
            <a:off x="6891600" y="4381701"/>
            <a:ext cx="2605146" cy="944453"/>
          </a:xfrm>
          <a:prstGeom prst="foldedCorner">
            <a:avLst/>
          </a:prstGeom>
          <a:solidFill>
            <a:srgbClr val="3B687F"/>
          </a:solidFill>
          <a:ln w="9525" cap="flat" cmpd="sng" algn="ctr">
            <a:solidFill>
              <a:srgbClr val="DEE5EA"/>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de-DE" sz="1300" dirty="0">
                <a:solidFill>
                  <a:schemeClr val="bg1"/>
                </a:solidFill>
              </a:rPr>
              <a:t>Tue Gutes und rede darüber: Umweltleistung bekannt machen (Website, Signatur, in Angeboten)</a:t>
            </a:r>
            <a:endParaRPr kumimoji="0" lang="en-AU" sz="1300" b="0" i="0" u="none" strike="noStrike" cap="none" normalizeH="0" baseline="0" dirty="0">
              <a:ln>
                <a:noFill/>
              </a:ln>
              <a:solidFill>
                <a:schemeClr val="bg1"/>
              </a:solidFill>
              <a:effectLst/>
              <a:latin typeface="Arial" charset="0"/>
              <a:ea typeface="ＭＳ Ｐゴシック" charset="-128"/>
            </a:endParaRPr>
          </a:p>
        </p:txBody>
      </p:sp>
      <p:sp>
        <p:nvSpPr>
          <p:cNvPr id="23" name="Rechteck: gefaltete Ecke 22">
            <a:extLst>
              <a:ext uri="{FF2B5EF4-FFF2-40B4-BE49-F238E27FC236}">
                <a16:creationId xmlns:a16="http://schemas.microsoft.com/office/drawing/2014/main" id="{C3EB43AD-594A-4F21-99E0-0C5B71F5E58C}"/>
              </a:ext>
            </a:extLst>
          </p:cNvPr>
          <p:cNvSpPr/>
          <p:nvPr/>
        </p:nvSpPr>
        <p:spPr bwMode="auto">
          <a:xfrm>
            <a:off x="4235096" y="4435792"/>
            <a:ext cx="1912287" cy="939311"/>
          </a:xfrm>
          <a:prstGeom prst="foldedCorner">
            <a:avLst/>
          </a:prstGeom>
          <a:solidFill>
            <a:srgbClr val="3B687F"/>
          </a:solidFill>
          <a:ln w="9525" cap="flat" cmpd="sng" algn="ctr">
            <a:solidFill>
              <a:srgbClr val="DEE5EA"/>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de-DE" sz="1300" dirty="0">
                <a:solidFill>
                  <a:schemeClr val="bg1"/>
                </a:solidFill>
              </a:rPr>
              <a:t>Regelmäßige Schulungen bei Mitarbeitenden durchführen</a:t>
            </a:r>
            <a:endParaRPr kumimoji="0" lang="en-AU" sz="1300" b="0" i="0" u="none" strike="noStrike" cap="none" normalizeH="0" baseline="0" dirty="0">
              <a:ln>
                <a:noFill/>
              </a:ln>
              <a:solidFill>
                <a:schemeClr val="bg1"/>
              </a:solidFill>
              <a:effectLst/>
              <a:latin typeface="Arial" charset="0"/>
              <a:ea typeface="ＭＳ Ｐゴシック" charset="-128"/>
            </a:endParaRPr>
          </a:p>
        </p:txBody>
      </p:sp>
      <p:sp>
        <p:nvSpPr>
          <p:cNvPr id="24" name="Rechteck: gefaltete Ecke 23">
            <a:extLst>
              <a:ext uri="{FF2B5EF4-FFF2-40B4-BE49-F238E27FC236}">
                <a16:creationId xmlns:a16="http://schemas.microsoft.com/office/drawing/2014/main" id="{FEC4922C-4E6D-4A06-990D-A4C058377F1A}"/>
              </a:ext>
            </a:extLst>
          </p:cNvPr>
          <p:cNvSpPr/>
          <p:nvPr/>
        </p:nvSpPr>
        <p:spPr bwMode="auto">
          <a:xfrm>
            <a:off x="1703512" y="4455240"/>
            <a:ext cx="1912287" cy="731235"/>
          </a:xfrm>
          <a:prstGeom prst="foldedCorner">
            <a:avLst/>
          </a:prstGeom>
          <a:solidFill>
            <a:srgbClr val="3B687F"/>
          </a:solidFill>
          <a:ln w="9525" cap="flat" cmpd="sng" algn="ctr">
            <a:solidFill>
              <a:srgbClr val="DEE5EA"/>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de-DE" sz="1300" dirty="0">
                <a:solidFill>
                  <a:schemeClr val="bg1"/>
                </a:solidFill>
              </a:rPr>
              <a:t>Umweltleistung erfassen und Daten erheben</a:t>
            </a:r>
            <a:endParaRPr kumimoji="0" lang="en-AU" sz="1300" b="0" i="0" u="none" strike="noStrike" cap="none" normalizeH="0" baseline="0" dirty="0">
              <a:ln>
                <a:noFill/>
              </a:ln>
              <a:solidFill>
                <a:schemeClr val="bg1"/>
              </a:solidFill>
              <a:effectLst/>
              <a:latin typeface="Arial" charset="0"/>
              <a:ea typeface="ＭＳ Ｐゴシック" charset="-128"/>
            </a:endParaRPr>
          </a:p>
        </p:txBody>
      </p:sp>
      <p:sp>
        <p:nvSpPr>
          <p:cNvPr id="25" name="Rechteck: gefaltete Ecke 24">
            <a:extLst>
              <a:ext uri="{FF2B5EF4-FFF2-40B4-BE49-F238E27FC236}">
                <a16:creationId xmlns:a16="http://schemas.microsoft.com/office/drawing/2014/main" id="{77F54CD0-5C74-481A-9762-FB7E13B652A3}"/>
              </a:ext>
            </a:extLst>
          </p:cNvPr>
          <p:cNvSpPr/>
          <p:nvPr/>
        </p:nvSpPr>
        <p:spPr bwMode="auto">
          <a:xfrm>
            <a:off x="4979314" y="2187153"/>
            <a:ext cx="1912287" cy="731235"/>
          </a:xfrm>
          <a:prstGeom prst="foldedCorner">
            <a:avLst/>
          </a:prstGeom>
          <a:solidFill>
            <a:srgbClr val="3B687F"/>
          </a:solidFill>
          <a:ln w="9525" cap="flat" cmpd="sng" algn="ctr">
            <a:solidFill>
              <a:srgbClr val="DEE5EA"/>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de-DE" sz="1300" dirty="0">
                <a:solidFill>
                  <a:schemeClr val="bg1"/>
                </a:solidFill>
              </a:rPr>
              <a:t>Einführung anderer Standards (DNK, GWÖ, …)</a:t>
            </a:r>
            <a:endParaRPr kumimoji="0" lang="en-AU" sz="1300" b="0" i="0" u="none" strike="noStrike" cap="none" normalizeH="0" baseline="0" dirty="0">
              <a:ln>
                <a:noFill/>
              </a:ln>
              <a:solidFill>
                <a:schemeClr val="bg1"/>
              </a:solidFill>
              <a:effectLst/>
              <a:latin typeface="Arial" charset="0"/>
              <a:ea typeface="ＭＳ Ｐゴシック" charset="-128"/>
            </a:endParaRPr>
          </a:p>
        </p:txBody>
      </p:sp>
      <p:sp>
        <p:nvSpPr>
          <p:cNvPr id="26" name="Rechteck: gefaltete Ecke 25">
            <a:extLst>
              <a:ext uri="{FF2B5EF4-FFF2-40B4-BE49-F238E27FC236}">
                <a16:creationId xmlns:a16="http://schemas.microsoft.com/office/drawing/2014/main" id="{39921512-3756-4F37-A517-E469A2F522FB}"/>
              </a:ext>
            </a:extLst>
          </p:cNvPr>
          <p:cNvSpPr/>
          <p:nvPr/>
        </p:nvSpPr>
        <p:spPr bwMode="auto">
          <a:xfrm>
            <a:off x="4979313" y="3041646"/>
            <a:ext cx="1912287" cy="944453"/>
          </a:xfrm>
          <a:prstGeom prst="foldedCorner">
            <a:avLst/>
          </a:prstGeom>
          <a:solidFill>
            <a:srgbClr val="3B687F"/>
          </a:solidFill>
          <a:ln w="9525" cap="flat" cmpd="sng" algn="ctr">
            <a:solidFill>
              <a:srgbClr val="DEE5EA"/>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de-DE" sz="1300" dirty="0">
                <a:solidFill>
                  <a:schemeClr val="bg1"/>
                </a:solidFill>
              </a:rPr>
              <a:t>Zertifizierung Umweltmanagement-system (ISO 14001, EMAS)</a:t>
            </a:r>
            <a:endParaRPr kumimoji="0" lang="en-AU" sz="1300" b="0" i="0" u="none" strike="noStrike" cap="none" normalizeH="0" baseline="0" dirty="0">
              <a:ln>
                <a:noFill/>
              </a:ln>
              <a:solidFill>
                <a:schemeClr val="bg1"/>
              </a:solidFill>
              <a:effectLst/>
              <a:latin typeface="Arial" charset="0"/>
              <a:ea typeface="ＭＳ Ｐゴシック" charset="-128"/>
            </a:endParaRPr>
          </a:p>
        </p:txBody>
      </p:sp>
      <p:sp>
        <p:nvSpPr>
          <p:cNvPr id="33" name="Rechteck: gefaltete Ecke 32">
            <a:extLst>
              <a:ext uri="{FF2B5EF4-FFF2-40B4-BE49-F238E27FC236}">
                <a16:creationId xmlns:a16="http://schemas.microsoft.com/office/drawing/2014/main" id="{A69470C5-9F25-44AE-9CB8-DCA583262B44}"/>
              </a:ext>
            </a:extLst>
          </p:cNvPr>
          <p:cNvSpPr/>
          <p:nvPr/>
        </p:nvSpPr>
        <p:spPr bwMode="auto">
          <a:xfrm>
            <a:off x="7146230" y="2458806"/>
            <a:ext cx="1454524" cy="538146"/>
          </a:xfrm>
          <a:prstGeom prst="foldedCorner">
            <a:avLst/>
          </a:prstGeom>
          <a:solidFill>
            <a:srgbClr val="90ABBE"/>
          </a:solidFill>
          <a:ln w="9525" cap="flat" cmpd="sng" algn="ctr">
            <a:solidFill>
              <a:srgbClr val="DEE5EA"/>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de-DE" sz="1300" dirty="0">
                <a:solidFill>
                  <a:schemeClr val="bg1"/>
                </a:solidFill>
              </a:rPr>
              <a:t>Verantwortung definieren</a:t>
            </a:r>
            <a:endParaRPr kumimoji="0" lang="en-AU" sz="1300" b="0" i="0" u="none" strike="noStrike" cap="none" normalizeH="0" baseline="0" dirty="0">
              <a:ln>
                <a:noFill/>
              </a:ln>
              <a:solidFill>
                <a:schemeClr val="bg1"/>
              </a:solidFill>
              <a:effectLst/>
              <a:latin typeface="Arial" charset="0"/>
              <a:ea typeface="ＭＳ Ｐゴシック" charset="-128"/>
            </a:endParaRPr>
          </a:p>
        </p:txBody>
      </p:sp>
      <p:sp>
        <p:nvSpPr>
          <p:cNvPr id="34" name="Rechteck: gefaltete Ecke 33">
            <a:extLst>
              <a:ext uri="{FF2B5EF4-FFF2-40B4-BE49-F238E27FC236}">
                <a16:creationId xmlns:a16="http://schemas.microsoft.com/office/drawing/2014/main" id="{2488B316-16F3-4297-9DEE-9AD1A663A09A}"/>
              </a:ext>
            </a:extLst>
          </p:cNvPr>
          <p:cNvSpPr/>
          <p:nvPr/>
        </p:nvSpPr>
        <p:spPr bwMode="auto">
          <a:xfrm>
            <a:off x="7411494" y="3086339"/>
            <a:ext cx="1454524" cy="538146"/>
          </a:xfrm>
          <a:prstGeom prst="foldedCorner">
            <a:avLst/>
          </a:prstGeom>
          <a:solidFill>
            <a:srgbClr val="90ABBE"/>
          </a:solidFill>
          <a:ln w="9525" cap="flat" cmpd="sng" algn="ctr">
            <a:solidFill>
              <a:srgbClr val="DEE5EA"/>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1300" b="0" i="0" u="none" strike="noStrike" cap="none" normalizeH="0" baseline="0" dirty="0">
                <a:ln>
                  <a:noFill/>
                </a:ln>
                <a:solidFill>
                  <a:schemeClr val="bg1"/>
                </a:solidFill>
                <a:effectLst/>
                <a:latin typeface="Arial" charset="0"/>
                <a:ea typeface="ＭＳ Ｐゴシック" charset="-128"/>
              </a:rPr>
              <a:t>Maßnahmen  umsetzen</a:t>
            </a:r>
          </a:p>
        </p:txBody>
      </p:sp>
      <p:sp>
        <p:nvSpPr>
          <p:cNvPr id="35" name="Rechteck: gefaltete Ecke 34">
            <a:extLst>
              <a:ext uri="{FF2B5EF4-FFF2-40B4-BE49-F238E27FC236}">
                <a16:creationId xmlns:a16="http://schemas.microsoft.com/office/drawing/2014/main" id="{3347A86F-0690-4A5F-B2ED-C92EACF2EA82}"/>
              </a:ext>
            </a:extLst>
          </p:cNvPr>
          <p:cNvSpPr/>
          <p:nvPr/>
        </p:nvSpPr>
        <p:spPr bwMode="auto">
          <a:xfrm>
            <a:off x="8677987" y="2503500"/>
            <a:ext cx="1454524" cy="538146"/>
          </a:xfrm>
          <a:prstGeom prst="foldedCorner">
            <a:avLst/>
          </a:prstGeom>
          <a:solidFill>
            <a:srgbClr val="90ABBE"/>
          </a:solidFill>
          <a:ln w="9525" cap="flat" cmpd="sng" algn="ctr">
            <a:solidFill>
              <a:srgbClr val="DEE5EA"/>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de-DE" sz="1300" dirty="0">
                <a:solidFill>
                  <a:schemeClr val="bg1"/>
                </a:solidFill>
              </a:rPr>
              <a:t>Themen priorisieren</a:t>
            </a:r>
            <a:endParaRPr kumimoji="0" lang="en-AU" sz="1300" b="0" i="0" u="none" strike="noStrike" cap="none" normalizeH="0" baseline="0" dirty="0">
              <a:ln>
                <a:noFill/>
              </a:ln>
              <a:solidFill>
                <a:schemeClr val="bg1"/>
              </a:solidFill>
              <a:effectLst/>
              <a:latin typeface="Arial" charset="0"/>
              <a:ea typeface="ＭＳ Ｐゴシック" charset="-128"/>
            </a:endParaRPr>
          </a:p>
        </p:txBody>
      </p:sp>
      <p:sp>
        <p:nvSpPr>
          <p:cNvPr id="36" name="Rechteck: gefaltete Ecke 35">
            <a:extLst>
              <a:ext uri="{FF2B5EF4-FFF2-40B4-BE49-F238E27FC236}">
                <a16:creationId xmlns:a16="http://schemas.microsoft.com/office/drawing/2014/main" id="{16718718-6E48-4B05-8D36-4A0226023E95}"/>
              </a:ext>
            </a:extLst>
          </p:cNvPr>
          <p:cNvSpPr/>
          <p:nvPr/>
        </p:nvSpPr>
        <p:spPr bwMode="auto">
          <a:xfrm>
            <a:off x="8976320" y="3105507"/>
            <a:ext cx="1454524" cy="538146"/>
          </a:xfrm>
          <a:prstGeom prst="foldedCorner">
            <a:avLst/>
          </a:prstGeom>
          <a:solidFill>
            <a:srgbClr val="90ABBE"/>
          </a:solidFill>
          <a:ln w="9525" cap="flat" cmpd="sng" algn="ctr">
            <a:solidFill>
              <a:srgbClr val="DEE5EA"/>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de-DE" sz="1300" dirty="0">
              <a:solidFill>
                <a:schemeClr val="bg1"/>
              </a:solidFill>
            </a:endParaRPr>
          </a:p>
          <a:p>
            <a:pPr marL="0" marR="0" indent="0" algn="ctr" defTabSz="914400" rtl="0" eaLnBrk="0" fontAlgn="base" latinLnBrk="0" hangingPunct="0">
              <a:lnSpc>
                <a:spcPct val="100000"/>
              </a:lnSpc>
              <a:spcBef>
                <a:spcPct val="0"/>
              </a:spcBef>
              <a:spcAft>
                <a:spcPct val="0"/>
              </a:spcAft>
              <a:buClrTx/>
              <a:buSzTx/>
              <a:buFontTx/>
              <a:buNone/>
              <a:tabLst/>
            </a:pPr>
            <a:r>
              <a:rPr lang="de-DE" sz="1300" dirty="0">
                <a:solidFill>
                  <a:schemeClr val="bg1"/>
                </a:solidFill>
              </a:rPr>
              <a:t>…</a:t>
            </a:r>
            <a:endParaRPr kumimoji="0" lang="en-AU" sz="1300" b="0" i="0" u="none" strike="noStrike" cap="none" normalizeH="0" baseline="0" dirty="0">
              <a:ln>
                <a:noFill/>
              </a:ln>
              <a:solidFill>
                <a:schemeClr val="bg1"/>
              </a:solidFill>
              <a:effectLst/>
              <a:latin typeface="Arial" charset="0"/>
              <a:ea typeface="ＭＳ Ｐゴシック" charset="-128"/>
            </a:endParaRPr>
          </a:p>
        </p:txBody>
      </p:sp>
    </p:spTree>
    <p:extLst>
      <p:ext uri="{BB962C8B-B14F-4D97-AF65-F5344CB8AC3E}">
        <p14:creationId xmlns:p14="http://schemas.microsoft.com/office/powerpoint/2010/main" val="227159907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abgerundete Ecken 1">
            <a:extLst>
              <a:ext uri="{FF2B5EF4-FFF2-40B4-BE49-F238E27FC236}">
                <a16:creationId xmlns:a16="http://schemas.microsoft.com/office/drawing/2014/main" id="{0FC822DF-E240-4A37-AD7E-4D9C8FF0AE57}"/>
              </a:ext>
            </a:extLst>
          </p:cNvPr>
          <p:cNvSpPr/>
          <p:nvPr/>
        </p:nvSpPr>
        <p:spPr bwMode="auto">
          <a:xfrm>
            <a:off x="374312" y="1844824"/>
            <a:ext cx="11237255" cy="4176464"/>
          </a:xfrm>
          <a:prstGeom prst="roundRect">
            <a:avLst/>
          </a:prstGeom>
          <a:solidFill>
            <a:srgbClr val="DEE5EA"/>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endParaRPr kumimoji="0" lang="en-AU" sz="2400" b="0" i="0" u="none" strike="noStrike" cap="none" normalizeH="0" baseline="0" dirty="0">
              <a:ln>
                <a:noFill/>
              </a:ln>
              <a:solidFill>
                <a:schemeClr val="tx1"/>
              </a:solidFill>
              <a:effectLst/>
              <a:latin typeface="Arial" charset="0"/>
              <a:ea typeface="ＭＳ Ｐゴシック" charset="-128"/>
            </a:endParaRPr>
          </a:p>
        </p:txBody>
      </p:sp>
      <p:sp>
        <p:nvSpPr>
          <p:cNvPr id="7" name="Foliennummernplatzhalter 6">
            <a:extLst>
              <a:ext uri="{FF2B5EF4-FFF2-40B4-BE49-F238E27FC236}">
                <a16:creationId xmlns:a16="http://schemas.microsoft.com/office/drawing/2014/main" id="{4F80046B-6CA4-44F3-8A0C-130950225E65}"/>
              </a:ext>
            </a:extLst>
          </p:cNvPr>
          <p:cNvSpPr>
            <a:spLocks noGrp="1"/>
          </p:cNvSpPr>
          <p:nvPr>
            <p:ph type="sldNum" sz="quarter" idx="4"/>
          </p:nvPr>
        </p:nvSpPr>
        <p:spPr/>
        <p:txBody>
          <a:bodyPr/>
          <a:lstStyle/>
          <a:p>
            <a:pPr defTabSz="914377">
              <a:defRPr/>
            </a:pPr>
            <a:fld id="{894680D0-7A83-433A-9719-C4143F27F647}" type="slidenum">
              <a:rPr lang="de-DE">
                <a:ea typeface="ＭＳ Ｐゴシック" charset="-128"/>
                <a:cs typeface="+mn-cs"/>
              </a:rPr>
              <a:pPr defTabSz="914377">
                <a:defRPr/>
              </a:pPr>
              <a:t>25</a:t>
            </a:fld>
            <a:endParaRPr lang="de-DE" dirty="0">
              <a:ea typeface="ＭＳ Ｐゴシック" charset="-128"/>
              <a:cs typeface="+mn-cs"/>
            </a:endParaRPr>
          </a:p>
        </p:txBody>
      </p:sp>
      <p:sp>
        <p:nvSpPr>
          <p:cNvPr id="9" name="Titel 1">
            <a:extLst>
              <a:ext uri="{FF2B5EF4-FFF2-40B4-BE49-F238E27FC236}">
                <a16:creationId xmlns:a16="http://schemas.microsoft.com/office/drawing/2014/main" id="{E004EA56-9927-4833-AB11-10D8939EA37E}"/>
              </a:ext>
            </a:extLst>
          </p:cNvPr>
          <p:cNvSpPr txBox="1">
            <a:spLocks/>
          </p:cNvSpPr>
          <p:nvPr/>
        </p:nvSpPr>
        <p:spPr bwMode="auto">
          <a:xfrm>
            <a:off x="408608" y="1036739"/>
            <a:ext cx="11160000" cy="50006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0" tIns="45720" rIns="0" bIns="45720" numCol="1" anchor="ctr" anchorCtr="0" compatLnSpc="1">
            <a:prstTxWarp prst="textNoShape">
              <a:avLst/>
            </a:prstTxWarp>
          </a:bodyPr>
          <a:lstStyle>
            <a:lvl1pPr algn="l" rtl="0" eaLnBrk="1" fontAlgn="base" hangingPunct="1">
              <a:spcBef>
                <a:spcPct val="0"/>
              </a:spcBef>
              <a:spcAft>
                <a:spcPct val="0"/>
              </a:spcAft>
              <a:defRPr sz="2800" b="1">
                <a:solidFill>
                  <a:srgbClr val="3B687F"/>
                </a:solidFill>
                <a:latin typeface="+mj-lt"/>
                <a:ea typeface="+mj-ea"/>
                <a:cs typeface="+mj-cs"/>
              </a:defRPr>
            </a:lvl1pPr>
            <a:lvl2pPr algn="l" rtl="0" eaLnBrk="1" fontAlgn="base" hangingPunct="1">
              <a:spcBef>
                <a:spcPct val="0"/>
              </a:spcBef>
              <a:spcAft>
                <a:spcPct val="0"/>
              </a:spcAft>
              <a:defRPr sz="2200" b="1">
                <a:solidFill>
                  <a:srgbClr val="3B687F"/>
                </a:solidFill>
                <a:latin typeface="Arial" charset="0"/>
                <a:ea typeface="ＭＳ Ｐゴシック" charset="-128"/>
              </a:defRPr>
            </a:lvl2pPr>
            <a:lvl3pPr algn="l" rtl="0" eaLnBrk="1" fontAlgn="base" hangingPunct="1">
              <a:spcBef>
                <a:spcPct val="0"/>
              </a:spcBef>
              <a:spcAft>
                <a:spcPct val="0"/>
              </a:spcAft>
              <a:defRPr sz="2200" b="1">
                <a:solidFill>
                  <a:srgbClr val="3B687F"/>
                </a:solidFill>
                <a:latin typeface="Arial" charset="0"/>
                <a:ea typeface="ＭＳ Ｐゴシック" charset="-128"/>
              </a:defRPr>
            </a:lvl3pPr>
            <a:lvl4pPr algn="l" rtl="0" eaLnBrk="1" fontAlgn="base" hangingPunct="1">
              <a:spcBef>
                <a:spcPct val="0"/>
              </a:spcBef>
              <a:spcAft>
                <a:spcPct val="0"/>
              </a:spcAft>
              <a:defRPr sz="2200" b="1">
                <a:solidFill>
                  <a:srgbClr val="3B687F"/>
                </a:solidFill>
                <a:latin typeface="Arial" charset="0"/>
                <a:ea typeface="ＭＳ Ｐゴシック" charset="-128"/>
              </a:defRPr>
            </a:lvl4pPr>
            <a:lvl5pPr algn="l" rtl="0" eaLnBrk="1" fontAlgn="base" hangingPunct="1">
              <a:spcBef>
                <a:spcPct val="0"/>
              </a:spcBef>
              <a:spcAft>
                <a:spcPct val="0"/>
              </a:spcAft>
              <a:defRPr sz="2200" b="1">
                <a:solidFill>
                  <a:srgbClr val="3B687F"/>
                </a:solidFill>
                <a:latin typeface="Arial" charset="0"/>
                <a:ea typeface="ＭＳ Ｐゴシック" charset="-128"/>
              </a:defRPr>
            </a:lvl5pPr>
            <a:lvl6pPr marL="457200" algn="l" rtl="0" eaLnBrk="1" fontAlgn="base" hangingPunct="1">
              <a:spcBef>
                <a:spcPct val="0"/>
              </a:spcBef>
              <a:spcAft>
                <a:spcPct val="0"/>
              </a:spcAft>
              <a:defRPr sz="2200" b="1">
                <a:solidFill>
                  <a:srgbClr val="3B687F"/>
                </a:solidFill>
                <a:latin typeface="Arial" charset="0"/>
                <a:ea typeface="ＭＳ Ｐゴシック" charset="-128"/>
              </a:defRPr>
            </a:lvl6pPr>
            <a:lvl7pPr marL="914400" algn="l" rtl="0" eaLnBrk="1" fontAlgn="base" hangingPunct="1">
              <a:spcBef>
                <a:spcPct val="0"/>
              </a:spcBef>
              <a:spcAft>
                <a:spcPct val="0"/>
              </a:spcAft>
              <a:defRPr sz="2200" b="1">
                <a:solidFill>
                  <a:srgbClr val="3B687F"/>
                </a:solidFill>
                <a:latin typeface="Arial" charset="0"/>
                <a:ea typeface="ＭＳ Ｐゴシック" charset="-128"/>
              </a:defRPr>
            </a:lvl7pPr>
            <a:lvl8pPr marL="1371600" algn="l" rtl="0" eaLnBrk="1" fontAlgn="base" hangingPunct="1">
              <a:spcBef>
                <a:spcPct val="0"/>
              </a:spcBef>
              <a:spcAft>
                <a:spcPct val="0"/>
              </a:spcAft>
              <a:defRPr sz="2200" b="1">
                <a:solidFill>
                  <a:srgbClr val="3B687F"/>
                </a:solidFill>
                <a:latin typeface="Arial" charset="0"/>
                <a:ea typeface="ＭＳ Ｐゴシック" charset="-128"/>
              </a:defRPr>
            </a:lvl8pPr>
            <a:lvl9pPr marL="1828800" algn="l" rtl="0" eaLnBrk="1" fontAlgn="base" hangingPunct="1">
              <a:spcBef>
                <a:spcPct val="0"/>
              </a:spcBef>
              <a:spcAft>
                <a:spcPct val="0"/>
              </a:spcAft>
              <a:defRPr sz="2200" b="1">
                <a:solidFill>
                  <a:srgbClr val="3B687F"/>
                </a:solidFill>
                <a:latin typeface="Arial" charset="0"/>
                <a:ea typeface="ＭＳ Ｐゴシック" charset="-128"/>
              </a:defRPr>
            </a:lvl9pPr>
          </a:lstStyle>
          <a:p>
            <a:pPr algn="ctr" defTabSz="914377"/>
            <a:r>
              <a:rPr lang="de-DE" dirty="0"/>
              <a:t>Template </a:t>
            </a:r>
            <a:r>
              <a:rPr lang="de-DE" kern="0" dirty="0">
                <a:latin typeface="Arial"/>
                <a:ea typeface="ＭＳ Ｐゴシック"/>
              </a:rPr>
              <a:t>Brainstormingmethoden</a:t>
            </a:r>
            <a:endParaRPr lang="en-AU" kern="0" dirty="0">
              <a:latin typeface="Arial"/>
              <a:ea typeface="ＭＳ Ｐゴシック"/>
            </a:endParaRPr>
          </a:p>
        </p:txBody>
      </p:sp>
      <p:sp>
        <p:nvSpPr>
          <p:cNvPr id="3" name="Rechteck 2">
            <a:extLst>
              <a:ext uri="{FF2B5EF4-FFF2-40B4-BE49-F238E27FC236}">
                <a16:creationId xmlns:a16="http://schemas.microsoft.com/office/drawing/2014/main" id="{EC719030-46DB-4B09-9A94-E22ECF16EDD7}"/>
              </a:ext>
            </a:extLst>
          </p:cNvPr>
          <p:cNvSpPr/>
          <p:nvPr/>
        </p:nvSpPr>
        <p:spPr bwMode="auto">
          <a:xfrm>
            <a:off x="4300531" y="3376215"/>
            <a:ext cx="3456384" cy="484833"/>
          </a:xfrm>
          <a:prstGeom prst="rect">
            <a:avLst/>
          </a:prstGeom>
          <a:solidFill>
            <a:srgbClr val="FFC000"/>
          </a:solidFill>
          <a:ln w="9525" cap="flat" cmpd="sng" algn="ctr">
            <a:solidFill>
              <a:srgbClr val="FFC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de-DE" sz="2000" b="1" i="0" u="none" strike="noStrike" cap="none" normalizeH="0" baseline="0" dirty="0">
                <a:ln>
                  <a:noFill/>
                </a:ln>
                <a:solidFill>
                  <a:schemeClr val="bg1"/>
                </a:solidFill>
                <a:effectLst/>
                <a:latin typeface="+mn-lt"/>
                <a:ea typeface="ＭＳ Ｐゴシック" charset="-128"/>
              </a:rPr>
              <a:t>„Brainstormingfrage“</a:t>
            </a:r>
            <a:endParaRPr kumimoji="0" lang="en-AU" sz="2000" b="1" i="0" u="none" strike="noStrike" cap="none" normalizeH="0" baseline="0" dirty="0">
              <a:ln>
                <a:noFill/>
              </a:ln>
              <a:solidFill>
                <a:schemeClr val="bg1"/>
              </a:solidFill>
              <a:effectLst/>
              <a:latin typeface="+mn-lt"/>
              <a:ea typeface="ＭＳ Ｐゴシック" charset="-128"/>
            </a:endParaRPr>
          </a:p>
        </p:txBody>
      </p:sp>
      <p:sp>
        <p:nvSpPr>
          <p:cNvPr id="12" name="Rechteck: gefaltete Ecke 11">
            <a:extLst>
              <a:ext uri="{FF2B5EF4-FFF2-40B4-BE49-F238E27FC236}">
                <a16:creationId xmlns:a16="http://schemas.microsoft.com/office/drawing/2014/main" id="{898CE2E7-119F-4042-9E9F-1BCEAE4ADAB1}"/>
              </a:ext>
            </a:extLst>
          </p:cNvPr>
          <p:cNvSpPr/>
          <p:nvPr/>
        </p:nvSpPr>
        <p:spPr bwMode="auto">
          <a:xfrm>
            <a:off x="2980596" y="4257041"/>
            <a:ext cx="1208894" cy="1224136"/>
          </a:xfrm>
          <a:prstGeom prst="foldedCorner">
            <a:avLst/>
          </a:prstGeom>
          <a:solidFill>
            <a:srgbClr val="90ABBE"/>
          </a:solidFill>
          <a:ln w="9525" cap="flat" cmpd="sng" algn="ctr">
            <a:solidFill>
              <a:srgbClr val="DEE5EA"/>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de-DE" sz="2000" dirty="0">
              <a:solidFill>
                <a:schemeClr val="bg1"/>
              </a:solidFill>
            </a:endParaRPr>
          </a:p>
          <a:p>
            <a:pPr marL="0" marR="0" indent="0" algn="ctr" defTabSz="914400" rtl="0" eaLnBrk="0" fontAlgn="base" latinLnBrk="0" hangingPunct="0">
              <a:lnSpc>
                <a:spcPct val="100000"/>
              </a:lnSpc>
              <a:spcBef>
                <a:spcPct val="0"/>
              </a:spcBef>
              <a:spcAft>
                <a:spcPct val="0"/>
              </a:spcAft>
              <a:buClrTx/>
              <a:buSzTx/>
              <a:buFontTx/>
              <a:buNone/>
              <a:tabLst/>
            </a:pPr>
            <a:r>
              <a:rPr lang="de-DE" sz="2000" dirty="0">
                <a:solidFill>
                  <a:schemeClr val="bg1"/>
                </a:solidFill>
              </a:rPr>
              <a:t>Idee</a:t>
            </a:r>
            <a:endParaRPr kumimoji="0" lang="en-AU" sz="2000" b="0" i="0" u="none" strike="noStrike" cap="none" normalizeH="0" baseline="0" dirty="0">
              <a:ln>
                <a:noFill/>
              </a:ln>
              <a:solidFill>
                <a:schemeClr val="bg1"/>
              </a:solidFill>
              <a:effectLst/>
              <a:latin typeface="Arial" charset="0"/>
              <a:ea typeface="ＭＳ Ｐゴシック" charset="-128"/>
            </a:endParaRPr>
          </a:p>
        </p:txBody>
      </p:sp>
      <p:sp>
        <p:nvSpPr>
          <p:cNvPr id="13" name="Rechteck: gefaltete Ecke 12">
            <a:extLst>
              <a:ext uri="{FF2B5EF4-FFF2-40B4-BE49-F238E27FC236}">
                <a16:creationId xmlns:a16="http://schemas.microsoft.com/office/drawing/2014/main" id="{19D85C98-93D9-48F0-82FC-1CA13152A650}"/>
              </a:ext>
            </a:extLst>
          </p:cNvPr>
          <p:cNvSpPr/>
          <p:nvPr/>
        </p:nvSpPr>
        <p:spPr bwMode="auto">
          <a:xfrm>
            <a:off x="2980596" y="4240913"/>
            <a:ext cx="1208894" cy="1224136"/>
          </a:xfrm>
          <a:prstGeom prst="foldedCorner">
            <a:avLst/>
          </a:prstGeom>
          <a:solidFill>
            <a:srgbClr val="90ABBE"/>
          </a:solidFill>
          <a:ln w="9525" cap="flat" cmpd="sng" algn="ctr">
            <a:solidFill>
              <a:srgbClr val="DEE5EA"/>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de-DE" sz="2000" dirty="0">
              <a:solidFill>
                <a:schemeClr val="bg1"/>
              </a:solidFill>
            </a:endParaRPr>
          </a:p>
          <a:p>
            <a:pPr marL="0" marR="0" indent="0" algn="ctr" defTabSz="914400" rtl="0" eaLnBrk="0" fontAlgn="base" latinLnBrk="0" hangingPunct="0">
              <a:lnSpc>
                <a:spcPct val="100000"/>
              </a:lnSpc>
              <a:spcBef>
                <a:spcPct val="0"/>
              </a:spcBef>
              <a:spcAft>
                <a:spcPct val="0"/>
              </a:spcAft>
              <a:buClrTx/>
              <a:buSzTx/>
              <a:buFontTx/>
              <a:buNone/>
              <a:tabLst/>
            </a:pPr>
            <a:r>
              <a:rPr lang="de-DE" sz="2000" dirty="0">
                <a:solidFill>
                  <a:schemeClr val="bg1"/>
                </a:solidFill>
              </a:rPr>
              <a:t>Idee</a:t>
            </a:r>
            <a:endParaRPr kumimoji="0" lang="en-AU" sz="2000" b="0" i="0" u="none" strike="noStrike" cap="none" normalizeH="0" baseline="0" dirty="0">
              <a:ln>
                <a:noFill/>
              </a:ln>
              <a:solidFill>
                <a:schemeClr val="bg1"/>
              </a:solidFill>
              <a:effectLst/>
              <a:latin typeface="Arial" charset="0"/>
              <a:ea typeface="ＭＳ Ｐゴシック" charset="-128"/>
            </a:endParaRPr>
          </a:p>
        </p:txBody>
      </p:sp>
      <p:sp>
        <p:nvSpPr>
          <p:cNvPr id="14" name="Rechteck: gefaltete Ecke 13">
            <a:extLst>
              <a:ext uri="{FF2B5EF4-FFF2-40B4-BE49-F238E27FC236}">
                <a16:creationId xmlns:a16="http://schemas.microsoft.com/office/drawing/2014/main" id="{56FBE278-FD6B-4D45-B2E6-60B2DCD4A7E2}"/>
              </a:ext>
            </a:extLst>
          </p:cNvPr>
          <p:cNvSpPr/>
          <p:nvPr/>
        </p:nvSpPr>
        <p:spPr bwMode="auto">
          <a:xfrm>
            <a:off x="2980596" y="4234862"/>
            <a:ext cx="1208894" cy="1224136"/>
          </a:xfrm>
          <a:prstGeom prst="foldedCorner">
            <a:avLst/>
          </a:prstGeom>
          <a:solidFill>
            <a:srgbClr val="90ABBE"/>
          </a:solidFill>
          <a:ln w="9525" cap="flat" cmpd="sng" algn="ctr">
            <a:solidFill>
              <a:srgbClr val="DEE5EA"/>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de-DE" sz="2000" dirty="0">
              <a:solidFill>
                <a:schemeClr val="bg1"/>
              </a:solidFill>
            </a:endParaRPr>
          </a:p>
          <a:p>
            <a:pPr marL="0" marR="0" indent="0" algn="ctr" defTabSz="914400" rtl="0" eaLnBrk="0" fontAlgn="base" latinLnBrk="0" hangingPunct="0">
              <a:lnSpc>
                <a:spcPct val="100000"/>
              </a:lnSpc>
              <a:spcBef>
                <a:spcPct val="0"/>
              </a:spcBef>
              <a:spcAft>
                <a:spcPct val="0"/>
              </a:spcAft>
              <a:buClrTx/>
              <a:buSzTx/>
              <a:buFontTx/>
              <a:buNone/>
              <a:tabLst/>
            </a:pPr>
            <a:r>
              <a:rPr lang="de-DE" sz="2000" dirty="0">
                <a:solidFill>
                  <a:schemeClr val="bg1"/>
                </a:solidFill>
              </a:rPr>
              <a:t>Idee</a:t>
            </a:r>
            <a:endParaRPr kumimoji="0" lang="en-AU" sz="2000" b="0" i="0" u="none" strike="noStrike" cap="none" normalizeH="0" baseline="0" dirty="0">
              <a:ln>
                <a:noFill/>
              </a:ln>
              <a:solidFill>
                <a:schemeClr val="bg1"/>
              </a:solidFill>
              <a:effectLst/>
              <a:latin typeface="Arial" charset="0"/>
              <a:ea typeface="ＭＳ Ｐゴシック" charset="-128"/>
            </a:endParaRPr>
          </a:p>
        </p:txBody>
      </p:sp>
      <p:sp>
        <p:nvSpPr>
          <p:cNvPr id="15" name="Rechteck: gefaltete Ecke 14">
            <a:extLst>
              <a:ext uri="{FF2B5EF4-FFF2-40B4-BE49-F238E27FC236}">
                <a16:creationId xmlns:a16="http://schemas.microsoft.com/office/drawing/2014/main" id="{DA19C771-FCD5-4D70-A48E-C1BC7DAC3E26}"/>
              </a:ext>
            </a:extLst>
          </p:cNvPr>
          <p:cNvSpPr/>
          <p:nvPr/>
        </p:nvSpPr>
        <p:spPr bwMode="auto">
          <a:xfrm>
            <a:off x="2980596" y="4257041"/>
            <a:ext cx="1208894" cy="1224136"/>
          </a:xfrm>
          <a:prstGeom prst="foldedCorner">
            <a:avLst/>
          </a:prstGeom>
          <a:solidFill>
            <a:srgbClr val="90ABBE"/>
          </a:solidFill>
          <a:ln w="9525" cap="flat" cmpd="sng" algn="ctr">
            <a:solidFill>
              <a:srgbClr val="DEE5EA"/>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de-DE" sz="2000" dirty="0">
              <a:solidFill>
                <a:schemeClr val="bg1"/>
              </a:solidFill>
            </a:endParaRPr>
          </a:p>
          <a:p>
            <a:pPr marL="0" marR="0" indent="0" algn="ctr" defTabSz="914400" rtl="0" eaLnBrk="0" fontAlgn="base" latinLnBrk="0" hangingPunct="0">
              <a:lnSpc>
                <a:spcPct val="100000"/>
              </a:lnSpc>
              <a:spcBef>
                <a:spcPct val="0"/>
              </a:spcBef>
              <a:spcAft>
                <a:spcPct val="0"/>
              </a:spcAft>
              <a:buClrTx/>
              <a:buSzTx/>
              <a:buFontTx/>
              <a:buNone/>
              <a:tabLst/>
            </a:pPr>
            <a:r>
              <a:rPr lang="de-DE" sz="2000" dirty="0">
                <a:solidFill>
                  <a:schemeClr val="bg1"/>
                </a:solidFill>
              </a:rPr>
              <a:t>Idee</a:t>
            </a:r>
            <a:endParaRPr kumimoji="0" lang="en-AU" sz="2000" b="0" i="0" u="none" strike="noStrike" cap="none" normalizeH="0" baseline="0" dirty="0">
              <a:ln>
                <a:noFill/>
              </a:ln>
              <a:solidFill>
                <a:schemeClr val="bg1"/>
              </a:solidFill>
              <a:effectLst/>
              <a:latin typeface="Arial" charset="0"/>
              <a:ea typeface="ＭＳ Ｐゴシック" charset="-128"/>
            </a:endParaRPr>
          </a:p>
        </p:txBody>
      </p:sp>
      <p:sp>
        <p:nvSpPr>
          <p:cNvPr id="16" name="Rechteck: gefaltete Ecke 15">
            <a:extLst>
              <a:ext uri="{FF2B5EF4-FFF2-40B4-BE49-F238E27FC236}">
                <a16:creationId xmlns:a16="http://schemas.microsoft.com/office/drawing/2014/main" id="{D348522E-9A5B-48CC-AA48-995F041EA6B5}"/>
              </a:ext>
            </a:extLst>
          </p:cNvPr>
          <p:cNvSpPr/>
          <p:nvPr/>
        </p:nvSpPr>
        <p:spPr bwMode="auto">
          <a:xfrm>
            <a:off x="2860619" y="4329049"/>
            <a:ext cx="1208894" cy="1224136"/>
          </a:xfrm>
          <a:prstGeom prst="foldedCorner">
            <a:avLst/>
          </a:prstGeom>
          <a:solidFill>
            <a:srgbClr val="90ABBE"/>
          </a:solidFill>
          <a:ln w="9525" cap="flat" cmpd="sng" algn="ctr">
            <a:solidFill>
              <a:srgbClr val="DEE5EA"/>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de-DE" sz="2000" dirty="0">
              <a:solidFill>
                <a:schemeClr val="bg1"/>
              </a:solidFill>
            </a:endParaRPr>
          </a:p>
          <a:p>
            <a:pPr marL="0" marR="0" indent="0" algn="ctr" defTabSz="914400" rtl="0" eaLnBrk="0" fontAlgn="base" latinLnBrk="0" hangingPunct="0">
              <a:lnSpc>
                <a:spcPct val="100000"/>
              </a:lnSpc>
              <a:spcBef>
                <a:spcPct val="0"/>
              </a:spcBef>
              <a:spcAft>
                <a:spcPct val="0"/>
              </a:spcAft>
              <a:buClrTx/>
              <a:buSzTx/>
              <a:buFontTx/>
              <a:buNone/>
              <a:tabLst/>
            </a:pPr>
            <a:r>
              <a:rPr lang="de-DE" sz="2000" dirty="0">
                <a:solidFill>
                  <a:schemeClr val="bg1"/>
                </a:solidFill>
              </a:rPr>
              <a:t>Idee</a:t>
            </a:r>
            <a:endParaRPr kumimoji="0" lang="en-AU" sz="2000" b="0" i="0" u="none" strike="noStrike" cap="none" normalizeH="0" baseline="0" dirty="0">
              <a:ln>
                <a:noFill/>
              </a:ln>
              <a:solidFill>
                <a:schemeClr val="bg1"/>
              </a:solidFill>
              <a:effectLst/>
              <a:latin typeface="Arial" charset="0"/>
              <a:ea typeface="ＭＳ Ｐゴシック" charset="-128"/>
            </a:endParaRPr>
          </a:p>
        </p:txBody>
      </p:sp>
      <p:sp>
        <p:nvSpPr>
          <p:cNvPr id="17" name="Rechteck: gefaltete Ecke 16">
            <a:extLst>
              <a:ext uri="{FF2B5EF4-FFF2-40B4-BE49-F238E27FC236}">
                <a16:creationId xmlns:a16="http://schemas.microsoft.com/office/drawing/2014/main" id="{C8EBDF2F-0FA9-447F-9DC1-3026212A2E50}"/>
              </a:ext>
            </a:extLst>
          </p:cNvPr>
          <p:cNvSpPr/>
          <p:nvPr/>
        </p:nvSpPr>
        <p:spPr bwMode="auto">
          <a:xfrm>
            <a:off x="2740642" y="4401057"/>
            <a:ext cx="1208894" cy="1224136"/>
          </a:xfrm>
          <a:prstGeom prst="foldedCorner">
            <a:avLst/>
          </a:prstGeom>
          <a:solidFill>
            <a:srgbClr val="90ABBE"/>
          </a:solidFill>
          <a:ln w="9525" cap="flat" cmpd="sng" algn="ctr">
            <a:solidFill>
              <a:srgbClr val="DEE5EA"/>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de-DE" sz="2000" dirty="0">
              <a:solidFill>
                <a:schemeClr val="bg1"/>
              </a:solidFill>
            </a:endParaRPr>
          </a:p>
          <a:p>
            <a:pPr marL="0" marR="0" indent="0" algn="ctr" defTabSz="914400" rtl="0" eaLnBrk="0" fontAlgn="base" latinLnBrk="0" hangingPunct="0">
              <a:lnSpc>
                <a:spcPct val="100000"/>
              </a:lnSpc>
              <a:spcBef>
                <a:spcPct val="0"/>
              </a:spcBef>
              <a:spcAft>
                <a:spcPct val="0"/>
              </a:spcAft>
              <a:buClrTx/>
              <a:buSzTx/>
              <a:buFontTx/>
              <a:buNone/>
              <a:tabLst/>
            </a:pPr>
            <a:r>
              <a:rPr lang="de-DE" sz="1300" dirty="0">
                <a:solidFill>
                  <a:schemeClr val="bg1"/>
                </a:solidFill>
              </a:rPr>
              <a:t>Details</a:t>
            </a:r>
            <a:endParaRPr lang="en-AU" sz="1300" dirty="0">
              <a:solidFill>
                <a:schemeClr val="bg1"/>
              </a:solidFill>
            </a:endParaRPr>
          </a:p>
        </p:txBody>
      </p:sp>
      <p:sp>
        <p:nvSpPr>
          <p:cNvPr id="18" name="Fußzeilenplatzhalter 2">
            <a:extLst>
              <a:ext uri="{FF2B5EF4-FFF2-40B4-BE49-F238E27FC236}">
                <a16:creationId xmlns:a16="http://schemas.microsoft.com/office/drawing/2014/main" id="{75E717DA-9A60-457F-8C15-FC5969D46960}"/>
              </a:ext>
            </a:extLst>
          </p:cNvPr>
          <p:cNvSpPr>
            <a:spLocks noGrp="1"/>
          </p:cNvSpPr>
          <p:nvPr>
            <p:ph type="ftr" sz="quarter" idx="10"/>
          </p:nvPr>
        </p:nvSpPr>
        <p:spPr>
          <a:xfrm>
            <a:off x="5992940" y="6477000"/>
            <a:ext cx="5815060" cy="279400"/>
          </a:xfrm>
        </p:spPr>
        <p:txBody>
          <a:bodyPr/>
          <a:lstStyle/>
          <a:p>
            <a:r>
              <a:rPr lang="de-DE" b="1" dirty="0">
                <a:solidFill>
                  <a:srgbClr val="7B9C2A"/>
                </a:solidFill>
              </a:rPr>
              <a:t>UMWELT. </a:t>
            </a:r>
            <a:r>
              <a:rPr lang="de-DE" b="1" dirty="0">
                <a:solidFill>
                  <a:srgbClr val="F9AA00"/>
                </a:solidFill>
              </a:rPr>
              <a:t>RISIKO. </a:t>
            </a:r>
            <a:r>
              <a:rPr lang="de-DE" b="1" dirty="0"/>
              <a:t>MANAGEMENT. </a:t>
            </a:r>
            <a:r>
              <a:rPr lang="de-DE" dirty="0"/>
              <a:t>| © LfU | IZU Infozentrum UmweltWirtschaft</a:t>
            </a:r>
          </a:p>
        </p:txBody>
      </p:sp>
      <p:sp>
        <p:nvSpPr>
          <p:cNvPr id="19" name="Rechteck: gefaltete Ecke 18">
            <a:extLst>
              <a:ext uri="{FF2B5EF4-FFF2-40B4-BE49-F238E27FC236}">
                <a16:creationId xmlns:a16="http://schemas.microsoft.com/office/drawing/2014/main" id="{E8AD84F1-DC4F-44AA-992A-F534ED6DDA0A}"/>
              </a:ext>
            </a:extLst>
          </p:cNvPr>
          <p:cNvSpPr/>
          <p:nvPr/>
        </p:nvSpPr>
        <p:spPr bwMode="auto">
          <a:xfrm>
            <a:off x="1400379" y="2705713"/>
            <a:ext cx="1912287" cy="939311"/>
          </a:xfrm>
          <a:prstGeom prst="foldedCorner">
            <a:avLst/>
          </a:prstGeom>
          <a:solidFill>
            <a:srgbClr val="3B687F"/>
          </a:solidFill>
          <a:ln w="9525" cap="flat" cmpd="sng" algn="ctr">
            <a:solidFill>
              <a:srgbClr val="DEE5EA"/>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de-DE" sz="1300" dirty="0">
              <a:solidFill>
                <a:schemeClr val="bg1"/>
              </a:solidFill>
            </a:endParaRPr>
          </a:p>
          <a:p>
            <a:pPr marL="0" marR="0" indent="0" algn="ctr" defTabSz="914400" rtl="0" eaLnBrk="0" fontAlgn="base" latinLnBrk="0" hangingPunct="0">
              <a:lnSpc>
                <a:spcPct val="100000"/>
              </a:lnSpc>
              <a:spcBef>
                <a:spcPct val="0"/>
              </a:spcBef>
              <a:spcAft>
                <a:spcPct val="0"/>
              </a:spcAft>
              <a:buClrTx/>
              <a:buSzTx/>
              <a:buFontTx/>
              <a:buNone/>
              <a:tabLst/>
            </a:pPr>
            <a:endParaRPr lang="de-DE" sz="1300" dirty="0">
              <a:solidFill>
                <a:schemeClr val="bg1"/>
              </a:solidFill>
            </a:endParaRPr>
          </a:p>
          <a:p>
            <a:pPr marL="0" marR="0" indent="0" algn="ctr" defTabSz="914400" rtl="0" eaLnBrk="0" fontAlgn="base" latinLnBrk="0" hangingPunct="0">
              <a:lnSpc>
                <a:spcPct val="100000"/>
              </a:lnSpc>
              <a:spcBef>
                <a:spcPct val="0"/>
              </a:spcBef>
              <a:spcAft>
                <a:spcPct val="0"/>
              </a:spcAft>
              <a:buClrTx/>
              <a:buSzTx/>
              <a:buFontTx/>
              <a:buNone/>
              <a:tabLst/>
            </a:pPr>
            <a:r>
              <a:rPr lang="de-DE" sz="1300" dirty="0">
                <a:solidFill>
                  <a:schemeClr val="bg1"/>
                </a:solidFill>
              </a:rPr>
              <a:t>Idee</a:t>
            </a:r>
            <a:endParaRPr kumimoji="0" lang="en-AU" sz="1300" b="0" i="0" u="none" strike="noStrike" cap="none" normalizeH="0" baseline="0" dirty="0">
              <a:ln>
                <a:noFill/>
              </a:ln>
              <a:solidFill>
                <a:schemeClr val="bg1"/>
              </a:solidFill>
              <a:effectLst/>
              <a:latin typeface="Arial" charset="0"/>
              <a:ea typeface="ＭＳ Ｐゴシック" charset="-128"/>
            </a:endParaRPr>
          </a:p>
        </p:txBody>
      </p:sp>
      <p:sp>
        <p:nvSpPr>
          <p:cNvPr id="20" name="Rechteck: gefaltete Ecke 19">
            <a:extLst>
              <a:ext uri="{FF2B5EF4-FFF2-40B4-BE49-F238E27FC236}">
                <a16:creationId xmlns:a16="http://schemas.microsoft.com/office/drawing/2014/main" id="{C2DFEA7C-A867-4D50-89E6-DF2B9DD7C955}"/>
              </a:ext>
            </a:extLst>
          </p:cNvPr>
          <p:cNvSpPr/>
          <p:nvPr/>
        </p:nvSpPr>
        <p:spPr bwMode="auto">
          <a:xfrm>
            <a:off x="1552779" y="2858113"/>
            <a:ext cx="1912287" cy="939311"/>
          </a:xfrm>
          <a:prstGeom prst="foldedCorner">
            <a:avLst/>
          </a:prstGeom>
          <a:solidFill>
            <a:srgbClr val="3B687F"/>
          </a:solidFill>
          <a:ln w="9525" cap="flat" cmpd="sng" algn="ctr">
            <a:solidFill>
              <a:srgbClr val="DEE5EA"/>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de-DE" sz="1300" dirty="0">
              <a:solidFill>
                <a:schemeClr val="bg1"/>
              </a:solidFill>
            </a:endParaRPr>
          </a:p>
          <a:p>
            <a:pPr marL="0" marR="0" indent="0" algn="ctr" defTabSz="914400" rtl="0" eaLnBrk="0" fontAlgn="base" latinLnBrk="0" hangingPunct="0">
              <a:lnSpc>
                <a:spcPct val="100000"/>
              </a:lnSpc>
              <a:spcBef>
                <a:spcPct val="0"/>
              </a:spcBef>
              <a:spcAft>
                <a:spcPct val="0"/>
              </a:spcAft>
              <a:buClrTx/>
              <a:buSzTx/>
              <a:buFontTx/>
              <a:buNone/>
              <a:tabLst/>
            </a:pPr>
            <a:endParaRPr lang="de-DE" sz="1300" dirty="0">
              <a:solidFill>
                <a:schemeClr val="bg1"/>
              </a:solidFill>
            </a:endParaRPr>
          </a:p>
          <a:p>
            <a:pPr marL="0" marR="0" indent="0" algn="ctr" defTabSz="914400" rtl="0" eaLnBrk="0" fontAlgn="base" latinLnBrk="0" hangingPunct="0">
              <a:lnSpc>
                <a:spcPct val="100000"/>
              </a:lnSpc>
              <a:spcBef>
                <a:spcPct val="0"/>
              </a:spcBef>
              <a:spcAft>
                <a:spcPct val="0"/>
              </a:spcAft>
              <a:buClrTx/>
              <a:buSzTx/>
              <a:buFontTx/>
              <a:buNone/>
              <a:tabLst/>
            </a:pPr>
            <a:r>
              <a:rPr lang="de-DE" sz="1300" dirty="0">
                <a:solidFill>
                  <a:schemeClr val="bg1"/>
                </a:solidFill>
              </a:rPr>
              <a:t>Idee</a:t>
            </a:r>
            <a:endParaRPr kumimoji="0" lang="en-AU" sz="1300" b="0" i="0" u="none" strike="noStrike" cap="none" normalizeH="0" baseline="0" dirty="0">
              <a:ln>
                <a:noFill/>
              </a:ln>
              <a:solidFill>
                <a:schemeClr val="bg1"/>
              </a:solidFill>
              <a:effectLst/>
              <a:latin typeface="Arial" charset="0"/>
              <a:ea typeface="ＭＳ Ｐゴシック" charset="-128"/>
            </a:endParaRPr>
          </a:p>
        </p:txBody>
      </p:sp>
      <p:sp>
        <p:nvSpPr>
          <p:cNvPr id="21" name="Rechteck: gefaltete Ecke 20">
            <a:extLst>
              <a:ext uri="{FF2B5EF4-FFF2-40B4-BE49-F238E27FC236}">
                <a16:creationId xmlns:a16="http://schemas.microsoft.com/office/drawing/2014/main" id="{F8787F54-0BB8-4936-8CE9-0BDAE7E379F5}"/>
              </a:ext>
            </a:extLst>
          </p:cNvPr>
          <p:cNvSpPr/>
          <p:nvPr/>
        </p:nvSpPr>
        <p:spPr bwMode="auto">
          <a:xfrm>
            <a:off x="1705179" y="3010513"/>
            <a:ext cx="1912287" cy="939311"/>
          </a:xfrm>
          <a:prstGeom prst="foldedCorner">
            <a:avLst/>
          </a:prstGeom>
          <a:solidFill>
            <a:srgbClr val="3B687F"/>
          </a:solidFill>
          <a:ln w="9525" cap="flat" cmpd="sng" algn="ctr">
            <a:solidFill>
              <a:srgbClr val="DEE5EA"/>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de-DE" sz="1300" dirty="0">
              <a:solidFill>
                <a:schemeClr val="bg1"/>
              </a:solidFill>
            </a:endParaRPr>
          </a:p>
          <a:p>
            <a:pPr marL="0" marR="0" indent="0" algn="ctr" defTabSz="914400" rtl="0" eaLnBrk="0" fontAlgn="base" latinLnBrk="0" hangingPunct="0">
              <a:lnSpc>
                <a:spcPct val="100000"/>
              </a:lnSpc>
              <a:spcBef>
                <a:spcPct val="0"/>
              </a:spcBef>
              <a:spcAft>
                <a:spcPct val="0"/>
              </a:spcAft>
              <a:buClrTx/>
              <a:buSzTx/>
              <a:buFontTx/>
              <a:buNone/>
              <a:tabLst/>
            </a:pPr>
            <a:endParaRPr lang="de-DE" sz="1300" dirty="0">
              <a:solidFill>
                <a:schemeClr val="bg1"/>
              </a:solidFill>
            </a:endParaRPr>
          </a:p>
          <a:p>
            <a:pPr marL="0" marR="0" indent="0" algn="ctr" defTabSz="914400" rtl="0" eaLnBrk="0" fontAlgn="base" latinLnBrk="0" hangingPunct="0">
              <a:lnSpc>
                <a:spcPct val="100000"/>
              </a:lnSpc>
              <a:spcBef>
                <a:spcPct val="0"/>
              </a:spcBef>
              <a:spcAft>
                <a:spcPct val="0"/>
              </a:spcAft>
              <a:buClrTx/>
              <a:buSzTx/>
              <a:buFontTx/>
              <a:buNone/>
              <a:tabLst/>
            </a:pPr>
            <a:r>
              <a:rPr lang="de-DE" sz="1300" dirty="0">
                <a:solidFill>
                  <a:schemeClr val="bg1"/>
                </a:solidFill>
              </a:rPr>
              <a:t>Idee</a:t>
            </a:r>
            <a:endParaRPr kumimoji="0" lang="en-AU" sz="1300" b="0" i="0" u="none" strike="noStrike" cap="none" normalizeH="0" baseline="0" dirty="0">
              <a:ln>
                <a:noFill/>
              </a:ln>
              <a:solidFill>
                <a:schemeClr val="bg1"/>
              </a:solidFill>
              <a:effectLst/>
              <a:latin typeface="Arial" charset="0"/>
              <a:ea typeface="ＭＳ Ｐゴシック" charset="-128"/>
            </a:endParaRPr>
          </a:p>
        </p:txBody>
      </p:sp>
    </p:spTree>
    <p:extLst>
      <p:ext uri="{BB962C8B-B14F-4D97-AF65-F5344CB8AC3E}">
        <p14:creationId xmlns:p14="http://schemas.microsoft.com/office/powerpoint/2010/main" val="264503186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C163886-A34D-4845-96D9-2BFD3E9ABF14}"/>
              </a:ext>
            </a:extLst>
          </p:cNvPr>
          <p:cNvSpPr>
            <a:spLocks noGrp="1"/>
          </p:cNvSpPr>
          <p:nvPr>
            <p:ph type="title"/>
          </p:nvPr>
        </p:nvSpPr>
        <p:spPr/>
        <p:txBody>
          <a:bodyPr/>
          <a:lstStyle/>
          <a:p>
            <a:r>
              <a:rPr lang="de-DE" u="sng" dirty="0"/>
              <a:t>Methode:</a:t>
            </a:r>
            <a:r>
              <a:rPr lang="en-AU" dirty="0"/>
              <a:t> Risiko-Hürdenlauf</a:t>
            </a:r>
          </a:p>
        </p:txBody>
      </p:sp>
      <p:sp>
        <p:nvSpPr>
          <p:cNvPr id="17" name="Fußzeilenplatzhalter 2">
            <a:extLst>
              <a:ext uri="{FF2B5EF4-FFF2-40B4-BE49-F238E27FC236}">
                <a16:creationId xmlns:a16="http://schemas.microsoft.com/office/drawing/2014/main" id="{53F18498-28ED-4AA1-9022-439C1467D25E}"/>
              </a:ext>
            </a:extLst>
          </p:cNvPr>
          <p:cNvSpPr>
            <a:spLocks noGrp="1"/>
          </p:cNvSpPr>
          <p:nvPr>
            <p:ph type="ftr" sz="quarter" idx="10"/>
          </p:nvPr>
        </p:nvSpPr>
        <p:spPr/>
        <p:txBody>
          <a:bodyPr/>
          <a:lstStyle/>
          <a:p>
            <a:r>
              <a:rPr lang="de-DE" b="1" dirty="0">
                <a:solidFill>
                  <a:srgbClr val="7B9C2A"/>
                </a:solidFill>
              </a:rPr>
              <a:t>UMWELT. </a:t>
            </a:r>
            <a:r>
              <a:rPr lang="de-DE" b="1" dirty="0">
                <a:solidFill>
                  <a:srgbClr val="F9AA00"/>
                </a:solidFill>
              </a:rPr>
              <a:t>RISIKO. </a:t>
            </a:r>
            <a:r>
              <a:rPr lang="de-DE" b="1" dirty="0"/>
              <a:t>MANAGEMENT. </a:t>
            </a:r>
            <a:r>
              <a:rPr lang="de-DE" dirty="0"/>
              <a:t>| © LfU | IZU Infozentrum UmweltWirtschaft</a:t>
            </a:r>
          </a:p>
        </p:txBody>
      </p:sp>
      <p:sp>
        <p:nvSpPr>
          <p:cNvPr id="7" name="Foliennummernplatzhalter 6">
            <a:extLst>
              <a:ext uri="{FF2B5EF4-FFF2-40B4-BE49-F238E27FC236}">
                <a16:creationId xmlns:a16="http://schemas.microsoft.com/office/drawing/2014/main" id="{4F80046B-6CA4-44F3-8A0C-130950225E65}"/>
              </a:ext>
            </a:extLst>
          </p:cNvPr>
          <p:cNvSpPr>
            <a:spLocks noGrp="1"/>
          </p:cNvSpPr>
          <p:nvPr>
            <p:ph type="sldNum" sz="quarter" idx="4"/>
          </p:nvPr>
        </p:nvSpPr>
        <p:spPr/>
        <p:txBody>
          <a:bodyPr/>
          <a:lstStyle/>
          <a:p>
            <a:pPr marL="0" marR="0" lvl="0" indent="0" algn="l" defTabSz="914377" rtl="0" eaLnBrk="0" fontAlgn="base" latinLnBrk="0" hangingPunct="0">
              <a:lnSpc>
                <a:spcPct val="100000"/>
              </a:lnSpc>
              <a:spcBef>
                <a:spcPct val="0"/>
              </a:spcBef>
              <a:spcAft>
                <a:spcPct val="0"/>
              </a:spcAft>
              <a:buClrTx/>
              <a:buSzTx/>
              <a:buFontTx/>
              <a:buNone/>
              <a:tabLst/>
              <a:defRPr/>
            </a:pPr>
            <a:fld id="{894680D0-7A83-433A-9719-C4143F27F647}" type="slidenum">
              <a:rPr kumimoji="0" lang="de-DE" sz="1000" b="0" i="0" u="none" strike="noStrike" kern="1200" cap="none" spc="0" normalizeH="0" baseline="0" noProof="0">
                <a:ln>
                  <a:noFill/>
                </a:ln>
                <a:solidFill>
                  <a:srgbClr val="3B687F"/>
                </a:solidFill>
                <a:effectLst/>
                <a:uLnTx/>
                <a:uFillTx/>
                <a:latin typeface="Arial" charset="0"/>
                <a:ea typeface="ＭＳ Ｐゴシック" charset="-128"/>
                <a:cs typeface="+mn-cs"/>
              </a:rPr>
              <a:pPr marL="0" marR="0" lvl="0" indent="0" algn="l" defTabSz="914377" rtl="0" eaLnBrk="0" fontAlgn="base" latinLnBrk="0" hangingPunct="0">
                <a:lnSpc>
                  <a:spcPct val="100000"/>
                </a:lnSpc>
                <a:spcBef>
                  <a:spcPct val="0"/>
                </a:spcBef>
                <a:spcAft>
                  <a:spcPct val="0"/>
                </a:spcAft>
                <a:buClrTx/>
                <a:buSzTx/>
                <a:buFontTx/>
                <a:buNone/>
                <a:tabLst/>
                <a:defRPr/>
              </a:pPr>
              <a:t>26</a:t>
            </a:fld>
            <a:endParaRPr kumimoji="0" lang="de-DE" sz="1000" b="0" i="0" u="none" strike="noStrike" kern="1200" cap="none" spc="0" normalizeH="0" baseline="0" noProof="0" dirty="0">
              <a:ln>
                <a:noFill/>
              </a:ln>
              <a:solidFill>
                <a:srgbClr val="3B687F"/>
              </a:solidFill>
              <a:effectLst/>
              <a:uLnTx/>
              <a:uFillTx/>
              <a:latin typeface="Arial" charset="0"/>
              <a:ea typeface="ＭＳ Ｐゴシック" charset="-128"/>
              <a:cs typeface="+mn-cs"/>
            </a:endParaRPr>
          </a:p>
        </p:txBody>
      </p:sp>
      <p:pic>
        <p:nvPicPr>
          <p:cNvPr id="73" name="Grafik 72" descr="Volltreffer Silhouette">
            <a:extLst>
              <a:ext uri="{FF2B5EF4-FFF2-40B4-BE49-F238E27FC236}">
                <a16:creationId xmlns:a16="http://schemas.microsoft.com/office/drawing/2014/main" id="{07FC5A39-20CB-4DE7-A878-ECF2E85D24BA}"/>
              </a:ext>
            </a:extLst>
          </p:cNvPr>
          <p:cNvPicPr>
            <a:picLocks noChangeAspect="1"/>
          </p:cNvPicPr>
          <p:nvPr/>
        </p:nvPicPr>
        <p:blipFill>
          <a:blip r:embed="rId3" cstate="print">
            <a:duotone>
              <a:prstClr val="black"/>
              <a:schemeClr val="accent1">
                <a:tint val="45000"/>
                <a:satMod val="400000"/>
              </a:schemeClr>
            </a:duotone>
            <a:extLst>
              <a:ext uri="{BEBA8EAE-BF5A-486C-A8C5-ECC9F3942E4B}">
                <a14:imgProps xmlns:a14="http://schemas.microsoft.com/office/drawing/2010/main">
                  <a14:imgLayer r:embed="rId4">
                    <a14:imgEffect>
                      <a14:colorTemperature colorTemp="8117"/>
                    </a14:imgEffect>
                  </a14:imgLayer>
                </a14:imgProps>
              </a:ext>
              <a:ext uri="{28A0092B-C50C-407E-A947-70E740481C1C}">
                <a14:useLocalDpi xmlns:a14="http://schemas.microsoft.com/office/drawing/2010/main" val="0"/>
              </a:ext>
            </a:extLst>
          </a:blip>
          <a:stretch>
            <a:fillRect/>
          </a:stretch>
        </p:blipFill>
        <p:spPr>
          <a:xfrm>
            <a:off x="408609" y="3858153"/>
            <a:ext cx="708579" cy="708579"/>
          </a:xfrm>
          <a:prstGeom prst="rect">
            <a:avLst/>
          </a:prstGeom>
          <a:noFill/>
        </p:spPr>
      </p:pic>
      <p:sp>
        <p:nvSpPr>
          <p:cNvPr id="75" name="Textfeld 74">
            <a:extLst>
              <a:ext uri="{FF2B5EF4-FFF2-40B4-BE49-F238E27FC236}">
                <a16:creationId xmlns:a16="http://schemas.microsoft.com/office/drawing/2014/main" id="{05692AEA-2755-4004-A107-60C2A40D3304}"/>
              </a:ext>
            </a:extLst>
          </p:cNvPr>
          <p:cNvSpPr txBox="1"/>
          <p:nvPr/>
        </p:nvSpPr>
        <p:spPr>
          <a:xfrm>
            <a:off x="414765" y="1869092"/>
            <a:ext cx="5681239" cy="397201"/>
          </a:xfrm>
          <a:prstGeom prst="rect">
            <a:avLst/>
          </a:prstGeom>
          <a:solidFill>
            <a:srgbClr val="5C8395"/>
          </a:solidFill>
        </p:spPr>
        <p:txBody>
          <a:bodyPr wrap="square" lIns="90000" tIns="90000" bIns="90000" rtlCol="0">
            <a:spAutoFit/>
          </a:bodyPr>
          <a:lstStyle/>
          <a:p>
            <a:pPr marL="0" marR="0" lvl="0" indent="0" algn="ctr" defTabSz="914377" rtl="0" eaLnBrk="0" fontAlgn="base" latinLnBrk="0" hangingPunct="0">
              <a:lnSpc>
                <a:spcPct val="100000"/>
              </a:lnSpc>
              <a:spcBef>
                <a:spcPct val="0"/>
              </a:spcBef>
              <a:spcAft>
                <a:spcPct val="0"/>
              </a:spcAft>
              <a:buClrTx/>
              <a:buSzTx/>
              <a:buFontTx/>
              <a:buNone/>
              <a:tabLst/>
              <a:defRPr/>
            </a:pPr>
            <a:r>
              <a:rPr kumimoji="0" lang="de-DE" sz="1400" b="1" i="0" u="none" strike="noStrike" kern="1200" cap="none" spc="0" normalizeH="0" baseline="0" noProof="0" dirty="0">
                <a:ln>
                  <a:noFill/>
                </a:ln>
                <a:solidFill>
                  <a:srgbClr val="FFFFFF"/>
                </a:solidFill>
                <a:effectLst/>
                <a:uLnTx/>
                <a:uFillTx/>
                <a:latin typeface="Arial" charset="0"/>
                <a:ea typeface="ＭＳ Ｐゴシック" charset="-128"/>
                <a:cs typeface="+mn-cs"/>
              </a:rPr>
              <a:t>Was?</a:t>
            </a:r>
          </a:p>
        </p:txBody>
      </p:sp>
      <p:sp>
        <p:nvSpPr>
          <p:cNvPr id="78" name="Textfeld 77">
            <a:extLst>
              <a:ext uri="{FF2B5EF4-FFF2-40B4-BE49-F238E27FC236}">
                <a16:creationId xmlns:a16="http://schemas.microsoft.com/office/drawing/2014/main" id="{B26AE89A-A376-45C3-B777-A393E0F572DD}"/>
              </a:ext>
            </a:extLst>
          </p:cNvPr>
          <p:cNvSpPr txBox="1"/>
          <p:nvPr/>
        </p:nvSpPr>
        <p:spPr>
          <a:xfrm>
            <a:off x="428453" y="4703372"/>
            <a:ext cx="5681240" cy="397201"/>
          </a:xfrm>
          <a:prstGeom prst="rect">
            <a:avLst/>
          </a:prstGeom>
          <a:solidFill>
            <a:srgbClr val="5C8395"/>
          </a:solidFill>
        </p:spPr>
        <p:txBody>
          <a:bodyPr wrap="square" lIns="90000" tIns="90000" bIns="90000" rtlCol="0">
            <a:spAutoFit/>
          </a:bodyPr>
          <a:lstStyle/>
          <a:p>
            <a:pPr marL="0" marR="0" lvl="0" indent="0" algn="ctr" defTabSz="914377" rtl="0" eaLnBrk="0" fontAlgn="base" latinLnBrk="0" hangingPunct="0">
              <a:lnSpc>
                <a:spcPct val="100000"/>
              </a:lnSpc>
              <a:spcBef>
                <a:spcPct val="0"/>
              </a:spcBef>
              <a:spcAft>
                <a:spcPct val="0"/>
              </a:spcAft>
              <a:buClrTx/>
              <a:buSzTx/>
              <a:buFontTx/>
              <a:buNone/>
              <a:tabLst/>
              <a:defRPr/>
            </a:pPr>
            <a:r>
              <a:rPr kumimoji="0" lang="de-DE" sz="1400" b="1" i="0" u="none" strike="noStrike" kern="1200" cap="none" spc="0" normalizeH="0" baseline="0" noProof="0" dirty="0">
                <a:ln>
                  <a:noFill/>
                </a:ln>
                <a:solidFill>
                  <a:srgbClr val="FFFFFF"/>
                </a:solidFill>
                <a:effectLst/>
                <a:uLnTx/>
                <a:uFillTx/>
                <a:latin typeface="Arial" charset="0"/>
                <a:ea typeface="ＭＳ Ｐゴシック" charset="-128"/>
                <a:cs typeface="+mn-cs"/>
              </a:rPr>
              <a:t>Wer?</a:t>
            </a:r>
          </a:p>
        </p:txBody>
      </p:sp>
      <p:pic>
        <p:nvPicPr>
          <p:cNvPr id="77" name="Grafik 76" descr="Benutzer Silhouette">
            <a:extLst>
              <a:ext uri="{FF2B5EF4-FFF2-40B4-BE49-F238E27FC236}">
                <a16:creationId xmlns:a16="http://schemas.microsoft.com/office/drawing/2014/main" id="{D4911530-B962-46EA-AF1A-A4B89B51F808}"/>
              </a:ext>
            </a:extLst>
          </p:cNvPr>
          <p:cNvPicPr>
            <a:picLocks noChangeAspect="1"/>
          </p:cNvPicPr>
          <p:nvPr/>
        </p:nvPicPr>
        <p:blipFill>
          <a:blip r:embed="rId5" cstate="print">
            <a:duotone>
              <a:prstClr val="black"/>
              <a:schemeClr val="accent1">
                <a:tint val="45000"/>
                <a:satMod val="400000"/>
              </a:schemeClr>
            </a:duotone>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459610" y="5189823"/>
            <a:ext cx="657580" cy="657580"/>
          </a:xfrm>
          <a:prstGeom prst="rect">
            <a:avLst/>
          </a:prstGeom>
          <a:solidFill>
            <a:schemeClr val="bg1"/>
          </a:solidFill>
        </p:spPr>
      </p:pic>
      <p:sp>
        <p:nvSpPr>
          <p:cNvPr id="88" name="Textfeld 87">
            <a:extLst>
              <a:ext uri="{FF2B5EF4-FFF2-40B4-BE49-F238E27FC236}">
                <a16:creationId xmlns:a16="http://schemas.microsoft.com/office/drawing/2014/main" id="{98B9CFCA-D9FA-49F2-8F89-D3CC264ED307}"/>
              </a:ext>
            </a:extLst>
          </p:cNvPr>
          <p:cNvSpPr txBox="1"/>
          <p:nvPr/>
        </p:nvSpPr>
        <p:spPr>
          <a:xfrm>
            <a:off x="1282638" y="5211367"/>
            <a:ext cx="4807215" cy="830997"/>
          </a:xfrm>
          <a:prstGeom prst="rect">
            <a:avLst/>
          </a:prstGeom>
          <a:noFill/>
        </p:spPr>
        <p:txBody>
          <a:bodyPr wrap="square" rtlCol="0">
            <a:spAutoFit/>
          </a:bodyPr>
          <a:lstStyle/>
          <a:p>
            <a:pPr marL="0" marR="0" lvl="0" indent="0" algn="l" defTabSz="914377" rtl="0" eaLnBrk="0" fontAlgn="base" latinLnBrk="0" hangingPunct="0">
              <a:lnSpc>
                <a:spcPct val="100000"/>
              </a:lnSpc>
              <a:spcBef>
                <a:spcPct val="0"/>
              </a:spcBef>
              <a:spcAft>
                <a:spcPct val="0"/>
              </a:spcAft>
              <a:buClrTx/>
              <a:buSzTx/>
              <a:buFontTx/>
              <a:buNone/>
              <a:tabLst/>
              <a:defRPr/>
            </a:pPr>
            <a:r>
              <a:rPr kumimoji="0" lang="de-DE" sz="1200" b="0" i="0" u="none" strike="noStrike" kern="1200" cap="none" spc="0" normalizeH="0" baseline="0" noProof="0" dirty="0">
                <a:ln>
                  <a:noFill/>
                </a:ln>
                <a:solidFill>
                  <a:srgbClr val="000000"/>
                </a:solidFill>
                <a:effectLst/>
                <a:uLnTx/>
                <a:uFillTx/>
                <a:latin typeface="Arial" charset="0"/>
                <a:ea typeface="ＭＳ Ｐゴシック" charset="-128"/>
                <a:cs typeface="+mn-cs"/>
              </a:rPr>
              <a:t>Binden Sie </a:t>
            </a:r>
            <a:r>
              <a:rPr kumimoji="0" lang="de-DE" sz="1200" b="1" i="0" u="none" strike="noStrike" kern="1200" cap="none" spc="0" normalizeH="0" baseline="0" noProof="0" dirty="0">
                <a:ln>
                  <a:noFill/>
                </a:ln>
                <a:solidFill>
                  <a:srgbClr val="000000"/>
                </a:solidFill>
                <a:effectLst/>
                <a:uLnTx/>
                <a:uFillTx/>
                <a:latin typeface="Arial" charset="0"/>
                <a:ea typeface="ＭＳ Ｐゴシック" charset="-128"/>
                <a:cs typeface="+mn-cs"/>
              </a:rPr>
              <a:t>verschiedene </a:t>
            </a:r>
            <a:r>
              <a:rPr kumimoji="0" lang="de-DE" sz="1200" b="1" i="0" u="none" strike="noStrike" kern="1200" cap="none" spc="0" normalizeH="0" baseline="0" noProof="0" dirty="0">
                <a:ln>
                  <a:noFill/>
                </a:ln>
                <a:effectLst/>
                <a:uLnTx/>
                <a:uFillTx/>
                <a:latin typeface="Arial" charset="0"/>
                <a:ea typeface="ＭＳ Ｐゴシック" charset="-128"/>
                <a:cs typeface="+mn-cs"/>
                <a:hlinkClick r:id="rId7" action="ppaction://hlinksldjump">
                  <a:extLst>
                    <a:ext uri="{A12FA001-AC4F-418D-AE19-62706E023703}">
                      <ahyp:hlinkClr xmlns:ahyp="http://schemas.microsoft.com/office/drawing/2018/hyperlinkcolor" val="tx"/>
                    </a:ext>
                  </a:extLst>
                </a:hlinkClick>
              </a:rPr>
              <a:t>Wissensträger</a:t>
            </a:r>
            <a:r>
              <a:rPr kumimoji="0" lang="de-DE" sz="1200" b="1" i="0" u="none" strike="noStrike" kern="1200" cap="none" spc="0" normalizeH="0" baseline="0" noProof="0" dirty="0">
                <a:ln>
                  <a:noFill/>
                </a:ln>
                <a:solidFill>
                  <a:srgbClr val="000000"/>
                </a:solidFill>
                <a:effectLst/>
                <a:uLnTx/>
                <a:uFillTx/>
                <a:latin typeface="Arial" charset="0"/>
                <a:ea typeface="ＭＳ Ｐゴシック" charset="-128"/>
                <a:cs typeface="+mn-cs"/>
              </a:rPr>
              <a:t> </a:t>
            </a:r>
            <a:r>
              <a:rPr kumimoji="0" lang="de-DE" sz="1200" b="0" i="0" u="none" strike="noStrike" kern="1200" cap="none" spc="0" normalizeH="0" baseline="0" noProof="0" dirty="0">
                <a:ln>
                  <a:noFill/>
                </a:ln>
                <a:solidFill>
                  <a:srgbClr val="000000"/>
                </a:solidFill>
                <a:effectLst/>
                <a:uLnTx/>
                <a:uFillTx/>
                <a:latin typeface="Arial" charset="0"/>
                <a:ea typeface="ＭＳ Ｐゴシック" charset="-128"/>
                <a:cs typeface="+mn-cs"/>
              </a:rPr>
              <a:t>mit ein, langjährige, sowie eventuell neue Mitarbeitende, die wertvollen Input liefern können. Außerdem kann es sich anbieten Externe z. B. befreundete Unternehmen zu involvieren. </a:t>
            </a:r>
            <a:endParaRPr kumimoji="0" lang="en-AU" sz="1200" b="0" i="0" u="none" strike="noStrike" kern="1200" cap="none" spc="0" normalizeH="0" baseline="0" noProof="0" dirty="0">
              <a:ln>
                <a:noFill/>
              </a:ln>
              <a:solidFill>
                <a:srgbClr val="000000"/>
              </a:solidFill>
              <a:effectLst/>
              <a:uLnTx/>
              <a:uFillTx/>
              <a:latin typeface="Arial" charset="0"/>
              <a:ea typeface="ＭＳ Ｐゴシック" charset="-128"/>
              <a:cs typeface="+mn-cs"/>
            </a:endParaRPr>
          </a:p>
        </p:txBody>
      </p:sp>
      <p:sp>
        <p:nvSpPr>
          <p:cNvPr id="45" name="Textfeld 44">
            <a:extLst>
              <a:ext uri="{FF2B5EF4-FFF2-40B4-BE49-F238E27FC236}">
                <a16:creationId xmlns:a16="http://schemas.microsoft.com/office/drawing/2014/main" id="{E107033D-BFED-4FF9-91A3-09945ECD3D07}"/>
              </a:ext>
            </a:extLst>
          </p:cNvPr>
          <p:cNvSpPr txBox="1"/>
          <p:nvPr/>
        </p:nvSpPr>
        <p:spPr>
          <a:xfrm>
            <a:off x="414761" y="3340528"/>
            <a:ext cx="5681240" cy="397201"/>
          </a:xfrm>
          <a:prstGeom prst="rect">
            <a:avLst/>
          </a:prstGeom>
          <a:solidFill>
            <a:srgbClr val="5C8395"/>
          </a:solidFill>
        </p:spPr>
        <p:txBody>
          <a:bodyPr wrap="square" lIns="90000" tIns="90000" bIns="90000" rtlCol="0">
            <a:spAutoFit/>
          </a:bodyPr>
          <a:lstStyle/>
          <a:p>
            <a:pPr marL="0" marR="0" lvl="0" indent="0" algn="ctr" defTabSz="914377" rtl="0" eaLnBrk="0" fontAlgn="base" latinLnBrk="0" hangingPunct="0">
              <a:lnSpc>
                <a:spcPct val="100000"/>
              </a:lnSpc>
              <a:spcBef>
                <a:spcPct val="0"/>
              </a:spcBef>
              <a:spcAft>
                <a:spcPct val="0"/>
              </a:spcAft>
              <a:buClrTx/>
              <a:buSzTx/>
              <a:buFontTx/>
              <a:buNone/>
              <a:tabLst/>
              <a:defRPr/>
            </a:pPr>
            <a:r>
              <a:rPr kumimoji="0" lang="de-DE" sz="1400" b="1" i="0" u="none" strike="noStrike" kern="1200" cap="none" spc="0" normalizeH="0" baseline="0" noProof="0" dirty="0">
                <a:ln>
                  <a:noFill/>
                </a:ln>
                <a:solidFill>
                  <a:srgbClr val="FFFFFF"/>
                </a:solidFill>
                <a:effectLst/>
                <a:uLnTx/>
                <a:uFillTx/>
                <a:latin typeface="Arial" charset="0"/>
                <a:ea typeface="ＭＳ Ｐゴシック" charset="-128"/>
                <a:cs typeface="+mn-cs"/>
              </a:rPr>
              <a:t>Wofür?</a:t>
            </a:r>
          </a:p>
        </p:txBody>
      </p:sp>
      <p:sp>
        <p:nvSpPr>
          <p:cNvPr id="9" name="Rechteck 8">
            <a:extLst>
              <a:ext uri="{FF2B5EF4-FFF2-40B4-BE49-F238E27FC236}">
                <a16:creationId xmlns:a16="http://schemas.microsoft.com/office/drawing/2014/main" id="{32A7A7FC-C4B4-435A-AA72-274C5D45BF5C}"/>
              </a:ext>
            </a:extLst>
          </p:cNvPr>
          <p:cNvSpPr/>
          <p:nvPr/>
        </p:nvSpPr>
        <p:spPr bwMode="auto">
          <a:xfrm>
            <a:off x="6600056" y="1829025"/>
            <a:ext cx="5132336" cy="4119823"/>
          </a:xfrm>
          <a:prstGeom prst="rect">
            <a:avLst/>
          </a:prstGeom>
          <a:solidFill>
            <a:srgbClr val="DEE5EA"/>
          </a:solidFill>
          <a:ln w="12700" cap="flat" cmpd="sng" algn="ctr">
            <a:solidFill>
              <a:srgbClr val="5C8395"/>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ctr" defTabSz="914354" rtl="0" eaLnBrk="0" fontAlgn="base" latinLnBrk="0" hangingPunct="0">
              <a:lnSpc>
                <a:spcPct val="100000"/>
              </a:lnSpc>
              <a:spcBef>
                <a:spcPct val="0"/>
              </a:spcBef>
              <a:spcAft>
                <a:spcPct val="0"/>
              </a:spcAft>
              <a:buClrTx/>
              <a:buSzTx/>
              <a:buFontTx/>
              <a:buNone/>
              <a:tabLst/>
              <a:defRPr/>
            </a:pPr>
            <a:endParaRPr kumimoji="0" lang="de-DE" sz="1300" b="1" i="0" u="none" strike="noStrike" kern="1200" cap="none" spc="0" normalizeH="0" baseline="0" noProof="0" dirty="0">
              <a:ln>
                <a:noFill/>
              </a:ln>
              <a:solidFill>
                <a:srgbClr val="000000"/>
              </a:solidFill>
              <a:effectLst/>
              <a:uLnTx/>
              <a:uFillTx/>
              <a:latin typeface="Arial" panose="020B0604020202020204" pitchFamily="34" charset="0"/>
              <a:ea typeface="ＭＳ Ｐゴシック" charset="-128"/>
              <a:cs typeface="Arial" panose="020B0604020202020204" pitchFamily="34" charset="0"/>
            </a:endParaRPr>
          </a:p>
          <a:p>
            <a:pPr marL="0" marR="0" lvl="0" indent="0" algn="ctr" defTabSz="914354" rtl="0" eaLnBrk="0" fontAlgn="base" latinLnBrk="0" hangingPunct="0">
              <a:lnSpc>
                <a:spcPct val="100000"/>
              </a:lnSpc>
              <a:spcBef>
                <a:spcPct val="0"/>
              </a:spcBef>
              <a:spcAft>
                <a:spcPct val="0"/>
              </a:spcAft>
              <a:buClrTx/>
              <a:buSzTx/>
              <a:buFontTx/>
              <a:buNone/>
              <a:tabLst/>
              <a:defRPr/>
            </a:pPr>
            <a:r>
              <a:rPr kumimoji="0" lang="de-DE" sz="1300" b="1" i="0" u="none" strike="noStrike" kern="1200" cap="none" spc="0" normalizeH="0" baseline="0" noProof="0" dirty="0">
                <a:ln>
                  <a:noFill/>
                </a:ln>
                <a:solidFill>
                  <a:srgbClr val="000000"/>
                </a:solidFill>
                <a:effectLst/>
                <a:uLnTx/>
                <a:uFillTx/>
                <a:latin typeface="Arial" panose="020B0604020202020204" pitchFamily="34" charset="0"/>
                <a:ea typeface="ＭＳ Ｐゴシック" charset="-128"/>
                <a:cs typeface="Arial" panose="020B0604020202020204" pitchFamily="34" charset="0"/>
              </a:rPr>
              <a:t>Vorgehensweise bei der Durchführung eines Hürdenlaufs</a:t>
            </a:r>
          </a:p>
          <a:p>
            <a:pPr marL="0" marR="0" lvl="0" indent="0" algn="r" defTabSz="914377" rtl="0" eaLnBrk="0" fontAlgn="base" latinLnBrk="0" hangingPunct="0">
              <a:lnSpc>
                <a:spcPct val="100000"/>
              </a:lnSpc>
              <a:spcBef>
                <a:spcPct val="0"/>
              </a:spcBef>
              <a:spcAft>
                <a:spcPct val="0"/>
              </a:spcAft>
              <a:buClrTx/>
              <a:buSzTx/>
              <a:buFontTx/>
              <a:buNone/>
              <a:tabLst/>
              <a:defRPr/>
            </a:pPr>
            <a:endParaRPr kumimoji="0" lang="de-DE" sz="1300" b="0" i="0" u="none" strike="noStrike" kern="1200" cap="none" spc="0" normalizeH="0" baseline="0" noProof="0" dirty="0">
              <a:ln>
                <a:noFill/>
              </a:ln>
              <a:solidFill>
                <a:srgbClr val="000000"/>
              </a:solidFill>
              <a:effectLst/>
              <a:uLnTx/>
              <a:uFillTx/>
              <a:latin typeface="Arial" charset="0"/>
              <a:ea typeface="ＭＳ Ｐゴシック" charset="-128"/>
              <a:cs typeface="+mn-cs"/>
            </a:endParaRPr>
          </a:p>
          <a:p>
            <a:pPr marL="285744" marR="0" lvl="0" indent="-285744" algn="l" defTabSz="914377" rtl="0" eaLnBrk="0" fontAlgn="base" latinLnBrk="0" hangingPunct="0">
              <a:lnSpc>
                <a:spcPct val="100000"/>
              </a:lnSpc>
              <a:spcBef>
                <a:spcPct val="0"/>
              </a:spcBef>
              <a:spcAft>
                <a:spcPct val="0"/>
              </a:spcAft>
              <a:buClrTx/>
              <a:buSzTx/>
              <a:buFont typeface="Arial" panose="020B0604020202020204" pitchFamily="34" charset="0"/>
              <a:buChar char="•"/>
              <a:tabLst/>
              <a:defRPr/>
            </a:pPr>
            <a:r>
              <a:rPr kumimoji="0" lang="de-DE" sz="1300" b="0" i="0" u="none" strike="noStrike" kern="1200" cap="none" spc="0" normalizeH="0" baseline="0" noProof="0" dirty="0">
                <a:ln>
                  <a:noFill/>
                </a:ln>
                <a:solidFill>
                  <a:srgbClr val="000000"/>
                </a:solidFill>
                <a:effectLst/>
                <a:uLnTx/>
                <a:uFillTx/>
                <a:latin typeface="Arial" charset="0"/>
                <a:ea typeface="ＭＳ Ｐゴシック" charset="-128"/>
                <a:cs typeface="+mn-cs"/>
              </a:rPr>
              <a:t>Beginnen Sie mit der </a:t>
            </a:r>
            <a:r>
              <a:rPr kumimoji="0" lang="de-DE" sz="1300" b="1" i="0" u="none" strike="noStrike" kern="1200" cap="none" spc="0" normalizeH="0" baseline="0" noProof="0" dirty="0">
                <a:ln>
                  <a:noFill/>
                </a:ln>
                <a:solidFill>
                  <a:srgbClr val="000000"/>
                </a:solidFill>
                <a:effectLst/>
                <a:uLnTx/>
                <a:uFillTx/>
                <a:latin typeface="Arial" charset="0"/>
                <a:ea typeface="ＭＳ Ｐゴシック" charset="-128"/>
                <a:cs typeface="+mn-cs"/>
              </a:rPr>
              <a:t>Formulierung des „kritischen Zustandes“</a:t>
            </a:r>
            <a:r>
              <a:rPr kumimoji="0" lang="de-DE" sz="1300" b="0" i="0" u="none" strike="noStrike" kern="1200" cap="none" spc="0" normalizeH="0" baseline="0" noProof="0" dirty="0">
                <a:ln>
                  <a:noFill/>
                </a:ln>
                <a:solidFill>
                  <a:srgbClr val="000000"/>
                </a:solidFill>
                <a:effectLst/>
                <a:uLnTx/>
                <a:uFillTx/>
                <a:latin typeface="Arial" charset="0"/>
                <a:ea typeface="ＭＳ Ｐゴシック" charset="-128"/>
                <a:cs typeface="+mn-cs"/>
              </a:rPr>
              <a:t>. Dieser kann sich direkt aus dem Risiko ergeben (z. B. mehr krankheitsbedingte Ausfälle durch sommerliche Hitze im Büro) oder davon abgeleitet werden (z. B. zunehmende Kosten durch Gewährleistungen infolge von Lieferausfällen)</a:t>
            </a:r>
          </a:p>
          <a:p>
            <a:pPr marL="285744" marR="0" lvl="0" indent="-285744" algn="l" defTabSz="914377" rtl="0" eaLnBrk="0" fontAlgn="base" latinLnBrk="0" hangingPunct="0">
              <a:lnSpc>
                <a:spcPct val="100000"/>
              </a:lnSpc>
              <a:spcBef>
                <a:spcPct val="0"/>
              </a:spcBef>
              <a:spcAft>
                <a:spcPct val="0"/>
              </a:spcAft>
              <a:buClrTx/>
              <a:buSzTx/>
              <a:buFont typeface="Arial" panose="020B0604020202020204" pitchFamily="34" charset="0"/>
              <a:buChar char="•"/>
              <a:tabLst/>
              <a:defRPr/>
            </a:pPr>
            <a:r>
              <a:rPr kumimoji="0" lang="de-DE" sz="1300" b="1" i="0" u="none" strike="noStrike" kern="1200" cap="none" spc="0" normalizeH="0" baseline="0" noProof="0" dirty="0">
                <a:ln>
                  <a:noFill/>
                </a:ln>
                <a:solidFill>
                  <a:srgbClr val="000000"/>
                </a:solidFill>
                <a:effectLst/>
                <a:uLnTx/>
                <a:uFillTx/>
                <a:latin typeface="Arial" charset="0"/>
                <a:ea typeface="ＭＳ Ｐゴシック" charset="-128"/>
                <a:cs typeface="+mn-cs"/>
              </a:rPr>
              <a:t>Hinterfragen Sie dieses Risiko</a:t>
            </a:r>
            <a:r>
              <a:rPr kumimoji="0" lang="de-DE" sz="1300" b="0" i="0" u="none" strike="noStrike" kern="1200" cap="none" spc="0" normalizeH="0" baseline="0" noProof="0" dirty="0">
                <a:ln>
                  <a:noFill/>
                </a:ln>
                <a:solidFill>
                  <a:srgbClr val="000000"/>
                </a:solidFill>
                <a:effectLst/>
                <a:uLnTx/>
                <a:uFillTx/>
                <a:latin typeface="Arial" charset="0"/>
                <a:ea typeface="ＭＳ Ｐゴシック" charset="-128"/>
                <a:cs typeface="+mn-cs"/>
              </a:rPr>
              <a:t>: Welche Hürden lassen sich von diesen kritischen Zuständen ableiten? Warum besteht dieser kritische Zustand? (Hier eignet sich auch zusätzlich die </a:t>
            </a:r>
            <a:r>
              <a:rPr kumimoji="0" lang="de-DE" sz="1300" b="1" i="0" u="none" strike="noStrike" kern="1200" cap="none" spc="0" normalizeH="0" baseline="0" noProof="0" dirty="0">
                <a:ln>
                  <a:noFill/>
                </a:ln>
                <a:solidFill>
                  <a:srgbClr val="000000"/>
                </a:solidFill>
                <a:effectLst/>
                <a:uLnTx/>
                <a:uFillTx/>
                <a:latin typeface="Arial" charset="0"/>
                <a:ea typeface="ＭＳ Ｐゴシック" charset="-128"/>
                <a:cs typeface="+mn-cs"/>
              </a:rPr>
              <a:t>5W Methode</a:t>
            </a:r>
            <a:r>
              <a:rPr kumimoji="0" lang="de-DE" sz="1300" b="0" i="0" u="none" strike="noStrike" kern="1200" cap="none" spc="0" normalizeH="0" baseline="0" noProof="0" dirty="0">
                <a:ln>
                  <a:noFill/>
                </a:ln>
                <a:solidFill>
                  <a:srgbClr val="000000"/>
                </a:solidFill>
                <a:effectLst/>
                <a:uLnTx/>
                <a:uFillTx/>
                <a:latin typeface="Arial" charset="0"/>
                <a:ea typeface="ＭＳ Ｐゴシック" charset="-128"/>
                <a:cs typeface="+mn-cs"/>
              </a:rPr>
              <a:t>: 5 Warum führen zur Ursache)</a:t>
            </a:r>
          </a:p>
          <a:p>
            <a:pPr marL="285744" marR="0" lvl="0" indent="-285744" algn="l" defTabSz="914377" rtl="0" eaLnBrk="0" fontAlgn="base" latinLnBrk="0" hangingPunct="0">
              <a:lnSpc>
                <a:spcPct val="100000"/>
              </a:lnSpc>
              <a:spcBef>
                <a:spcPct val="0"/>
              </a:spcBef>
              <a:spcAft>
                <a:spcPct val="0"/>
              </a:spcAft>
              <a:buClrTx/>
              <a:buSzTx/>
              <a:buFont typeface="Arial" panose="020B0604020202020204" pitchFamily="34" charset="0"/>
              <a:buChar char="•"/>
              <a:tabLst/>
              <a:defRPr/>
            </a:pPr>
            <a:r>
              <a:rPr kumimoji="0" lang="de-DE" sz="1300" b="0" i="0" u="none" strike="noStrike" kern="1200" cap="none" spc="0" normalizeH="0" baseline="0" noProof="0" dirty="0">
                <a:ln>
                  <a:noFill/>
                </a:ln>
                <a:solidFill>
                  <a:srgbClr val="000000"/>
                </a:solidFill>
                <a:effectLst/>
                <a:uLnTx/>
                <a:uFillTx/>
                <a:latin typeface="Arial" charset="0"/>
                <a:ea typeface="ＭＳ Ｐゴシック" charset="-128"/>
                <a:cs typeface="+mn-cs"/>
              </a:rPr>
              <a:t>Versuchen Sie </a:t>
            </a:r>
            <a:r>
              <a:rPr kumimoji="0" lang="de-DE" sz="1300" b="1" i="0" u="none" strike="noStrike" kern="1200" cap="none" spc="0" normalizeH="0" baseline="0" noProof="0" dirty="0">
                <a:ln>
                  <a:noFill/>
                </a:ln>
                <a:solidFill>
                  <a:srgbClr val="000000"/>
                </a:solidFill>
                <a:effectLst/>
                <a:uLnTx/>
                <a:uFillTx/>
                <a:latin typeface="Arial" charset="0"/>
                <a:ea typeface="ＭＳ Ｐゴシック" charset="-128"/>
                <a:cs typeface="+mn-cs"/>
              </a:rPr>
              <a:t>so viele Blickwinkel wie möglich </a:t>
            </a:r>
            <a:r>
              <a:rPr kumimoji="0" lang="de-DE" sz="1300" b="0" i="0" u="none" strike="noStrike" kern="1200" cap="none" spc="0" normalizeH="0" baseline="0" noProof="0" dirty="0">
                <a:ln>
                  <a:noFill/>
                </a:ln>
                <a:solidFill>
                  <a:srgbClr val="000000"/>
                </a:solidFill>
                <a:effectLst/>
                <a:uLnTx/>
                <a:uFillTx/>
                <a:latin typeface="Arial" charset="0"/>
                <a:ea typeface="ＭＳ Ｐゴシック" charset="-128"/>
                <a:cs typeface="+mn-cs"/>
              </a:rPr>
              <a:t>einzunehmen. </a:t>
            </a:r>
          </a:p>
          <a:p>
            <a:pPr marL="285744" marR="0" lvl="0" indent="-285744" algn="l" defTabSz="914377" rtl="0" eaLnBrk="0" fontAlgn="base" latinLnBrk="0" hangingPunct="0">
              <a:lnSpc>
                <a:spcPct val="100000"/>
              </a:lnSpc>
              <a:spcBef>
                <a:spcPct val="0"/>
              </a:spcBef>
              <a:spcAft>
                <a:spcPct val="0"/>
              </a:spcAft>
              <a:buClrTx/>
              <a:buSzTx/>
              <a:buFont typeface="Arial" panose="020B0604020202020204" pitchFamily="34" charset="0"/>
              <a:buChar char="•"/>
              <a:tabLst/>
              <a:defRPr/>
            </a:pPr>
            <a:r>
              <a:rPr kumimoji="0" lang="de-DE" sz="1300" b="0" i="0" u="none" strike="noStrike" kern="1200" cap="none" spc="0" normalizeH="0" baseline="0" noProof="0" dirty="0">
                <a:ln>
                  <a:noFill/>
                </a:ln>
                <a:solidFill>
                  <a:srgbClr val="000000"/>
                </a:solidFill>
                <a:effectLst/>
                <a:uLnTx/>
                <a:uFillTx/>
                <a:latin typeface="Arial" charset="0"/>
                <a:ea typeface="ＭＳ Ｐゴシック" charset="-128"/>
                <a:cs typeface="+mn-cs"/>
              </a:rPr>
              <a:t>Wenn Sie alle Hürden gesammelt haben, suchen Sie gemeinsam nach </a:t>
            </a:r>
            <a:r>
              <a:rPr kumimoji="0" lang="de-DE" sz="1300" b="1" i="0" u="none" strike="noStrike" kern="1200" cap="none" spc="0" normalizeH="0" baseline="0" noProof="0" dirty="0">
                <a:ln>
                  <a:noFill/>
                </a:ln>
                <a:solidFill>
                  <a:srgbClr val="000000"/>
                </a:solidFill>
                <a:effectLst/>
                <a:uLnTx/>
                <a:uFillTx/>
                <a:latin typeface="Arial" charset="0"/>
                <a:ea typeface="ＭＳ Ｐゴシック" charset="-128"/>
                <a:cs typeface="+mn-cs"/>
              </a:rPr>
              <a:t>Lösungen</a:t>
            </a:r>
            <a:r>
              <a:rPr kumimoji="0" lang="de-DE" sz="1300" b="0" i="0" u="none" strike="noStrike" kern="1200" cap="none" spc="0" normalizeH="0" baseline="0" noProof="0" dirty="0">
                <a:ln>
                  <a:noFill/>
                </a:ln>
                <a:solidFill>
                  <a:srgbClr val="000000"/>
                </a:solidFill>
                <a:effectLst/>
                <a:uLnTx/>
                <a:uFillTx/>
                <a:latin typeface="Arial" charset="0"/>
                <a:ea typeface="ＭＳ Ｐゴシック" charset="-128"/>
                <a:cs typeface="+mn-cs"/>
              </a:rPr>
              <a:t> für jede einzelne. </a:t>
            </a:r>
          </a:p>
          <a:p>
            <a:pPr marL="285744" marR="0" lvl="0" indent="-285744" algn="l" defTabSz="914377" rtl="0" eaLnBrk="0" fontAlgn="base" latinLnBrk="0" hangingPunct="0">
              <a:lnSpc>
                <a:spcPct val="100000"/>
              </a:lnSpc>
              <a:spcBef>
                <a:spcPct val="0"/>
              </a:spcBef>
              <a:spcAft>
                <a:spcPct val="0"/>
              </a:spcAft>
              <a:buClrTx/>
              <a:buSzTx/>
              <a:buFont typeface="Arial" panose="020B0604020202020204" pitchFamily="34" charset="0"/>
              <a:buChar char="•"/>
              <a:tabLst/>
              <a:defRPr/>
            </a:pPr>
            <a:r>
              <a:rPr lang="de-DE" sz="1300" dirty="0">
                <a:solidFill>
                  <a:srgbClr val="000000"/>
                </a:solidFill>
              </a:rPr>
              <a:t>Diese Methode funktioniert am besten unter Nutzung          einer Metaplanwand und Moderationskarten in     verschiedenen Farben.</a:t>
            </a:r>
            <a:endParaRPr kumimoji="0" lang="de-DE" sz="1300" b="0" i="0" u="none" strike="noStrike" kern="1200" cap="none" spc="0" normalizeH="0" baseline="0" noProof="0" dirty="0">
              <a:ln>
                <a:noFill/>
              </a:ln>
              <a:solidFill>
                <a:srgbClr val="000000"/>
              </a:solidFill>
              <a:effectLst/>
              <a:uLnTx/>
              <a:uFillTx/>
              <a:latin typeface="Arial" charset="0"/>
              <a:ea typeface="ＭＳ Ｐゴシック" charset="-128"/>
              <a:cs typeface="+mn-cs"/>
            </a:endParaRPr>
          </a:p>
          <a:p>
            <a:pPr marL="0" marR="0" lvl="0" indent="0" algn="l" defTabSz="914354" rtl="0" eaLnBrk="0" fontAlgn="base" latinLnBrk="0" hangingPunct="0">
              <a:lnSpc>
                <a:spcPct val="100000"/>
              </a:lnSpc>
              <a:spcBef>
                <a:spcPct val="0"/>
              </a:spcBef>
              <a:spcAft>
                <a:spcPct val="0"/>
              </a:spcAft>
              <a:buClrTx/>
              <a:buSzTx/>
              <a:buFontTx/>
              <a:buNone/>
              <a:tabLst/>
              <a:defRPr/>
            </a:pPr>
            <a:endParaRPr kumimoji="0" lang="de-DE" sz="1300" b="1" i="0" u="none" strike="noStrike" kern="1200" cap="none" spc="0" normalizeH="0" baseline="0" noProof="0" dirty="0">
              <a:ln>
                <a:noFill/>
              </a:ln>
              <a:solidFill>
                <a:srgbClr val="000000"/>
              </a:solidFill>
              <a:effectLst/>
              <a:uLnTx/>
              <a:uFillTx/>
              <a:latin typeface="Arial" panose="020B0604020202020204" pitchFamily="34" charset="0"/>
              <a:ea typeface="ＭＳ Ｐゴシック" charset="-128"/>
              <a:cs typeface="Arial" panose="020B0604020202020204" pitchFamily="34" charset="0"/>
            </a:endParaRPr>
          </a:p>
          <a:p>
            <a:pPr marL="0" marR="0" lvl="0" indent="0" algn="just" defTabSz="914354" rtl="0" eaLnBrk="0" fontAlgn="base" latinLnBrk="0" hangingPunct="0">
              <a:lnSpc>
                <a:spcPct val="100000"/>
              </a:lnSpc>
              <a:spcBef>
                <a:spcPct val="0"/>
              </a:spcBef>
              <a:spcAft>
                <a:spcPct val="0"/>
              </a:spcAft>
              <a:buClrTx/>
              <a:buSzTx/>
              <a:buFontTx/>
              <a:buNone/>
              <a:tabLst/>
              <a:defRPr/>
            </a:pPr>
            <a:endParaRPr kumimoji="0" lang="de-DE" sz="1300" b="0" i="0" u="none" strike="noStrike" kern="1200" cap="none" spc="0" normalizeH="0" baseline="0" noProof="0" dirty="0">
              <a:ln>
                <a:noFill/>
              </a:ln>
              <a:solidFill>
                <a:srgbClr val="000000"/>
              </a:solidFill>
              <a:effectLst/>
              <a:uLnTx/>
              <a:uFillTx/>
              <a:latin typeface="Arial" charset="0"/>
              <a:ea typeface="ＭＳ Ｐゴシック" charset="-128"/>
              <a:cs typeface="+mn-cs"/>
            </a:endParaRPr>
          </a:p>
          <a:p>
            <a:pPr marL="0" marR="0" lvl="0" indent="0" algn="just" defTabSz="914354" rtl="0" eaLnBrk="0" fontAlgn="base" latinLnBrk="0" hangingPunct="0">
              <a:lnSpc>
                <a:spcPct val="100000"/>
              </a:lnSpc>
              <a:spcBef>
                <a:spcPct val="0"/>
              </a:spcBef>
              <a:spcAft>
                <a:spcPct val="0"/>
              </a:spcAft>
              <a:buClrTx/>
              <a:buSzTx/>
              <a:buFontTx/>
              <a:buNone/>
              <a:tabLst/>
              <a:defRPr/>
            </a:pPr>
            <a:endParaRPr kumimoji="0" lang="de-DE" sz="1300" b="0" i="0" u="none" strike="noStrike" kern="1200" cap="none" spc="0" normalizeH="0" baseline="0" noProof="0" dirty="0">
              <a:ln>
                <a:noFill/>
              </a:ln>
              <a:solidFill>
                <a:srgbClr val="000000"/>
              </a:solidFill>
              <a:effectLst/>
              <a:uLnTx/>
              <a:uFillTx/>
              <a:latin typeface="Arial" charset="0"/>
              <a:ea typeface="ＭＳ Ｐゴシック" charset="-128"/>
              <a:cs typeface="+mn-cs"/>
            </a:endParaRPr>
          </a:p>
          <a:p>
            <a:pPr marL="0" marR="0" lvl="0" indent="0" algn="r" defTabSz="914377" rtl="0" eaLnBrk="0" fontAlgn="base" latinLnBrk="0" hangingPunct="0">
              <a:lnSpc>
                <a:spcPct val="100000"/>
              </a:lnSpc>
              <a:spcBef>
                <a:spcPct val="0"/>
              </a:spcBef>
              <a:spcAft>
                <a:spcPct val="0"/>
              </a:spcAft>
              <a:buClrTx/>
              <a:buSzTx/>
              <a:buFontTx/>
              <a:buNone/>
              <a:tabLst/>
              <a:defRPr/>
            </a:pPr>
            <a:endParaRPr kumimoji="0" lang="de-DE" sz="1300" b="0" i="0" u="none" strike="noStrike" kern="1200" cap="none" spc="0" normalizeH="0" baseline="0" noProof="0" dirty="0">
              <a:ln>
                <a:noFill/>
              </a:ln>
              <a:solidFill>
                <a:srgbClr val="000000"/>
              </a:solidFill>
              <a:effectLst/>
              <a:uLnTx/>
              <a:uFillTx/>
              <a:latin typeface="Arial" charset="0"/>
              <a:ea typeface="ＭＳ Ｐゴシック" charset="-128"/>
              <a:cs typeface="+mn-cs"/>
            </a:endParaRPr>
          </a:p>
        </p:txBody>
      </p:sp>
      <p:pic>
        <p:nvPicPr>
          <p:cNvPr id="47" name="Grafik 46" descr="Zahnräder Silhouette">
            <a:extLst>
              <a:ext uri="{FF2B5EF4-FFF2-40B4-BE49-F238E27FC236}">
                <a16:creationId xmlns:a16="http://schemas.microsoft.com/office/drawing/2014/main" id="{0B4ED117-F32B-42CE-8360-6545EF10F90E}"/>
              </a:ext>
            </a:extLst>
          </p:cNvPr>
          <p:cNvPicPr>
            <a:picLocks noChangeAspect="1"/>
          </p:cNvPicPr>
          <p:nvPr/>
        </p:nvPicPr>
        <p:blipFill>
          <a:blip r:embed="rId8" cstate="print">
            <a:duotone>
              <a:prstClr val="black"/>
              <a:schemeClr val="accent1">
                <a:tint val="45000"/>
                <a:satMod val="400000"/>
              </a:schemeClr>
            </a:duotone>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10844267" y="5085185"/>
            <a:ext cx="801596" cy="801596"/>
          </a:xfrm>
          <a:prstGeom prst="rect">
            <a:avLst/>
          </a:prstGeom>
          <a:noFill/>
          <a:ln>
            <a:noFill/>
          </a:ln>
        </p:spPr>
      </p:pic>
      <p:sp>
        <p:nvSpPr>
          <p:cNvPr id="48" name="Textfeld 47">
            <a:extLst>
              <a:ext uri="{FF2B5EF4-FFF2-40B4-BE49-F238E27FC236}">
                <a16:creationId xmlns:a16="http://schemas.microsoft.com/office/drawing/2014/main" id="{4B0ED65E-010C-4777-A1DF-4461EF583773}"/>
              </a:ext>
            </a:extLst>
          </p:cNvPr>
          <p:cNvSpPr txBox="1"/>
          <p:nvPr/>
        </p:nvSpPr>
        <p:spPr>
          <a:xfrm>
            <a:off x="1145026" y="3831339"/>
            <a:ext cx="4807215" cy="646331"/>
          </a:xfrm>
          <a:prstGeom prst="rect">
            <a:avLst/>
          </a:prstGeom>
          <a:noFill/>
        </p:spPr>
        <p:txBody>
          <a:bodyPr wrap="square" rtlCol="0">
            <a:spAutoFit/>
          </a:bodyPr>
          <a:lstStyle/>
          <a:p>
            <a:pPr marL="0" marR="0" lvl="0" indent="0" algn="l" defTabSz="914377" rtl="0" eaLnBrk="0" fontAlgn="base" latinLnBrk="0" hangingPunct="0">
              <a:lnSpc>
                <a:spcPct val="100000"/>
              </a:lnSpc>
              <a:spcBef>
                <a:spcPct val="0"/>
              </a:spcBef>
              <a:spcAft>
                <a:spcPct val="0"/>
              </a:spcAft>
              <a:buClrTx/>
              <a:buSzTx/>
              <a:buFontTx/>
              <a:buNone/>
              <a:tabLst/>
              <a:defRPr/>
            </a:pPr>
            <a:r>
              <a:rPr kumimoji="0" lang="de-DE" sz="1200" b="0" i="0" u="none" strike="noStrike" kern="1200" cap="none" spc="0" normalizeH="0" baseline="0" noProof="0" dirty="0">
                <a:ln>
                  <a:noFill/>
                </a:ln>
                <a:solidFill>
                  <a:srgbClr val="000000"/>
                </a:solidFill>
                <a:effectLst/>
                <a:uLnTx/>
                <a:uFillTx/>
                <a:latin typeface="Arial" charset="0"/>
                <a:ea typeface="ＭＳ Ｐゴシック" charset="-128"/>
                <a:cs typeface="+mn-cs"/>
              </a:rPr>
              <a:t>Beim Hürdenlauf werden die Hürden ergründet, die aktuell die Überwindung des kritischen Zustandes verhindern. Dadurch werden </a:t>
            </a:r>
            <a:r>
              <a:rPr kumimoji="0" lang="de-DE" sz="1200" b="1" i="0" u="none" strike="noStrike" kern="1200" cap="none" spc="0" normalizeH="0" baseline="0" noProof="0" dirty="0">
                <a:ln>
                  <a:noFill/>
                </a:ln>
                <a:solidFill>
                  <a:srgbClr val="000000"/>
                </a:solidFill>
                <a:effectLst/>
                <a:uLnTx/>
                <a:uFillTx/>
                <a:latin typeface="Arial" charset="0"/>
                <a:ea typeface="ＭＳ Ｐゴシック" charset="-128"/>
                <a:cs typeface="+mn-cs"/>
              </a:rPr>
              <a:t>die</a:t>
            </a:r>
            <a:r>
              <a:rPr kumimoji="0" lang="de-DE" sz="1200" b="0" i="0" u="none" strike="noStrike" kern="1200" cap="none" spc="0" normalizeH="0" baseline="0" noProof="0" dirty="0">
                <a:ln>
                  <a:noFill/>
                </a:ln>
                <a:solidFill>
                  <a:srgbClr val="000000"/>
                </a:solidFill>
                <a:effectLst/>
                <a:uLnTx/>
                <a:uFillTx/>
                <a:latin typeface="Arial" charset="0"/>
                <a:ea typeface="ＭＳ Ｐゴシック" charset="-128"/>
                <a:cs typeface="+mn-cs"/>
              </a:rPr>
              <a:t> </a:t>
            </a:r>
            <a:r>
              <a:rPr kumimoji="0" lang="de-DE" sz="1200" b="1" i="0" u="none" strike="noStrike" kern="1200" cap="none" spc="0" normalizeH="0" baseline="0" noProof="0" dirty="0">
                <a:ln>
                  <a:noFill/>
                </a:ln>
                <a:solidFill>
                  <a:srgbClr val="000000"/>
                </a:solidFill>
                <a:effectLst/>
                <a:uLnTx/>
                <a:uFillTx/>
                <a:latin typeface="Arial" charset="0"/>
                <a:ea typeface="ＭＳ Ｐゴシック" charset="-128"/>
                <a:cs typeface="+mn-cs"/>
              </a:rPr>
              <a:t>Ursachen in den Fokus </a:t>
            </a:r>
            <a:r>
              <a:rPr kumimoji="0" lang="de-DE" sz="1200" b="0" i="0" u="none" strike="noStrike" kern="1200" cap="none" spc="0" normalizeH="0" baseline="0" noProof="0" dirty="0">
                <a:ln>
                  <a:noFill/>
                </a:ln>
                <a:solidFill>
                  <a:srgbClr val="000000"/>
                </a:solidFill>
                <a:effectLst/>
                <a:uLnTx/>
                <a:uFillTx/>
                <a:latin typeface="Arial" charset="0"/>
                <a:ea typeface="ＭＳ Ｐゴシック" charset="-128"/>
                <a:cs typeface="+mn-cs"/>
              </a:rPr>
              <a:t>gerückt. </a:t>
            </a:r>
            <a:endParaRPr kumimoji="0" lang="en-AU" sz="1300" b="0" i="0" u="none" strike="noStrike" kern="1200" cap="none" spc="0" normalizeH="0" baseline="0" noProof="0" dirty="0">
              <a:ln>
                <a:noFill/>
              </a:ln>
              <a:solidFill>
                <a:srgbClr val="000000"/>
              </a:solidFill>
              <a:effectLst/>
              <a:uLnTx/>
              <a:uFillTx/>
              <a:latin typeface="Arial" charset="0"/>
              <a:ea typeface="ＭＳ Ｐゴシック" charset="-128"/>
              <a:cs typeface="+mn-cs"/>
            </a:endParaRPr>
          </a:p>
        </p:txBody>
      </p:sp>
      <p:sp>
        <p:nvSpPr>
          <p:cNvPr id="20" name="Textfeld 19">
            <a:extLst>
              <a:ext uri="{FF2B5EF4-FFF2-40B4-BE49-F238E27FC236}">
                <a16:creationId xmlns:a16="http://schemas.microsoft.com/office/drawing/2014/main" id="{C3629C96-CE75-4942-9204-B15D1C83AEFE}"/>
              </a:ext>
            </a:extLst>
          </p:cNvPr>
          <p:cNvSpPr txBox="1"/>
          <p:nvPr/>
        </p:nvSpPr>
        <p:spPr>
          <a:xfrm>
            <a:off x="408610" y="2337810"/>
            <a:ext cx="5681239" cy="646331"/>
          </a:xfrm>
          <a:prstGeom prst="rect">
            <a:avLst/>
          </a:prstGeom>
          <a:noFill/>
        </p:spPr>
        <p:txBody>
          <a:bodyPr wrap="square">
            <a:spAutoFit/>
          </a:bodyPr>
          <a:lstStyle/>
          <a:p>
            <a:pPr marL="0" marR="0" lvl="0" indent="0" algn="just" defTabSz="914377" rtl="0" eaLnBrk="0" fontAlgn="base" latinLnBrk="0" hangingPunct="0">
              <a:lnSpc>
                <a:spcPct val="100000"/>
              </a:lnSpc>
              <a:spcBef>
                <a:spcPct val="0"/>
              </a:spcBef>
              <a:spcAft>
                <a:spcPct val="0"/>
              </a:spcAft>
              <a:buClrTx/>
              <a:buSzTx/>
              <a:buFontTx/>
              <a:buNone/>
              <a:tabLst/>
              <a:defRPr/>
            </a:pPr>
            <a:r>
              <a:rPr kumimoji="0" lang="de-DE" sz="1200" b="0" i="0" u="none" strike="noStrike" kern="1200" cap="none" spc="0" normalizeH="0" baseline="0" noProof="0" dirty="0">
                <a:ln>
                  <a:noFill/>
                </a:ln>
                <a:solidFill>
                  <a:srgbClr val="000000"/>
                </a:solidFill>
                <a:effectLst/>
                <a:uLnTx/>
                <a:uFillTx/>
                <a:latin typeface="Arial" charset="0"/>
                <a:ea typeface="ＭＳ Ｐゴシック" charset="-128"/>
                <a:cs typeface="+mn-cs"/>
              </a:rPr>
              <a:t>Der</a:t>
            </a:r>
            <a:r>
              <a:rPr kumimoji="0" lang="de-DE" sz="1200" b="1" i="0" u="none" strike="noStrike" kern="1200" cap="none" spc="0" normalizeH="0" baseline="0" noProof="0" dirty="0">
                <a:ln>
                  <a:noFill/>
                </a:ln>
                <a:solidFill>
                  <a:srgbClr val="000000"/>
                </a:solidFill>
                <a:effectLst/>
                <a:uLnTx/>
                <a:uFillTx/>
                <a:latin typeface="Arial" charset="0"/>
                <a:ea typeface="ＭＳ Ｐゴシック" charset="-128"/>
                <a:cs typeface="+mn-cs"/>
              </a:rPr>
              <a:t> </a:t>
            </a:r>
            <a:r>
              <a:rPr kumimoji="0" lang="de-DE" sz="1200" i="0" u="none" strike="noStrike" kern="1200" cap="none" spc="0" normalizeH="0" baseline="0" noProof="0" dirty="0">
                <a:ln>
                  <a:noFill/>
                </a:ln>
                <a:solidFill>
                  <a:srgbClr val="000000"/>
                </a:solidFill>
                <a:effectLst/>
                <a:uLnTx/>
                <a:uFillTx/>
                <a:latin typeface="Arial" charset="0"/>
                <a:ea typeface="ＭＳ Ｐゴシック" charset="-128"/>
                <a:cs typeface="+mn-cs"/>
              </a:rPr>
              <a:t>Hürdenlauf</a:t>
            </a:r>
            <a:r>
              <a:rPr kumimoji="0" lang="de-DE" sz="1200" b="0" i="0" u="none" strike="noStrike" kern="1200" cap="none" spc="0" normalizeH="0" baseline="0" noProof="0" dirty="0">
                <a:ln>
                  <a:noFill/>
                </a:ln>
                <a:solidFill>
                  <a:srgbClr val="000000"/>
                </a:solidFill>
                <a:effectLst/>
                <a:uLnTx/>
                <a:uFillTx/>
                <a:latin typeface="Arial" charset="0"/>
                <a:ea typeface="ＭＳ Ｐゴシック" charset="-128"/>
                <a:cs typeface="+mn-cs"/>
              </a:rPr>
              <a:t> ist eine Design Thinking Methode zur Lösung von Problemen. Als </a:t>
            </a:r>
            <a:r>
              <a:rPr kumimoji="0" lang="de-DE" sz="1200" b="1" i="0" u="none" strike="noStrike" kern="1200" cap="none" spc="0" normalizeH="0" baseline="0" noProof="0" dirty="0">
                <a:ln>
                  <a:noFill/>
                </a:ln>
                <a:solidFill>
                  <a:srgbClr val="000000"/>
                </a:solidFill>
                <a:effectLst/>
                <a:uLnTx/>
                <a:uFillTx/>
                <a:latin typeface="Arial" charset="0"/>
                <a:ea typeface="ＭＳ Ｐゴシック" charset="-128"/>
                <a:cs typeface="+mn-cs"/>
              </a:rPr>
              <a:t>Ausgangspunkt</a:t>
            </a:r>
            <a:r>
              <a:rPr kumimoji="0" lang="de-DE" sz="1200" b="0" i="0" u="none" strike="noStrike" kern="1200" cap="none" spc="0" normalizeH="0" baseline="0" noProof="0" dirty="0">
                <a:ln>
                  <a:noFill/>
                </a:ln>
                <a:solidFill>
                  <a:srgbClr val="000000"/>
                </a:solidFill>
                <a:effectLst/>
                <a:uLnTx/>
                <a:uFillTx/>
                <a:latin typeface="Arial" charset="0"/>
                <a:ea typeface="ＭＳ Ｐゴシック" charset="-128"/>
                <a:cs typeface="+mn-cs"/>
              </a:rPr>
              <a:t> wird ein </a:t>
            </a:r>
            <a:r>
              <a:rPr kumimoji="0" lang="de-DE" sz="1200" b="1" i="0" u="none" strike="noStrike" kern="1200" cap="none" spc="0" normalizeH="0" baseline="0" noProof="0" dirty="0">
                <a:ln>
                  <a:noFill/>
                </a:ln>
                <a:solidFill>
                  <a:srgbClr val="000000"/>
                </a:solidFill>
                <a:effectLst/>
                <a:uLnTx/>
                <a:uFillTx/>
                <a:latin typeface="Arial" charset="0"/>
                <a:ea typeface="ＭＳ Ｐゴシック" charset="-128"/>
                <a:cs typeface="+mn-cs"/>
              </a:rPr>
              <a:t>kritischer Zustand </a:t>
            </a:r>
            <a:r>
              <a:rPr kumimoji="0" lang="de-DE" sz="1200" b="0" i="0" u="none" strike="noStrike" kern="1200" cap="none" spc="0" normalizeH="0" baseline="0" noProof="0" dirty="0">
                <a:ln>
                  <a:noFill/>
                </a:ln>
                <a:solidFill>
                  <a:srgbClr val="000000"/>
                </a:solidFill>
                <a:effectLst/>
                <a:uLnTx/>
                <a:uFillTx/>
                <a:latin typeface="Arial" charset="0"/>
                <a:ea typeface="ＭＳ Ｐゴシック" charset="-128"/>
                <a:cs typeface="+mn-cs"/>
              </a:rPr>
              <a:t>formuliert. Dieser entspricht in der Regel dem identifizierten Risiko. </a:t>
            </a:r>
            <a:endParaRPr kumimoji="0" lang="en-AU" sz="1200" b="0" i="0" u="none" strike="noStrike" kern="1200" cap="none" spc="0" normalizeH="0" baseline="0" noProof="0" dirty="0">
              <a:ln>
                <a:noFill/>
              </a:ln>
              <a:solidFill>
                <a:srgbClr val="000000"/>
              </a:solidFill>
              <a:effectLst/>
              <a:uLnTx/>
              <a:uFillTx/>
              <a:latin typeface="Arial" charset="0"/>
              <a:ea typeface="ＭＳ Ｐゴシック" charset="-128"/>
              <a:cs typeface="+mn-cs"/>
            </a:endParaRPr>
          </a:p>
        </p:txBody>
      </p:sp>
      <p:pic>
        <p:nvPicPr>
          <p:cNvPr id="18" name="Grafik 17" descr="Wecker Silhouette">
            <a:extLst>
              <a:ext uri="{FF2B5EF4-FFF2-40B4-BE49-F238E27FC236}">
                <a16:creationId xmlns:a16="http://schemas.microsoft.com/office/drawing/2014/main" id="{461046C4-49D9-4E28-A6FD-20C4021AED77}"/>
              </a:ext>
            </a:extLst>
          </p:cNvPr>
          <p:cNvPicPr>
            <a:picLocks noChangeAspect="1"/>
          </p:cNvPicPr>
          <p:nvPr/>
        </p:nvPicPr>
        <p:blipFill>
          <a:blip r:embed="rId10" cstate="print">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10241015" y="920611"/>
            <a:ext cx="500063" cy="500063"/>
          </a:xfrm>
          <a:prstGeom prst="rect">
            <a:avLst/>
          </a:prstGeom>
          <a:noFill/>
        </p:spPr>
      </p:pic>
      <p:sp>
        <p:nvSpPr>
          <p:cNvPr id="19" name="Textfeld 18">
            <a:extLst>
              <a:ext uri="{FF2B5EF4-FFF2-40B4-BE49-F238E27FC236}">
                <a16:creationId xmlns:a16="http://schemas.microsoft.com/office/drawing/2014/main" id="{AA3E1281-3DE7-4BC7-9D75-71147570C4DE}"/>
              </a:ext>
            </a:extLst>
          </p:cNvPr>
          <p:cNvSpPr txBox="1"/>
          <p:nvPr/>
        </p:nvSpPr>
        <p:spPr>
          <a:xfrm>
            <a:off x="10741078" y="1143675"/>
            <a:ext cx="1152127" cy="276999"/>
          </a:xfrm>
          <a:prstGeom prst="rect">
            <a:avLst/>
          </a:prstGeom>
          <a:noFill/>
        </p:spPr>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de-DE" sz="1200" b="0" i="0" u="none" strike="noStrike" kern="1200" cap="none" spc="0" normalizeH="0" baseline="0" noProof="0" dirty="0">
                <a:ln>
                  <a:noFill/>
                </a:ln>
                <a:solidFill>
                  <a:srgbClr val="000000"/>
                </a:solidFill>
                <a:effectLst/>
                <a:uLnTx/>
                <a:uFillTx/>
                <a:latin typeface="Arial" charset="0"/>
                <a:ea typeface="ＭＳ Ｐゴシック" charset="-128"/>
                <a:cs typeface="+mn-cs"/>
              </a:rPr>
              <a:t>ca. 45 min.</a:t>
            </a:r>
            <a:endParaRPr kumimoji="0" lang="en-AU" sz="1200" b="0" i="0" u="none" strike="noStrike" kern="1200" cap="none" spc="0" normalizeH="0" baseline="0" noProof="0" dirty="0">
              <a:ln>
                <a:noFill/>
              </a:ln>
              <a:solidFill>
                <a:srgbClr val="000000"/>
              </a:solidFill>
              <a:effectLst/>
              <a:uLnTx/>
              <a:uFillTx/>
              <a:latin typeface="Arial" charset="0"/>
              <a:ea typeface="ＭＳ Ｐゴシック" charset="-128"/>
              <a:cs typeface="+mn-cs"/>
            </a:endParaRPr>
          </a:p>
        </p:txBody>
      </p:sp>
    </p:spTree>
    <p:extLst>
      <p:ext uri="{BB962C8B-B14F-4D97-AF65-F5344CB8AC3E}">
        <p14:creationId xmlns:p14="http://schemas.microsoft.com/office/powerpoint/2010/main" val="12196322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BC3DF33-F29B-444C-8B2F-860B7BFE62FB}"/>
              </a:ext>
            </a:extLst>
          </p:cNvPr>
          <p:cNvSpPr>
            <a:spLocks noGrp="1"/>
          </p:cNvSpPr>
          <p:nvPr>
            <p:ph type="title"/>
          </p:nvPr>
        </p:nvSpPr>
        <p:spPr/>
        <p:txBody>
          <a:bodyPr/>
          <a:lstStyle/>
          <a:p>
            <a:pPr algn="ctr"/>
            <a:r>
              <a:rPr lang="de-DE" dirty="0"/>
              <a:t>Risiko-Hürdenlauf für ein Unternehmen der Baubranche</a:t>
            </a:r>
            <a:endParaRPr lang="en-AU" dirty="0"/>
          </a:p>
        </p:txBody>
      </p:sp>
      <p:sp>
        <p:nvSpPr>
          <p:cNvPr id="35" name="Fußzeilenplatzhalter 2">
            <a:extLst>
              <a:ext uri="{FF2B5EF4-FFF2-40B4-BE49-F238E27FC236}">
                <a16:creationId xmlns:a16="http://schemas.microsoft.com/office/drawing/2014/main" id="{A0878F6C-6B91-46F4-B221-9B8413CB4045}"/>
              </a:ext>
            </a:extLst>
          </p:cNvPr>
          <p:cNvSpPr>
            <a:spLocks noGrp="1"/>
          </p:cNvSpPr>
          <p:nvPr>
            <p:ph type="ftr" sz="quarter" idx="10"/>
          </p:nvPr>
        </p:nvSpPr>
        <p:spPr/>
        <p:txBody>
          <a:bodyPr/>
          <a:lstStyle/>
          <a:p>
            <a:r>
              <a:rPr lang="de-DE" b="1" dirty="0">
                <a:solidFill>
                  <a:srgbClr val="7B9C2A"/>
                </a:solidFill>
              </a:rPr>
              <a:t>UMWELT. </a:t>
            </a:r>
            <a:r>
              <a:rPr lang="de-DE" b="1" dirty="0">
                <a:solidFill>
                  <a:srgbClr val="F9AA00"/>
                </a:solidFill>
              </a:rPr>
              <a:t>RISIKO. </a:t>
            </a:r>
            <a:r>
              <a:rPr lang="de-DE" b="1" dirty="0"/>
              <a:t>MANAGEMENT. </a:t>
            </a:r>
            <a:r>
              <a:rPr lang="de-DE" dirty="0"/>
              <a:t>| © LfU | IZU Infozentrum UmweltWirtschaft</a:t>
            </a:r>
          </a:p>
        </p:txBody>
      </p:sp>
      <p:sp>
        <p:nvSpPr>
          <p:cNvPr id="7" name="Foliennummernplatzhalter 6">
            <a:extLst>
              <a:ext uri="{FF2B5EF4-FFF2-40B4-BE49-F238E27FC236}">
                <a16:creationId xmlns:a16="http://schemas.microsoft.com/office/drawing/2014/main" id="{4F80046B-6CA4-44F3-8A0C-130950225E65}"/>
              </a:ext>
            </a:extLst>
          </p:cNvPr>
          <p:cNvSpPr>
            <a:spLocks noGrp="1"/>
          </p:cNvSpPr>
          <p:nvPr>
            <p:ph type="sldNum" sz="quarter" idx="4"/>
          </p:nvPr>
        </p:nvSpPr>
        <p:spPr/>
        <p:txBody>
          <a:bodyPr/>
          <a:lstStyle/>
          <a:p>
            <a:pPr marL="0" marR="0" lvl="0" indent="0" algn="l" defTabSz="914377" rtl="0" eaLnBrk="0" fontAlgn="base" latinLnBrk="0" hangingPunct="0">
              <a:lnSpc>
                <a:spcPct val="100000"/>
              </a:lnSpc>
              <a:spcBef>
                <a:spcPct val="0"/>
              </a:spcBef>
              <a:spcAft>
                <a:spcPct val="0"/>
              </a:spcAft>
              <a:buClrTx/>
              <a:buSzTx/>
              <a:buFontTx/>
              <a:buNone/>
              <a:tabLst/>
              <a:defRPr/>
            </a:pPr>
            <a:fld id="{894680D0-7A83-433A-9719-C4143F27F647}" type="slidenum">
              <a:rPr kumimoji="0" lang="de-DE" sz="1000" b="0" i="0" u="none" strike="noStrike" kern="1200" cap="none" spc="0" normalizeH="0" baseline="0" noProof="0">
                <a:ln>
                  <a:noFill/>
                </a:ln>
                <a:solidFill>
                  <a:srgbClr val="3B687F"/>
                </a:solidFill>
                <a:effectLst/>
                <a:uLnTx/>
                <a:uFillTx/>
                <a:latin typeface="Arial" charset="0"/>
                <a:ea typeface="ＭＳ Ｐゴシック" charset="-128"/>
                <a:cs typeface="+mn-cs"/>
              </a:rPr>
              <a:pPr marL="0" marR="0" lvl="0" indent="0" algn="l" defTabSz="914377" rtl="0" eaLnBrk="0" fontAlgn="base" latinLnBrk="0" hangingPunct="0">
                <a:lnSpc>
                  <a:spcPct val="100000"/>
                </a:lnSpc>
                <a:spcBef>
                  <a:spcPct val="0"/>
                </a:spcBef>
                <a:spcAft>
                  <a:spcPct val="0"/>
                </a:spcAft>
                <a:buClrTx/>
                <a:buSzTx/>
                <a:buFontTx/>
                <a:buNone/>
                <a:tabLst/>
                <a:defRPr/>
              </a:pPr>
              <a:t>27</a:t>
            </a:fld>
            <a:endParaRPr kumimoji="0" lang="de-DE" sz="1000" b="0" i="0" u="none" strike="noStrike" kern="1200" cap="none" spc="0" normalizeH="0" baseline="0" noProof="0" dirty="0">
              <a:ln>
                <a:noFill/>
              </a:ln>
              <a:solidFill>
                <a:srgbClr val="3B687F"/>
              </a:solidFill>
              <a:effectLst/>
              <a:uLnTx/>
              <a:uFillTx/>
              <a:latin typeface="Arial" charset="0"/>
              <a:ea typeface="ＭＳ Ｐゴシック" charset="-128"/>
              <a:cs typeface="+mn-cs"/>
            </a:endParaRPr>
          </a:p>
        </p:txBody>
      </p:sp>
      <p:grpSp>
        <p:nvGrpSpPr>
          <p:cNvPr id="60" name="Gruppieren 59">
            <a:extLst>
              <a:ext uri="{FF2B5EF4-FFF2-40B4-BE49-F238E27FC236}">
                <a16:creationId xmlns:a16="http://schemas.microsoft.com/office/drawing/2014/main" id="{4BE10225-937F-4EDB-9AA0-626AFE23C667}"/>
              </a:ext>
            </a:extLst>
          </p:cNvPr>
          <p:cNvGrpSpPr/>
          <p:nvPr/>
        </p:nvGrpSpPr>
        <p:grpSpPr>
          <a:xfrm>
            <a:off x="776824" y="1702602"/>
            <a:ext cx="10638351" cy="4524122"/>
            <a:chOff x="770843" y="1787125"/>
            <a:chExt cx="10638351" cy="4524122"/>
          </a:xfrm>
        </p:grpSpPr>
        <p:grpSp>
          <p:nvGrpSpPr>
            <p:cNvPr id="57" name="Gruppieren 56">
              <a:extLst>
                <a:ext uri="{FF2B5EF4-FFF2-40B4-BE49-F238E27FC236}">
                  <a16:creationId xmlns:a16="http://schemas.microsoft.com/office/drawing/2014/main" id="{F0C89C6E-FB73-48F0-927F-3F55F78CF57C}"/>
                </a:ext>
              </a:extLst>
            </p:cNvPr>
            <p:cNvGrpSpPr/>
            <p:nvPr/>
          </p:nvGrpSpPr>
          <p:grpSpPr>
            <a:xfrm>
              <a:off x="770843" y="2114021"/>
              <a:ext cx="10638351" cy="4197226"/>
              <a:chOff x="770843" y="1779200"/>
              <a:chExt cx="10638351" cy="4197226"/>
            </a:xfrm>
          </p:grpSpPr>
          <p:grpSp>
            <p:nvGrpSpPr>
              <p:cNvPr id="39" name="Gruppieren 38">
                <a:extLst>
                  <a:ext uri="{FF2B5EF4-FFF2-40B4-BE49-F238E27FC236}">
                    <a16:creationId xmlns:a16="http://schemas.microsoft.com/office/drawing/2014/main" id="{5C3B8B2A-765A-49A1-81E4-402E25154BAF}"/>
                  </a:ext>
                </a:extLst>
              </p:cNvPr>
              <p:cNvGrpSpPr/>
              <p:nvPr/>
            </p:nvGrpSpPr>
            <p:grpSpPr>
              <a:xfrm>
                <a:off x="770843" y="1779200"/>
                <a:ext cx="10638351" cy="4197226"/>
                <a:chOff x="702272" y="1754703"/>
                <a:chExt cx="10879367" cy="4197226"/>
              </a:xfrm>
            </p:grpSpPr>
            <p:sp>
              <p:nvSpPr>
                <p:cNvPr id="6" name="Rechteck 5">
                  <a:extLst>
                    <a:ext uri="{FF2B5EF4-FFF2-40B4-BE49-F238E27FC236}">
                      <a16:creationId xmlns:a16="http://schemas.microsoft.com/office/drawing/2014/main" id="{358527A6-8030-40A5-AC84-4A74090FAD50}"/>
                    </a:ext>
                  </a:extLst>
                </p:cNvPr>
                <p:cNvSpPr/>
                <p:nvPr/>
              </p:nvSpPr>
              <p:spPr bwMode="auto">
                <a:xfrm rot="16200000">
                  <a:off x="-1021864" y="3478840"/>
                  <a:ext cx="4197225" cy="748954"/>
                </a:xfrm>
                <a:prstGeom prst="rect">
                  <a:avLst/>
                </a:prstGeom>
                <a:solidFill>
                  <a:srgbClr val="3B687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ctr"/>
                  <a:r>
                    <a:rPr kumimoji="0" lang="de-DE" sz="1400" b="1" i="0" u="none" strike="noStrike" cap="none" normalizeH="0" baseline="0" dirty="0">
                      <a:ln>
                        <a:noFill/>
                      </a:ln>
                      <a:solidFill>
                        <a:schemeClr val="bg1"/>
                      </a:solidFill>
                      <a:effectLst/>
                      <a:latin typeface="Arial" charset="0"/>
                      <a:ea typeface="ＭＳ Ｐゴシック" charset="-128"/>
                    </a:rPr>
                    <a:t>„</a:t>
                  </a:r>
                  <a:r>
                    <a:rPr lang="de-DE" sz="1400" b="1" dirty="0">
                      <a:solidFill>
                        <a:schemeClr val="bg1"/>
                      </a:solidFill>
                    </a:rPr>
                    <a:t>Umgang mit Gefahrstoffen</a:t>
                  </a:r>
                  <a:br>
                    <a:rPr lang="de-DE" sz="1400" b="1" dirty="0">
                      <a:solidFill>
                        <a:schemeClr val="bg1"/>
                      </a:solidFill>
                    </a:rPr>
                  </a:br>
                  <a:r>
                    <a:rPr lang="de-DE" sz="1400" b="1" dirty="0">
                      <a:solidFill>
                        <a:schemeClr val="bg1"/>
                      </a:solidFill>
                    </a:rPr>
                    <a:t> auf der Baustelle </a:t>
                  </a:r>
                  <a:r>
                    <a:rPr kumimoji="0" lang="de-DE" sz="1400" b="1" i="0" u="none" strike="noStrike" cap="none" normalizeH="0" baseline="0" dirty="0">
                      <a:ln>
                        <a:noFill/>
                      </a:ln>
                      <a:solidFill>
                        <a:schemeClr val="bg1"/>
                      </a:solidFill>
                      <a:effectLst/>
                      <a:latin typeface="Arial" charset="0"/>
                      <a:ea typeface="ＭＳ Ｐゴシック" charset="-128"/>
                    </a:rPr>
                    <a:t>“</a:t>
                  </a:r>
                </a:p>
              </p:txBody>
            </p:sp>
            <p:sp>
              <p:nvSpPr>
                <p:cNvPr id="8" name="Rechteck 7">
                  <a:extLst>
                    <a:ext uri="{FF2B5EF4-FFF2-40B4-BE49-F238E27FC236}">
                      <a16:creationId xmlns:a16="http://schemas.microsoft.com/office/drawing/2014/main" id="{0B96AA9A-56BA-42E3-B674-1F3A11E3B4C2}"/>
                    </a:ext>
                  </a:extLst>
                </p:cNvPr>
                <p:cNvSpPr/>
                <p:nvPr/>
              </p:nvSpPr>
              <p:spPr bwMode="auto">
                <a:xfrm>
                  <a:off x="1502751" y="1754705"/>
                  <a:ext cx="5042514" cy="1406990"/>
                </a:xfrm>
                <a:prstGeom prst="rect">
                  <a:avLst/>
                </a:prstGeom>
                <a:solidFill>
                  <a:srgbClr val="DEE5EA"/>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endParaRPr kumimoji="0" lang="en-AU" sz="2400" b="0" i="0" u="none" strike="noStrike" cap="none" normalizeH="0" baseline="0" dirty="0">
                    <a:ln>
                      <a:noFill/>
                    </a:ln>
                    <a:solidFill>
                      <a:schemeClr val="tx1"/>
                    </a:solidFill>
                    <a:effectLst/>
                    <a:latin typeface="Arial" charset="0"/>
                    <a:ea typeface="ＭＳ Ｐゴシック" charset="-128"/>
                  </a:endParaRPr>
                </a:p>
              </p:txBody>
            </p:sp>
            <p:sp>
              <p:nvSpPr>
                <p:cNvPr id="13" name="Rechteck 12">
                  <a:extLst>
                    <a:ext uri="{FF2B5EF4-FFF2-40B4-BE49-F238E27FC236}">
                      <a16:creationId xmlns:a16="http://schemas.microsoft.com/office/drawing/2014/main" id="{49F23D00-DF27-4998-BEDC-549BACD9A26B}"/>
                    </a:ext>
                  </a:extLst>
                </p:cNvPr>
                <p:cNvSpPr/>
                <p:nvPr/>
              </p:nvSpPr>
              <p:spPr bwMode="auto">
                <a:xfrm>
                  <a:off x="6545266" y="1754703"/>
                  <a:ext cx="5035751" cy="473049"/>
                </a:xfrm>
                <a:prstGeom prst="rect">
                  <a:avLst/>
                </a:prstGeom>
                <a:solidFill>
                  <a:srgbClr val="DEE5EA"/>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endParaRPr kumimoji="0" lang="en-AU" sz="2400" b="0" i="0" u="none" strike="noStrike" cap="none" normalizeH="0" baseline="0" dirty="0">
                    <a:ln>
                      <a:noFill/>
                    </a:ln>
                    <a:solidFill>
                      <a:schemeClr val="tx1"/>
                    </a:solidFill>
                    <a:effectLst/>
                    <a:latin typeface="Arial" charset="0"/>
                    <a:ea typeface="ＭＳ Ｐゴシック" charset="-128"/>
                  </a:endParaRPr>
                </a:p>
              </p:txBody>
            </p:sp>
            <p:sp>
              <p:nvSpPr>
                <p:cNvPr id="17" name="Rechteck 16">
                  <a:extLst>
                    <a:ext uri="{FF2B5EF4-FFF2-40B4-BE49-F238E27FC236}">
                      <a16:creationId xmlns:a16="http://schemas.microsoft.com/office/drawing/2014/main" id="{1EC50E72-766F-4CD0-8C41-68AED5AF09F2}"/>
                    </a:ext>
                  </a:extLst>
                </p:cNvPr>
                <p:cNvSpPr/>
                <p:nvPr/>
              </p:nvSpPr>
              <p:spPr bwMode="auto">
                <a:xfrm>
                  <a:off x="6545267" y="2227752"/>
                  <a:ext cx="5035751" cy="473049"/>
                </a:xfrm>
                <a:prstGeom prst="rect">
                  <a:avLst/>
                </a:prstGeom>
                <a:solidFill>
                  <a:srgbClr val="DEE5EA"/>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endParaRPr lang="en-AU" dirty="0"/>
                </a:p>
              </p:txBody>
            </p:sp>
            <p:sp>
              <p:nvSpPr>
                <p:cNvPr id="18" name="Rechteck 17">
                  <a:extLst>
                    <a:ext uri="{FF2B5EF4-FFF2-40B4-BE49-F238E27FC236}">
                      <a16:creationId xmlns:a16="http://schemas.microsoft.com/office/drawing/2014/main" id="{E2085E76-848B-4F4E-987D-557921CA42D7}"/>
                    </a:ext>
                  </a:extLst>
                </p:cNvPr>
                <p:cNvSpPr/>
                <p:nvPr/>
              </p:nvSpPr>
              <p:spPr bwMode="auto">
                <a:xfrm>
                  <a:off x="6545266" y="2688647"/>
                  <a:ext cx="5036373" cy="473049"/>
                </a:xfrm>
                <a:prstGeom prst="rect">
                  <a:avLst/>
                </a:prstGeom>
                <a:solidFill>
                  <a:srgbClr val="DEE5EA"/>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endParaRPr lang="en-AU" dirty="0"/>
                </a:p>
              </p:txBody>
            </p:sp>
            <p:sp>
              <p:nvSpPr>
                <p:cNvPr id="19" name="Rechteck 18">
                  <a:extLst>
                    <a:ext uri="{FF2B5EF4-FFF2-40B4-BE49-F238E27FC236}">
                      <a16:creationId xmlns:a16="http://schemas.microsoft.com/office/drawing/2014/main" id="{3161FFDC-82EB-4AC9-8273-8C71D640B2B0}"/>
                    </a:ext>
                  </a:extLst>
                </p:cNvPr>
                <p:cNvSpPr/>
                <p:nvPr/>
              </p:nvSpPr>
              <p:spPr bwMode="auto">
                <a:xfrm>
                  <a:off x="1502751" y="3137947"/>
                  <a:ext cx="5042514" cy="1406990"/>
                </a:xfrm>
                <a:prstGeom prst="rect">
                  <a:avLst/>
                </a:prstGeom>
                <a:solidFill>
                  <a:srgbClr val="DEE5EA"/>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endParaRPr kumimoji="0" lang="en-AU" sz="2400" b="0" i="0" u="none" strike="noStrike" cap="none" normalizeH="0" baseline="0" dirty="0">
                    <a:ln>
                      <a:noFill/>
                    </a:ln>
                    <a:solidFill>
                      <a:schemeClr val="tx1"/>
                    </a:solidFill>
                    <a:effectLst/>
                    <a:latin typeface="Arial" charset="0"/>
                    <a:ea typeface="ＭＳ Ｐゴシック" charset="-128"/>
                  </a:endParaRPr>
                </a:p>
              </p:txBody>
            </p:sp>
            <p:sp>
              <p:nvSpPr>
                <p:cNvPr id="20" name="Rechteck 19">
                  <a:extLst>
                    <a:ext uri="{FF2B5EF4-FFF2-40B4-BE49-F238E27FC236}">
                      <a16:creationId xmlns:a16="http://schemas.microsoft.com/office/drawing/2014/main" id="{BE28F9AC-3AF3-4C22-A449-17086B3DA092}"/>
                    </a:ext>
                  </a:extLst>
                </p:cNvPr>
                <p:cNvSpPr/>
                <p:nvPr/>
              </p:nvSpPr>
              <p:spPr bwMode="auto">
                <a:xfrm>
                  <a:off x="6545266" y="3137945"/>
                  <a:ext cx="5036373" cy="473049"/>
                </a:xfrm>
                <a:prstGeom prst="rect">
                  <a:avLst/>
                </a:prstGeom>
                <a:solidFill>
                  <a:srgbClr val="DEE5EA"/>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endParaRPr lang="en-AU" dirty="0"/>
                </a:p>
              </p:txBody>
            </p:sp>
            <p:sp>
              <p:nvSpPr>
                <p:cNvPr id="21" name="Rechteck 20">
                  <a:extLst>
                    <a:ext uri="{FF2B5EF4-FFF2-40B4-BE49-F238E27FC236}">
                      <a16:creationId xmlns:a16="http://schemas.microsoft.com/office/drawing/2014/main" id="{B828A3EB-8EA4-47DD-818A-D2D2C2A3D6BD}"/>
                    </a:ext>
                  </a:extLst>
                </p:cNvPr>
                <p:cNvSpPr/>
                <p:nvPr/>
              </p:nvSpPr>
              <p:spPr bwMode="auto">
                <a:xfrm>
                  <a:off x="6545266" y="3610993"/>
                  <a:ext cx="5036373" cy="473049"/>
                </a:xfrm>
                <a:prstGeom prst="rect">
                  <a:avLst/>
                </a:prstGeom>
                <a:solidFill>
                  <a:srgbClr val="DEE5EA"/>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endParaRPr lang="en-AU" dirty="0"/>
                </a:p>
              </p:txBody>
            </p:sp>
            <p:sp>
              <p:nvSpPr>
                <p:cNvPr id="22" name="Rechteck 21">
                  <a:extLst>
                    <a:ext uri="{FF2B5EF4-FFF2-40B4-BE49-F238E27FC236}">
                      <a16:creationId xmlns:a16="http://schemas.microsoft.com/office/drawing/2014/main" id="{01407620-8AFE-4E17-ADA2-AB70BA2E179B}"/>
                    </a:ext>
                  </a:extLst>
                </p:cNvPr>
                <p:cNvSpPr/>
                <p:nvPr/>
              </p:nvSpPr>
              <p:spPr bwMode="auto">
                <a:xfrm>
                  <a:off x="6545266" y="4071887"/>
                  <a:ext cx="5036373" cy="473049"/>
                </a:xfrm>
                <a:prstGeom prst="rect">
                  <a:avLst/>
                </a:prstGeom>
                <a:solidFill>
                  <a:srgbClr val="DEE5EA"/>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endParaRPr lang="en-AU" dirty="0"/>
                </a:p>
              </p:txBody>
            </p:sp>
            <p:sp>
              <p:nvSpPr>
                <p:cNvPr id="23" name="Rechteck 22">
                  <a:extLst>
                    <a:ext uri="{FF2B5EF4-FFF2-40B4-BE49-F238E27FC236}">
                      <a16:creationId xmlns:a16="http://schemas.microsoft.com/office/drawing/2014/main" id="{7114E62D-FB83-4970-8DBA-8C320D944B97}"/>
                    </a:ext>
                  </a:extLst>
                </p:cNvPr>
                <p:cNvSpPr/>
                <p:nvPr/>
              </p:nvSpPr>
              <p:spPr bwMode="auto">
                <a:xfrm>
                  <a:off x="1502751" y="4544936"/>
                  <a:ext cx="5042514" cy="1406990"/>
                </a:xfrm>
                <a:prstGeom prst="rect">
                  <a:avLst/>
                </a:prstGeom>
                <a:solidFill>
                  <a:srgbClr val="DEE5EA"/>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endParaRPr kumimoji="0" lang="en-AU" sz="2400" b="0" i="0" u="none" strike="noStrike" cap="none" normalizeH="0" baseline="0" dirty="0">
                    <a:ln>
                      <a:noFill/>
                    </a:ln>
                    <a:solidFill>
                      <a:schemeClr val="tx1"/>
                    </a:solidFill>
                    <a:effectLst/>
                    <a:latin typeface="Arial" charset="0"/>
                    <a:ea typeface="ＭＳ Ｐゴシック" charset="-128"/>
                  </a:endParaRPr>
                </a:p>
              </p:txBody>
            </p:sp>
            <p:sp>
              <p:nvSpPr>
                <p:cNvPr id="24" name="Rechteck 23">
                  <a:extLst>
                    <a:ext uri="{FF2B5EF4-FFF2-40B4-BE49-F238E27FC236}">
                      <a16:creationId xmlns:a16="http://schemas.microsoft.com/office/drawing/2014/main" id="{FE57B664-0D7A-4D6B-BD4C-A5A4FE8E2A10}"/>
                    </a:ext>
                  </a:extLst>
                </p:cNvPr>
                <p:cNvSpPr/>
                <p:nvPr/>
              </p:nvSpPr>
              <p:spPr bwMode="auto">
                <a:xfrm>
                  <a:off x="6545266" y="4544934"/>
                  <a:ext cx="5036373" cy="473049"/>
                </a:xfrm>
                <a:prstGeom prst="rect">
                  <a:avLst/>
                </a:prstGeom>
                <a:solidFill>
                  <a:srgbClr val="DEE5EA"/>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endParaRPr lang="en-AU" dirty="0"/>
                </a:p>
              </p:txBody>
            </p:sp>
            <p:sp>
              <p:nvSpPr>
                <p:cNvPr id="25" name="Rechteck 24">
                  <a:extLst>
                    <a:ext uri="{FF2B5EF4-FFF2-40B4-BE49-F238E27FC236}">
                      <a16:creationId xmlns:a16="http://schemas.microsoft.com/office/drawing/2014/main" id="{EDAB2A24-D562-4E68-BFEF-59AC5EE51B9C}"/>
                    </a:ext>
                  </a:extLst>
                </p:cNvPr>
                <p:cNvSpPr/>
                <p:nvPr/>
              </p:nvSpPr>
              <p:spPr bwMode="auto">
                <a:xfrm>
                  <a:off x="6545265" y="5017983"/>
                  <a:ext cx="5036373" cy="473049"/>
                </a:xfrm>
                <a:prstGeom prst="rect">
                  <a:avLst/>
                </a:prstGeom>
                <a:solidFill>
                  <a:srgbClr val="DEE5EA"/>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endParaRPr lang="en-AU" dirty="0"/>
                </a:p>
              </p:txBody>
            </p:sp>
            <p:sp>
              <p:nvSpPr>
                <p:cNvPr id="26" name="Rechteck 25">
                  <a:extLst>
                    <a:ext uri="{FF2B5EF4-FFF2-40B4-BE49-F238E27FC236}">
                      <a16:creationId xmlns:a16="http://schemas.microsoft.com/office/drawing/2014/main" id="{D193BEE3-8E19-4895-834D-662683E92478}"/>
                    </a:ext>
                  </a:extLst>
                </p:cNvPr>
                <p:cNvSpPr/>
                <p:nvPr/>
              </p:nvSpPr>
              <p:spPr bwMode="auto">
                <a:xfrm>
                  <a:off x="6545266" y="5478878"/>
                  <a:ext cx="5036373" cy="473049"/>
                </a:xfrm>
                <a:prstGeom prst="rect">
                  <a:avLst/>
                </a:prstGeom>
                <a:solidFill>
                  <a:srgbClr val="DEE5EA"/>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endParaRPr lang="en-AU" dirty="0"/>
                </a:p>
              </p:txBody>
            </p:sp>
            <p:pic>
              <p:nvPicPr>
                <p:cNvPr id="38" name="Grafik 37" descr="Hürde Silhouette">
                  <a:extLst>
                    <a:ext uri="{FF2B5EF4-FFF2-40B4-BE49-F238E27FC236}">
                      <a16:creationId xmlns:a16="http://schemas.microsoft.com/office/drawing/2014/main" id="{4C9615FC-AA4D-4138-9D0E-C8B68C3B198D}"/>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59800" y="1793022"/>
                  <a:ext cx="602166" cy="621029"/>
                </a:xfrm>
                <a:prstGeom prst="rect">
                  <a:avLst/>
                </a:prstGeom>
              </p:spPr>
            </p:pic>
          </p:grpSp>
          <p:sp>
            <p:nvSpPr>
              <p:cNvPr id="40" name="Textfeld 39">
                <a:extLst>
                  <a:ext uri="{FF2B5EF4-FFF2-40B4-BE49-F238E27FC236}">
                    <a16:creationId xmlns:a16="http://schemas.microsoft.com/office/drawing/2014/main" id="{6B9A22F9-8EED-4C6D-BAE2-4D14B7ED31F2}"/>
                  </a:ext>
                </a:extLst>
              </p:cNvPr>
              <p:cNvSpPr txBox="1"/>
              <p:nvPr/>
            </p:nvSpPr>
            <p:spPr>
              <a:xfrm>
                <a:off x="1631504" y="1817519"/>
                <a:ext cx="4697038" cy="646331"/>
              </a:xfrm>
              <a:prstGeom prst="rect">
                <a:avLst/>
              </a:prstGeom>
              <a:noFill/>
            </p:spPr>
            <p:txBody>
              <a:bodyPr wrap="square" rtlCol="0">
                <a:spAutoFit/>
              </a:bodyPr>
              <a:lstStyle/>
              <a:p>
                <a:pPr marL="171446" marR="0" lvl="0" indent="-171446" algn="l" defTabSz="914400" rtl="0" eaLnBrk="0" fontAlgn="base" latinLnBrk="0" hangingPunct="0">
                  <a:lnSpc>
                    <a:spcPct val="100000"/>
                  </a:lnSpc>
                  <a:spcBef>
                    <a:spcPct val="0"/>
                  </a:spcBef>
                  <a:spcAft>
                    <a:spcPct val="0"/>
                  </a:spcAft>
                  <a:buClrTx/>
                  <a:buSzTx/>
                  <a:buFont typeface="Arial" panose="020B0604020202020204" pitchFamily="34" charset="0"/>
                  <a:buChar char="•"/>
                  <a:tabLst/>
                  <a:defRPr/>
                </a:pPr>
                <a:r>
                  <a:rPr kumimoji="0" lang="de-DE" sz="1200" b="0" i="0" u="none" strike="noStrike" kern="1200" cap="none" spc="0" normalizeH="0" baseline="0" noProof="0" dirty="0">
                    <a:ln>
                      <a:noFill/>
                    </a:ln>
                    <a:solidFill>
                      <a:srgbClr val="000000">
                        <a:lumMod val="65000"/>
                        <a:lumOff val="35000"/>
                      </a:srgbClr>
                    </a:solidFill>
                    <a:effectLst/>
                    <a:uLnTx/>
                    <a:uFillTx/>
                    <a:latin typeface="Arial" charset="0"/>
                    <a:ea typeface="ＭＳ Ｐゴシック" charset="-128"/>
                    <a:cs typeface="+mn-cs"/>
                  </a:rPr>
                  <a:t>Verantwortung liegt bei der Führung, aber fehlende Prioritäten und fehlender Prozess zur Einhaltung der rechtlichen Anforderungen</a:t>
                </a:r>
              </a:p>
            </p:txBody>
          </p:sp>
          <p:sp>
            <p:nvSpPr>
              <p:cNvPr id="41" name="Textfeld 40">
                <a:extLst>
                  <a:ext uri="{FF2B5EF4-FFF2-40B4-BE49-F238E27FC236}">
                    <a16:creationId xmlns:a16="http://schemas.microsoft.com/office/drawing/2014/main" id="{7F4852E7-DC92-4220-A190-3533828BFCF4}"/>
                  </a:ext>
                </a:extLst>
              </p:cNvPr>
              <p:cNvSpPr txBox="1"/>
              <p:nvPr/>
            </p:nvSpPr>
            <p:spPr>
              <a:xfrm>
                <a:off x="6466208" y="1779200"/>
                <a:ext cx="4886732" cy="461665"/>
              </a:xfrm>
              <a:prstGeom prst="rect">
                <a:avLst/>
              </a:prstGeom>
              <a:noFill/>
            </p:spPr>
            <p:txBody>
              <a:bodyPr wrap="square" rtlCol="0">
                <a:spAutoFit/>
              </a:bodyPr>
              <a:lstStyle/>
              <a:p>
                <a:pPr marL="171446" marR="0" lvl="0" indent="-171446" algn="l" defTabSz="914400" rtl="0" eaLnBrk="0" fontAlgn="base" latinLnBrk="0" hangingPunct="0">
                  <a:lnSpc>
                    <a:spcPct val="100000"/>
                  </a:lnSpc>
                  <a:spcBef>
                    <a:spcPct val="0"/>
                  </a:spcBef>
                  <a:spcAft>
                    <a:spcPct val="0"/>
                  </a:spcAft>
                  <a:buClrTx/>
                  <a:buSzTx/>
                  <a:buFont typeface="Arial" panose="020B0604020202020204" pitchFamily="34" charset="0"/>
                  <a:buChar char="•"/>
                  <a:tabLst/>
                  <a:defRPr/>
                </a:pPr>
                <a:r>
                  <a:rPr kumimoji="0" lang="de-DE" sz="1200" b="0" i="0" u="none" strike="noStrike" kern="1200" cap="none" spc="0" normalizeH="0" baseline="0" noProof="0" dirty="0">
                    <a:ln>
                      <a:noFill/>
                    </a:ln>
                    <a:solidFill>
                      <a:srgbClr val="000000">
                        <a:lumMod val="65000"/>
                        <a:lumOff val="35000"/>
                      </a:srgbClr>
                    </a:solidFill>
                    <a:effectLst/>
                    <a:uLnTx/>
                    <a:uFillTx/>
                    <a:latin typeface="Arial" charset="0"/>
                    <a:ea typeface="ＭＳ Ｐゴシック" charset="-128"/>
                    <a:cs typeface="+mn-cs"/>
                  </a:rPr>
                  <a:t>Prioritäten setzen durch oberste Führung, Führungsaufgabe wahrnehmen und sich für Compliance einsetzen</a:t>
                </a:r>
              </a:p>
            </p:txBody>
          </p:sp>
          <p:sp>
            <p:nvSpPr>
              <p:cNvPr id="42" name="Textfeld 41">
                <a:extLst>
                  <a:ext uri="{FF2B5EF4-FFF2-40B4-BE49-F238E27FC236}">
                    <a16:creationId xmlns:a16="http://schemas.microsoft.com/office/drawing/2014/main" id="{869709CC-5DF6-4D2A-A50D-E1B6E6D027A0}"/>
                  </a:ext>
                </a:extLst>
              </p:cNvPr>
              <p:cNvSpPr txBox="1"/>
              <p:nvPr/>
            </p:nvSpPr>
            <p:spPr>
              <a:xfrm>
                <a:off x="1631504" y="3250204"/>
                <a:ext cx="4684156" cy="646331"/>
              </a:xfrm>
              <a:prstGeom prst="rect">
                <a:avLst/>
              </a:prstGeom>
              <a:noFill/>
            </p:spPr>
            <p:txBody>
              <a:bodyPr wrap="square" rtlCol="0">
                <a:spAutoFit/>
              </a:bodyPr>
              <a:lstStyle/>
              <a:p>
                <a:pPr marL="171446" marR="0" lvl="0" indent="-171446" algn="l" defTabSz="914400" rtl="0" eaLnBrk="0" fontAlgn="base" latinLnBrk="0" hangingPunct="0">
                  <a:lnSpc>
                    <a:spcPct val="100000"/>
                  </a:lnSpc>
                  <a:spcBef>
                    <a:spcPct val="0"/>
                  </a:spcBef>
                  <a:spcAft>
                    <a:spcPct val="0"/>
                  </a:spcAft>
                  <a:buClrTx/>
                  <a:buSzTx/>
                  <a:buFont typeface="Arial" panose="020B0604020202020204" pitchFamily="34" charset="0"/>
                  <a:buChar char="•"/>
                  <a:tabLst/>
                  <a:defRPr/>
                </a:pPr>
                <a:r>
                  <a:rPr lang="de-DE" sz="1200" dirty="0">
                    <a:solidFill>
                      <a:srgbClr val="000000">
                        <a:lumMod val="65000"/>
                        <a:lumOff val="35000"/>
                      </a:srgbClr>
                    </a:solidFill>
                  </a:rPr>
                  <a:t>Fehlende Werkzeuge / fehlende Ausrüstung der Baustelle zur Trennung der Gefahrstoffe</a:t>
                </a:r>
                <a:endParaRPr kumimoji="0" lang="de-DE" sz="1200" b="0" i="0" u="none" strike="noStrike" kern="1200" cap="none" spc="0" normalizeH="0" baseline="0" noProof="0" dirty="0">
                  <a:ln>
                    <a:noFill/>
                  </a:ln>
                  <a:solidFill>
                    <a:srgbClr val="000000">
                      <a:lumMod val="65000"/>
                      <a:lumOff val="35000"/>
                    </a:srgbClr>
                  </a:solidFill>
                  <a:effectLst/>
                  <a:uLnTx/>
                  <a:uFillTx/>
                  <a:latin typeface="Arial" charset="0"/>
                  <a:ea typeface="ＭＳ Ｐゴシック" charset="-128"/>
                  <a:cs typeface="+mn-cs"/>
                </a:endParaRPr>
              </a:p>
              <a:p>
                <a:pPr marL="171446" marR="0" lvl="0" indent="-171446" algn="l" defTabSz="914400" rtl="0" eaLnBrk="0" fontAlgn="base" latinLnBrk="0" hangingPunct="0">
                  <a:lnSpc>
                    <a:spcPct val="100000"/>
                  </a:lnSpc>
                  <a:spcBef>
                    <a:spcPct val="0"/>
                  </a:spcBef>
                  <a:spcAft>
                    <a:spcPct val="0"/>
                  </a:spcAft>
                  <a:buClrTx/>
                  <a:buSzTx/>
                  <a:buFont typeface="Arial" panose="020B0604020202020204" pitchFamily="34" charset="0"/>
                  <a:buChar char="•"/>
                  <a:tabLst/>
                  <a:defRPr/>
                </a:pPr>
                <a:endParaRPr kumimoji="0" lang="en-AU" sz="1200" b="0" i="0" u="none" strike="noStrike" kern="1200" cap="none" spc="0" normalizeH="0" baseline="0" noProof="0" dirty="0">
                  <a:ln>
                    <a:noFill/>
                  </a:ln>
                  <a:solidFill>
                    <a:srgbClr val="000000">
                      <a:lumMod val="65000"/>
                      <a:lumOff val="35000"/>
                    </a:srgbClr>
                  </a:solidFill>
                  <a:effectLst/>
                  <a:uLnTx/>
                  <a:uFillTx/>
                  <a:latin typeface="Arial" charset="0"/>
                  <a:ea typeface="ＭＳ Ｐゴシック" charset="-128"/>
                  <a:cs typeface="+mn-cs"/>
                </a:endParaRPr>
              </a:p>
            </p:txBody>
          </p:sp>
          <p:sp>
            <p:nvSpPr>
              <p:cNvPr id="43" name="Textfeld 42">
                <a:extLst>
                  <a:ext uri="{FF2B5EF4-FFF2-40B4-BE49-F238E27FC236}">
                    <a16:creationId xmlns:a16="http://schemas.microsoft.com/office/drawing/2014/main" id="{9F4D2F5F-8ADB-4839-8299-0FCAB2F4CF98}"/>
                  </a:ext>
                </a:extLst>
              </p:cNvPr>
              <p:cNvSpPr txBox="1"/>
              <p:nvPr/>
            </p:nvSpPr>
            <p:spPr>
              <a:xfrm>
                <a:off x="1631504" y="4648266"/>
                <a:ext cx="4684156" cy="461665"/>
              </a:xfrm>
              <a:prstGeom prst="rect">
                <a:avLst/>
              </a:prstGeom>
              <a:noFill/>
            </p:spPr>
            <p:txBody>
              <a:bodyPr wrap="square" rtlCol="0">
                <a:spAutoFit/>
              </a:bodyPr>
              <a:lstStyle/>
              <a:p>
                <a:pPr marL="171446" indent="-171446" algn="l">
                  <a:buFont typeface="Arial" panose="020B0604020202020204" pitchFamily="34" charset="0"/>
                  <a:buChar char="•"/>
                  <a:defRPr/>
                </a:pPr>
                <a:r>
                  <a:rPr lang="de-DE" sz="1200" dirty="0">
                    <a:solidFill>
                      <a:srgbClr val="000000">
                        <a:lumMod val="65000"/>
                        <a:lumOff val="35000"/>
                      </a:srgbClr>
                    </a:solidFill>
                  </a:rPr>
                  <a:t>Unzureichendes Bewusstsein</a:t>
                </a:r>
                <a:endParaRPr kumimoji="0" lang="de-DE" sz="1200" b="0" i="0" u="none" strike="noStrike" kern="1200" cap="none" spc="0" normalizeH="0" baseline="0" noProof="0" dirty="0">
                  <a:ln>
                    <a:noFill/>
                  </a:ln>
                  <a:solidFill>
                    <a:srgbClr val="000000">
                      <a:lumMod val="65000"/>
                      <a:lumOff val="35000"/>
                    </a:srgbClr>
                  </a:solidFill>
                  <a:effectLst/>
                  <a:uLnTx/>
                  <a:uFillTx/>
                  <a:latin typeface="Arial" charset="0"/>
                  <a:ea typeface="ＭＳ Ｐゴシック" charset="-128"/>
                  <a:cs typeface="+mn-cs"/>
                </a:endParaRPr>
              </a:p>
              <a:p>
                <a:pPr marR="0" lvl="0" algn="l" defTabSz="914400" rtl="0" eaLnBrk="0" fontAlgn="base" latinLnBrk="0" hangingPunct="0">
                  <a:lnSpc>
                    <a:spcPct val="100000"/>
                  </a:lnSpc>
                  <a:spcBef>
                    <a:spcPct val="0"/>
                  </a:spcBef>
                  <a:spcAft>
                    <a:spcPct val="0"/>
                  </a:spcAft>
                  <a:buClrTx/>
                  <a:buSzTx/>
                  <a:tabLst/>
                  <a:defRPr/>
                </a:pPr>
                <a:endParaRPr kumimoji="0" lang="en-AU" sz="1200" b="0" i="0" u="none" strike="noStrike" kern="1200" cap="none" spc="0" normalizeH="0" baseline="0" noProof="0" dirty="0">
                  <a:ln>
                    <a:noFill/>
                  </a:ln>
                  <a:solidFill>
                    <a:srgbClr val="000000">
                      <a:lumMod val="65000"/>
                      <a:lumOff val="35000"/>
                    </a:srgbClr>
                  </a:solidFill>
                  <a:effectLst/>
                  <a:uLnTx/>
                  <a:uFillTx/>
                  <a:latin typeface="Arial" charset="0"/>
                  <a:ea typeface="ＭＳ Ｐゴシック" charset="-128"/>
                  <a:cs typeface="+mn-cs"/>
                </a:endParaRPr>
              </a:p>
            </p:txBody>
          </p:sp>
          <p:sp>
            <p:nvSpPr>
              <p:cNvPr id="49" name="Textfeld 48">
                <a:extLst>
                  <a:ext uri="{FF2B5EF4-FFF2-40B4-BE49-F238E27FC236}">
                    <a16:creationId xmlns:a16="http://schemas.microsoft.com/office/drawing/2014/main" id="{BD6BFAB7-11A4-40DF-B12C-07C678AA3235}"/>
                  </a:ext>
                </a:extLst>
              </p:cNvPr>
              <p:cNvSpPr txBox="1"/>
              <p:nvPr/>
            </p:nvSpPr>
            <p:spPr>
              <a:xfrm>
                <a:off x="6480523" y="4565371"/>
                <a:ext cx="4872417" cy="461665"/>
              </a:xfrm>
              <a:prstGeom prst="rect">
                <a:avLst/>
              </a:prstGeom>
              <a:noFill/>
            </p:spPr>
            <p:txBody>
              <a:bodyPr wrap="square" rtlCol="0">
                <a:spAutoFit/>
              </a:bodyPr>
              <a:lstStyle/>
              <a:p>
                <a:pPr marL="171446" marR="0" lvl="0" indent="-171446" algn="l" defTabSz="914400" rtl="0" eaLnBrk="0" fontAlgn="base" latinLnBrk="0" hangingPunct="0">
                  <a:lnSpc>
                    <a:spcPct val="100000"/>
                  </a:lnSpc>
                  <a:spcBef>
                    <a:spcPct val="0"/>
                  </a:spcBef>
                  <a:spcAft>
                    <a:spcPct val="0"/>
                  </a:spcAft>
                  <a:buClrTx/>
                  <a:buSzTx/>
                  <a:buFont typeface="Arial" panose="020B0604020202020204" pitchFamily="34" charset="0"/>
                  <a:buChar char="•"/>
                  <a:tabLst/>
                  <a:defRPr/>
                </a:pPr>
                <a:r>
                  <a:rPr lang="de-DE" sz="1200" dirty="0">
                    <a:solidFill>
                      <a:srgbClr val="000000">
                        <a:lumMod val="65000"/>
                        <a:lumOff val="35000"/>
                      </a:srgbClr>
                    </a:solidFill>
                  </a:rPr>
                  <a:t>Schulungen in Kleingruppen auf der Baustelle etablieren; anfallende Kosten schätzen und vermitteln, Anreize setzen</a:t>
                </a:r>
                <a:endParaRPr kumimoji="0" lang="de-DE" sz="1200" b="0" i="0" u="none" strike="noStrike" kern="1200" cap="none" spc="0" normalizeH="0" baseline="0" noProof="0" dirty="0">
                  <a:ln>
                    <a:noFill/>
                  </a:ln>
                  <a:solidFill>
                    <a:srgbClr val="000000">
                      <a:lumMod val="65000"/>
                      <a:lumOff val="35000"/>
                    </a:srgbClr>
                  </a:solidFill>
                  <a:effectLst/>
                  <a:uLnTx/>
                  <a:uFillTx/>
                  <a:latin typeface="Arial" charset="0"/>
                  <a:ea typeface="ＭＳ Ｐゴシック" charset="-128"/>
                  <a:cs typeface="+mn-cs"/>
                </a:endParaRPr>
              </a:p>
            </p:txBody>
          </p:sp>
          <p:sp>
            <p:nvSpPr>
              <p:cNvPr id="50" name="Textfeld 49">
                <a:extLst>
                  <a:ext uri="{FF2B5EF4-FFF2-40B4-BE49-F238E27FC236}">
                    <a16:creationId xmlns:a16="http://schemas.microsoft.com/office/drawing/2014/main" id="{DBDBC417-DD59-4DA7-98CD-017024E8BD3B}"/>
                  </a:ext>
                </a:extLst>
              </p:cNvPr>
              <p:cNvSpPr txBox="1"/>
              <p:nvPr/>
            </p:nvSpPr>
            <p:spPr>
              <a:xfrm>
                <a:off x="6494660" y="5478875"/>
                <a:ext cx="4858280" cy="461665"/>
              </a:xfrm>
              <a:prstGeom prst="rect">
                <a:avLst/>
              </a:prstGeom>
              <a:noFill/>
            </p:spPr>
            <p:txBody>
              <a:bodyPr wrap="square" rtlCol="0">
                <a:spAutoFit/>
              </a:bodyPr>
              <a:lstStyle/>
              <a:p>
                <a:pPr marL="171446" marR="0" lvl="0" indent="-171446" algn="l" defTabSz="914400" rtl="0" eaLnBrk="0" fontAlgn="base" latinLnBrk="0" hangingPunct="0">
                  <a:lnSpc>
                    <a:spcPct val="100000"/>
                  </a:lnSpc>
                  <a:spcBef>
                    <a:spcPct val="0"/>
                  </a:spcBef>
                  <a:spcAft>
                    <a:spcPct val="0"/>
                  </a:spcAft>
                  <a:buClrTx/>
                  <a:buSzTx/>
                  <a:buFont typeface="Arial" panose="020B0604020202020204" pitchFamily="34" charset="0"/>
                  <a:buChar char="•"/>
                  <a:tabLst/>
                  <a:defRPr/>
                </a:pPr>
                <a:r>
                  <a:rPr kumimoji="0" lang="de-DE" sz="1200" b="0" i="0" u="none" strike="noStrike" kern="1200" cap="none" spc="0" normalizeH="0" baseline="0" noProof="0" dirty="0">
                    <a:ln>
                      <a:noFill/>
                    </a:ln>
                    <a:solidFill>
                      <a:srgbClr val="000000">
                        <a:lumMod val="65000"/>
                        <a:lumOff val="35000"/>
                      </a:srgbClr>
                    </a:solidFill>
                    <a:effectLst/>
                    <a:uLnTx/>
                    <a:uFillTx/>
                    <a:latin typeface="Arial" charset="0"/>
                    <a:ea typeface="ＭＳ Ｐゴシック" charset="-128"/>
                    <a:cs typeface="+mn-cs"/>
                  </a:rPr>
                  <a:t>Fokusthema Arbeitssicherheit auf der Bauleiterschulung setzen</a:t>
                </a:r>
              </a:p>
              <a:p>
                <a:pPr marR="0" lvl="0" algn="l" defTabSz="914400" rtl="0" eaLnBrk="0" fontAlgn="base" latinLnBrk="0" hangingPunct="0">
                  <a:lnSpc>
                    <a:spcPct val="100000"/>
                  </a:lnSpc>
                  <a:spcBef>
                    <a:spcPct val="0"/>
                  </a:spcBef>
                  <a:spcAft>
                    <a:spcPct val="0"/>
                  </a:spcAft>
                  <a:buClrTx/>
                  <a:buSzTx/>
                  <a:tabLst/>
                  <a:defRPr/>
                </a:pPr>
                <a:endParaRPr kumimoji="0" lang="de-DE" sz="1200" b="0" i="0" u="none" strike="noStrike" kern="1200" cap="none" spc="0" normalizeH="0" baseline="0" noProof="0" dirty="0">
                  <a:ln>
                    <a:noFill/>
                  </a:ln>
                  <a:solidFill>
                    <a:srgbClr val="000000">
                      <a:lumMod val="65000"/>
                      <a:lumOff val="35000"/>
                    </a:srgbClr>
                  </a:solidFill>
                  <a:effectLst/>
                  <a:uLnTx/>
                  <a:uFillTx/>
                  <a:latin typeface="Arial" charset="0"/>
                  <a:ea typeface="ＭＳ Ｐゴシック" charset="-128"/>
                  <a:cs typeface="+mn-cs"/>
                </a:endParaRPr>
              </a:p>
            </p:txBody>
          </p:sp>
          <p:sp>
            <p:nvSpPr>
              <p:cNvPr id="51" name="Textfeld 50">
                <a:extLst>
                  <a:ext uri="{FF2B5EF4-FFF2-40B4-BE49-F238E27FC236}">
                    <a16:creationId xmlns:a16="http://schemas.microsoft.com/office/drawing/2014/main" id="{6B3E5938-520C-4D23-8642-1CD2572D9225}"/>
                  </a:ext>
                </a:extLst>
              </p:cNvPr>
              <p:cNvSpPr txBox="1"/>
              <p:nvPr/>
            </p:nvSpPr>
            <p:spPr>
              <a:xfrm>
                <a:off x="6480523" y="5014928"/>
                <a:ext cx="4872417" cy="461665"/>
              </a:xfrm>
              <a:prstGeom prst="rect">
                <a:avLst/>
              </a:prstGeom>
              <a:noFill/>
            </p:spPr>
            <p:txBody>
              <a:bodyPr wrap="square" rtlCol="0">
                <a:spAutoFit/>
              </a:bodyPr>
              <a:lstStyle/>
              <a:p>
                <a:pPr marL="171446" marR="0" lvl="0" indent="-171446" algn="l" defTabSz="914400" rtl="0" eaLnBrk="0" fontAlgn="base" latinLnBrk="0" hangingPunct="0">
                  <a:lnSpc>
                    <a:spcPct val="100000"/>
                  </a:lnSpc>
                  <a:spcBef>
                    <a:spcPct val="0"/>
                  </a:spcBef>
                  <a:spcAft>
                    <a:spcPct val="0"/>
                  </a:spcAft>
                  <a:buClrTx/>
                  <a:buSzTx/>
                  <a:buFont typeface="Arial" panose="020B0604020202020204" pitchFamily="34" charset="0"/>
                  <a:buChar char="•"/>
                  <a:tabLst/>
                  <a:defRPr/>
                </a:pPr>
                <a:r>
                  <a:rPr lang="de-DE" sz="1200" dirty="0">
                    <a:solidFill>
                      <a:srgbClr val="000000">
                        <a:lumMod val="65000"/>
                        <a:lumOff val="35000"/>
                      </a:srgbClr>
                    </a:solidFill>
                  </a:rPr>
                  <a:t>Intranet: Infos bereitstellen: Hintergrundinformationen, Sicherheitsdatenblätter, Prozess formulieren </a:t>
                </a:r>
              </a:p>
            </p:txBody>
          </p:sp>
          <p:sp>
            <p:nvSpPr>
              <p:cNvPr id="52" name="Textfeld 51">
                <a:extLst>
                  <a:ext uri="{FF2B5EF4-FFF2-40B4-BE49-F238E27FC236}">
                    <a16:creationId xmlns:a16="http://schemas.microsoft.com/office/drawing/2014/main" id="{01A0ECCA-4358-49D0-A923-A5E35C7841D7}"/>
                  </a:ext>
                </a:extLst>
              </p:cNvPr>
              <p:cNvSpPr txBox="1"/>
              <p:nvPr/>
            </p:nvSpPr>
            <p:spPr>
              <a:xfrm>
                <a:off x="6480523" y="4090832"/>
                <a:ext cx="4872417" cy="461665"/>
              </a:xfrm>
              <a:prstGeom prst="rect">
                <a:avLst/>
              </a:prstGeom>
              <a:noFill/>
            </p:spPr>
            <p:txBody>
              <a:bodyPr wrap="square" rtlCol="0">
                <a:spAutoFit/>
              </a:bodyPr>
              <a:lstStyle/>
              <a:p>
                <a:pPr marL="171446" marR="0" lvl="0" indent="-171446" algn="l" defTabSz="914400" rtl="0" eaLnBrk="0" fontAlgn="base" latinLnBrk="0" hangingPunct="0">
                  <a:lnSpc>
                    <a:spcPct val="100000"/>
                  </a:lnSpc>
                  <a:spcBef>
                    <a:spcPct val="0"/>
                  </a:spcBef>
                  <a:spcAft>
                    <a:spcPct val="0"/>
                  </a:spcAft>
                  <a:buClrTx/>
                  <a:buSzTx/>
                  <a:buFont typeface="Arial" panose="020B0604020202020204" pitchFamily="34" charset="0"/>
                  <a:buChar char="•"/>
                  <a:tabLst/>
                  <a:defRPr/>
                </a:pPr>
                <a:r>
                  <a:rPr lang="de-DE" sz="1200" dirty="0">
                    <a:solidFill>
                      <a:srgbClr val="000000">
                        <a:lumMod val="65000"/>
                        <a:lumOff val="35000"/>
                      </a:srgbClr>
                    </a:solidFill>
                  </a:rPr>
                  <a:t>Entsorgungsmöglichkeiten vor Ort prüfen</a:t>
                </a:r>
                <a:endParaRPr kumimoji="0" lang="de-DE" sz="1200" b="0" i="0" u="none" strike="noStrike" kern="1200" cap="none" spc="0" normalizeH="0" baseline="0" noProof="0" dirty="0">
                  <a:ln>
                    <a:noFill/>
                  </a:ln>
                  <a:solidFill>
                    <a:srgbClr val="000000">
                      <a:lumMod val="65000"/>
                      <a:lumOff val="35000"/>
                    </a:srgbClr>
                  </a:solidFill>
                  <a:effectLst/>
                  <a:uLnTx/>
                  <a:uFillTx/>
                  <a:latin typeface="Arial" charset="0"/>
                  <a:ea typeface="ＭＳ Ｐゴシック" charset="-128"/>
                  <a:cs typeface="+mn-cs"/>
                </a:endParaRPr>
              </a:p>
              <a:p>
                <a:pPr marL="171446" marR="0" lvl="0" indent="-171446" algn="l" defTabSz="914400" rtl="0" eaLnBrk="0" fontAlgn="base" latinLnBrk="0" hangingPunct="0">
                  <a:lnSpc>
                    <a:spcPct val="100000"/>
                  </a:lnSpc>
                  <a:spcBef>
                    <a:spcPct val="0"/>
                  </a:spcBef>
                  <a:spcAft>
                    <a:spcPct val="0"/>
                  </a:spcAft>
                  <a:buClrTx/>
                  <a:buSzTx/>
                  <a:buFont typeface="Arial" panose="020B0604020202020204" pitchFamily="34" charset="0"/>
                  <a:buChar char="•"/>
                  <a:tabLst/>
                  <a:defRPr/>
                </a:pPr>
                <a:endParaRPr kumimoji="0" lang="de-DE" sz="1200" b="0" i="0" u="none" strike="noStrike" kern="1200" cap="none" spc="0" normalizeH="0" baseline="0" noProof="0" dirty="0">
                  <a:ln>
                    <a:noFill/>
                  </a:ln>
                  <a:solidFill>
                    <a:srgbClr val="000000">
                      <a:lumMod val="65000"/>
                      <a:lumOff val="35000"/>
                    </a:srgbClr>
                  </a:solidFill>
                  <a:effectLst/>
                  <a:uLnTx/>
                  <a:uFillTx/>
                  <a:latin typeface="Arial" charset="0"/>
                  <a:ea typeface="ＭＳ Ｐゴシック" charset="-128"/>
                  <a:cs typeface="+mn-cs"/>
                </a:endParaRPr>
              </a:p>
            </p:txBody>
          </p:sp>
          <p:sp>
            <p:nvSpPr>
              <p:cNvPr id="53" name="Textfeld 52">
                <a:extLst>
                  <a:ext uri="{FF2B5EF4-FFF2-40B4-BE49-F238E27FC236}">
                    <a16:creationId xmlns:a16="http://schemas.microsoft.com/office/drawing/2014/main" id="{F87B6430-710E-4496-8903-ABBAAD6DC790}"/>
                  </a:ext>
                </a:extLst>
              </p:cNvPr>
              <p:cNvSpPr txBox="1"/>
              <p:nvPr/>
            </p:nvSpPr>
            <p:spPr>
              <a:xfrm>
                <a:off x="6479169" y="3637589"/>
                <a:ext cx="4924800" cy="461665"/>
              </a:xfrm>
              <a:prstGeom prst="rect">
                <a:avLst/>
              </a:prstGeom>
              <a:noFill/>
            </p:spPr>
            <p:txBody>
              <a:bodyPr wrap="square" rtlCol="0">
                <a:spAutoFit/>
              </a:bodyPr>
              <a:lstStyle/>
              <a:p>
                <a:pPr marL="171446" marR="0" lvl="0" indent="-171446" algn="l" defTabSz="914400" rtl="0" eaLnBrk="0" fontAlgn="base" latinLnBrk="0" hangingPunct="0">
                  <a:lnSpc>
                    <a:spcPct val="100000"/>
                  </a:lnSpc>
                  <a:spcBef>
                    <a:spcPct val="0"/>
                  </a:spcBef>
                  <a:spcAft>
                    <a:spcPct val="0"/>
                  </a:spcAft>
                  <a:buClrTx/>
                  <a:buSzTx/>
                  <a:buFont typeface="Arial" panose="020B0604020202020204" pitchFamily="34" charset="0"/>
                  <a:buChar char="•"/>
                  <a:tabLst/>
                  <a:defRPr/>
                </a:pPr>
                <a:r>
                  <a:rPr lang="de-DE" sz="1200" dirty="0">
                    <a:solidFill>
                      <a:srgbClr val="000000">
                        <a:lumMod val="65000"/>
                        <a:lumOff val="35000"/>
                      </a:srgbClr>
                    </a:solidFill>
                  </a:rPr>
                  <a:t>Hinterfragen: Wieso entsteht überhaupt ein Container voller möglicher Gefahrstoffe, die teilweise nicht zuzuordnen sind?</a:t>
                </a:r>
                <a:endParaRPr kumimoji="0" lang="de-DE" sz="1200" b="0" i="0" u="none" strike="noStrike" kern="1200" cap="none" spc="0" normalizeH="0" baseline="0" noProof="0" dirty="0">
                  <a:ln>
                    <a:noFill/>
                  </a:ln>
                  <a:solidFill>
                    <a:srgbClr val="000000">
                      <a:lumMod val="65000"/>
                      <a:lumOff val="35000"/>
                    </a:srgbClr>
                  </a:solidFill>
                  <a:effectLst/>
                  <a:uLnTx/>
                  <a:uFillTx/>
                  <a:latin typeface="Arial" charset="0"/>
                  <a:ea typeface="ＭＳ Ｐゴシック" charset="-128"/>
                  <a:cs typeface="+mn-cs"/>
                </a:endParaRPr>
              </a:p>
            </p:txBody>
          </p:sp>
          <p:sp>
            <p:nvSpPr>
              <p:cNvPr id="54" name="Textfeld 53">
                <a:extLst>
                  <a:ext uri="{FF2B5EF4-FFF2-40B4-BE49-F238E27FC236}">
                    <a16:creationId xmlns:a16="http://schemas.microsoft.com/office/drawing/2014/main" id="{B286CAB1-2D77-48C4-8766-17DA8024A90B}"/>
                  </a:ext>
                </a:extLst>
              </p:cNvPr>
              <p:cNvSpPr txBox="1"/>
              <p:nvPr/>
            </p:nvSpPr>
            <p:spPr>
              <a:xfrm>
                <a:off x="6482203" y="3166101"/>
                <a:ext cx="4888188" cy="461665"/>
              </a:xfrm>
              <a:prstGeom prst="rect">
                <a:avLst/>
              </a:prstGeom>
              <a:noFill/>
            </p:spPr>
            <p:txBody>
              <a:bodyPr wrap="square" rtlCol="0">
                <a:spAutoFit/>
              </a:bodyPr>
              <a:lstStyle/>
              <a:p>
                <a:pPr marL="171446" indent="-171446" algn="l">
                  <a:buFont typeface="Arial" panose="020B0604020202020204" pitchFamily="34" charset="0"/>
                  <a:buChar char="•"/>
                  <a:defRPr/>
                </a:pPr>
                <a:r>
                  <a:rPr lang="de-DE" sz="1200" dirty="0">
                    <a:solidFill>
                      <a:srgbClr val="000000">
                        <a:lumMod val="65000"/>
                        <a:lumOff val="35000"/>
                      </a:srgbClr>
                    </a:solidFill>
                  </a:rPr>
                  <a:t>Es gibt Instrumente, diese sind aber nicht in der Breite bekannt. Integration in Schulungen, Gespräche, breite Kommunikation</a:t>
                </a:r>
              </a:p>
            </p:txBody>
          </p:sp>
          <p:sp>
            <p:nvSpPr>
              <p:cNvPr id="55" name="Textfeld 54">
                <a:extLst>
                  <a:ext uri="{FF2B5EF4-FFF2-40B4-BE49-F238E27FC236}">
                    <a16:creationId xmlns:a16="http://schemas.microsoft.com/office/drawing/2014/main" id="{59DEF973-ADC0-47AB-B682-505B35C981F8}"/>
                  </a:ext>
                </a:extLst>
              </p:cNvPr>
              <p:cNvSpPr txBox="1"/>
              <p:nvPr/>
            </p:nvSpPr>
            <p:spPr>
              <a:xfrm>
                <a:off x="6477734" y="2704194"/>
                <a:ext cx="4892657" cy="461665"/>
              </a:xfrm>
              <a:prstGeom prst="rect">
                <a:avLst/>
              </a:prstGeom>
              <a:noFill/>
            </p:spPr>
            <p:txBody>
              <a:bodyPr wrap="square" rtlCol="0">
                <a:spAutoFit/>
              </a:bodyPr>
              <a:lstStyle/>
              <a:p>
                <a:pPr marL="171446" indent="-171446" algn="l">
                  <a:buFont typeface="Arial" panose="020B0604020202020204" pitchFamily="34" charset="0"/>
                  <a:buChar char="•"/>
                  <a:defRPr/>
                </a:pPr>
                <a:r>
                  <a:rPr lang="de-DE" sz="1200" dirty="0">
                    <a:solidFill>
                      <a:srgbClr val="000000">
                        <a:lumMod val="65000"/>
                        <a:lumOff val="35000"/>
                      </a:srgbClr>
                    </a:solidFill>
                  </a:rPr>
                  <a:t>Bauleitung zur Kontrolle anhalten, Zeit einräumen und Personal ausreichend schulen</a:t>
                </a:r>
                <a:endParaRPr kumimoji="0" lang="de-DE" sz="1200" b="0" i="0" u="none" strike="noStrike" kern="1200" cap="none" spc="0" normalizeH="0" baseline="0" noProof="0" dirty="0">
                  <a:ln>
                    <a:noFill/>
                  </a:ln>
                  <a:solidFill>
                    <a:srgbClr val="000000">
                      <a:lumMod val="65000"/>
                      <a:lumOff val="35000"/>
                    </a:srgbClr>
                  </a:solidFill>
                  <a:effectLst/>
                  <a:uLnTx/>
                  <a:uFillTx/>
                  <a:latin typeface="Arial" charset="0"/>
                  <a:ea typeface="ＭＳ Ｐゴシック" charset="-128"/>
                  <a:cs typeface="+mn-cs"/>
                </a:endParaRPr>
              </a:p>
            </p:txBody>
          </p:sp>
          <p:sp>
            <p:nvSpPr>
              <p:cNvPr id="56" name="Textfeld 55">
                <a:extLst>
                  <a:ext uri="{FF2B5EF4-FFF2-40B4-BE49-F238E27FC236}">
                    <a16:creationId xmlns:a16="http://schemas.microsoft.com/office/drawing/2014/main" id="{C1A3D906-ADF3-412F-83D0-927CF2779D31}"/>
                  </a:ext>
                </a:extLst>
              </p:cNvPr>
              <p:cNvSpPr txBox="1"/>
              <p:nvPr/>
            </p:nvSpPr>
            <p:spPr>
              <a:xfrm>
                <a:off x="6477734" y="2233018"/>
                <a:ext cx="4892657" cy="276999"/>
              </a:xfrm>
              <a:prstGeom prst="rect">
                <a:avLst/>
              </a:prstGeom>
              <a:noFill/>
            </p:spPr>
            <p:txBody>
              <a:bodyPr wrap="square" rtlCol="0">
                <a:spAutoFit/>
              </a:bodyPr>
              <a:lstStyle/>
              <a:p>
                <a:pPr marL="171446" marR="0" lvl="0" indent="-171446" algn="l" defTabSz="914400" rtl="0" eaLnBrk="0" fontAlgn="base" latinLnBrk="0" hangingPunct="0">
                  <a:lnSpc>
                    <a:spcPct val="100000"/>
                  </a:lnSpc>
                  <a:spcBef>
                    <a:spcPct val="0"/>
                  </a:spcBef>
                  <a:spcAft>
                    <a:spcPct val="0"/>
                  </a:spcAft>
                  <a:buClrTx/>
                  <a:buSzTx/>
                  <a:buFont typeface="Arial" panose="020B0604020202020204" pitchFamily="34" charset="0"/>
                  <a:buChar char="•"/>
                  <a:tabLst/>
                  <a:defRPr/>
                </a:pPr>
                <a:r>
                  <a:rPr kumimoji="0" lang="de-DE" sz="1200" b="0" i="0" u="none" strike="noStrike" kern="1200" cap="none" spc="0" normalizeH="0" baseline="0" noProof="0" dirty="0">
                    <a:ln>
                      <a:noFill/>
                    </a:ln>
                    <a:solidFill>
                      <a:srgbClr val="000000">
                        <a:lumMod val="65000"/>
                        <a:lumOff val="35000"/>
                      </a:srgbClr>
                    </a:solidFill>
                    <a:effectLst/>
                    <a:uLnTx/>
                    <a:uFillTx/>
                    <a:latin typeface="Arial" charset="0"/>
                    <a:ea typeface="ＭＳ Ｐゴシック" charset="-128"/>
                    <a:cs typeface="+mn-cs"/>
                  </a:rPr>
                  <a:t>Planung optimieren zu Mengen</a:t>
                </a:r>
                <a:r>
                  <a:rPr lang="de-DE" sz="1200" dirty="0">
                    <a:solidFill>
                      <a:srgbClr val="000000">
                        <a:lumMod val="65000"/>
                        <a:lumOff val="35000"/>
                      </a:srgbClr>
                    </a:solidFill>
                  </a:rPr>
                  <a:t> und</a:t>
                </a:r>
                <a:r>
                  <a:rPr kumimoji="0" lang="de-DE" sz="1200" b="0" i="0" u="none" strike="noStrike" kern="1200" cap="none" spc="0" normalizeH="0" baseline="0" noProof="0" dirty="0">
                    <a:ln>
                      <a:noFill/>
                    </a:ln>
                    <a:solidFill>
                      <a:srgbClr val="000000">
                        <a:lumMod val="65000"/>
                        <a:lumOff val="35000"/>
                      </a:srgbClr>
                    </a:solidFill>
                    <a:effectLst/>
                    <a:uLnTx/>
                    <a:uFillTx/>
                    <a:latin typeface="Arial" charset="0"/>
                    <a:ea typeface="ＭＳ Ｐゴシック" charset="-128"/>
                    <a:cs typeface="+mn-cs"/>
                  </a:rPr>
                  <a:t> Alternativen</a:t>
                </a:r>
              </a:p>
            </p:txBody>
          </p:sp>
        </p:grpSp>
        <p:sp>
          <p:nvSpPr>
            <p:cNvPr id="58" name="Rechteck 57">
              <a:extLst>
                <a:ext uri="{FF2B5EF4-FFF2-40B4-BE49-F238E27FC236}">
                  <a16:creationId xmlns:a16="http://schemas.microsoft.com/office/drawing/2014/main" id="{FDC77DDC-749E-4A7A-BEA8-B3D4C6082946}"/>
                </a:ext>
              </a:extLst>
            </p:cNvPr>
            <p:cNvSpPr/>
            <p:nvPr/>
          </p:nvSpPr>
          <p:spPr bwMode="auto">
            <a:xfrm>
              <a:off x="1553589" y="1787125"/>
              <a:ext cx="9850379" cy="261564"/>
            </a:xfrm>
            <a:prstGeom prst="rect">
              <a:avLst/>
            </a:prstGeom>
            <a:solidFill>
              <a:srgbClr val="3B687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ctr"/>
              <a:r>
                <a:rPr kumimoji="0" lang="de-DE" sz="1300" b="1" i="0" u="none" strike="noStrike" cap="none" normalizeH="0" baseline="0" dirty="0">
                  <a:ln>
                    <a:noFill/>
                  </a:ln>
                  <a:solidFill>
                    <a:schemeClr val="bg1"/>
                  </a:solidFill>
                  <a:effectLst/>
                  <a:latin typeface="Arial" charset="0"/>
                  <a:ea typeface="ＭＳ Ｐゴシック" charset="-128"/>
                </a:rPr>
                <a:t>	Hürden					Mögliche Lösungswege</a:t>
              </a:r>
              <a:endParaRPr kumimoji="0" lang="en-AU" sz="1300" b="1" i="0" u="none" strike="noStrike" cap="none" normalizeH="0" baseline="0" dirty="0">
                <a:ln>
                  <a:noFill/>
                </a:ln>
                <a:solidFill>
                  <a:schemeClr val="bg1"/>
                </a:solidFill>
                <a:effectLst/>
                <a:latin typeface="Arial" charset="0"/>
                <a:ea typeface="ＭＳ Ｐゴシック" charset="-128"/>
              </a:endParaRPr>
            </a:p>
          </p:txBody>
        </p:sp>
      </p:grpSp>
    </p:spTree>
    <p:extLst>
      <p:ext uri="{BB962C8B-B14F-4D97-AF65-F5344CB8AC3E}">
        <p14:creationId xmlns:p14="http://schemas.microsoft.com/office/powerpoint/2010/main" val="151266819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BC3DF33-F29B-444C-8B2F-860B7BFE62FB}"/>
              </a:ext>
            </a:extLst>
          </p:cNvPr>
          <p:cNvSpPr>
            <a:spLocks noGrp="1"/>
          </p:cNvSpPr>
          <p:nvPr>
            <p:ph type="title"/>
          </p:nvPr>
        </p:nvSpPr>
        <p:spPr/>
        <p:txBody>
          <a:bodyPr/>
          <a:lstStyle/>
          <a:p>
            <a:pPr algn="ctr"/>
            <a:r>
              <a:rPr lang="de-DE" dirty="0"/>
              <a:t>Template Risiko-Hürdenlauf</a:t>
            </a:r>
            <a:endParaRPr lang="en-AU" dirty="0"/>
          </a:p>
        </p:txBody>
      </p:sp>
      <p:sp>
        <p:nvSpPr>
          <p:cNvPr id="35" name="Fußzeilenplatzhalter 2">
            <a:extLst>
              <a:ext uri="{FF2B5EF4-FFF2-40B4-BE49-F238E27FC236}">
                <a16:creationId xmlns:a16="http://schemas.microsoft.com/office/drawing/2014/main" id="{9D0B6E9D-4370-4BDD-871F-A800096FB25B}"/>
              </a:ext>
            </a:extLst>
          </p:cNvPr>
          <p:cNvSpPr>
            <a:spLocks noGrp="1"/>
          </p:cNvSpPr>
          <p:nvPr>
            <p:ph type="ftr" sz="quarter" idx="10"/>
          </p:nvPr>
        </p:nvSpPr>
        <p:spPr/>
        <p:txBody>
          <a:bodyPr/>
          <a:lstStyle/>
          <a:p>
            <a:r>
              <a:rPr lang="de-DE" b="1" dirty="0">
                <a:solidFill>
                  <a:srgbClr val="7B9C2A"/>
                </a:solidFill>
              </a:rPr>
              <a:t>UMWELT. </a:t>
            </a:r>
            <a:r>
              <a:rPr lang="de-DE" b="1" dirty="0">
                <a:solidFill>
                  <a:srgbClr val="F9AA00"/>
                </a:solidFill>
              </a:rPr>
              <a:t>RISIKO. </a:t>
            </a:r>
            <a:r>
              <a:rPr lang="de-DE" b="1" dirty="0"/>
              <a:t>MANAGEMENT. </a:t>
            </a:r>
            <a:r>
              <a:rPr lang="de-DE" dirty="0"/>
              <a:t>| © LfU | IZU Infozentrum UmweltWirtschaft</a:t>
            </a:r>
          </a:p>
        </p:txBody>
      </p:sp>
      <p:sp>
        <p:nvSpPr>
          <p:cNvPr id="7" name="Foliennummernplatzhalter 6">
            <a:extLst>
              <a:ext uri="{FF2B5EF4-FFF2-40B4-BE49-F238E27FC236}">
                <a16:creationId xmlns:a16="http://schemas.microsoft.com/office/drawing/2014/main" id="{4F80046B-6CA4-44F3-8A0C-130950225E65}"/>
              </a:ext>
            </a:extLst>
          </p:cNvPr>
          <p:cNvSpPr>
            <a:spLocks noGrp="1"/>
          </p:cNvSpPr>
          <p:nvPr>
            <p:ph type="sldNum" sz="quarter" idx="4"/>
          </p:nvPr>
        </p:nvSpPr>
        <p:spPr/>
        <p:txBody>
          <a:bodyPr/>
          <a:lstStyle/>
          <a:p>
            <a:pPr marL="0" marR="0" lvl="0" indent="0" algn="l" defTabSz="914377" rtl="0" eaLnBrk="0" fontAlgn="base" latinLnBrk="0" hangingPunct="0">
              <a:lnSpc>
                <a:spcPct val="100000"/>
              </a:lnSpc>
              <a:spcBef>
                <a:spcPct val="0"/>
              </a:spcBef>
              <a:spcAft>
                <a:spcPct val="0"/>
              </a:spcAft>
              <a:buClrTx/>
              <a:buSzTx/>
              <a:buFontTx/>
              <a:buNone/>
              <a:tabLst/>
              <a:defRPr/>
            </a:pPr>
            <a:fld id="{894680D0-7A83-433A-9719-C4143F27F647}" type="slidenum">
              <a:rPr kumimoji="0" lang="de-DE" sz="1000" b="0" i="0" u="none" strike="noStrike" kern="1200" cap="none" spc="0" normalizeH="0" baseline="0" noProof="0">
                <a:ln>
                  <a:noFill/>
                </a:ln>
                <a:solidFill>
                  <a:srgbClr val="3B687F"/>
                </a:solidFill>
                <a:effectLst/>
                <a:uLnTx/>
                <a:uFillTx/>
                <a:latin typeface="Arial" charset="0"/>
                <a:ea typeface="ＭＳ Ｐゴシック" charset="-128"/>
                <a:cs typeface="+mn-cs"/>
              </a:rPr>
              <a:pPr marL="0" marR="0" lvl="0" indent="0" algn="l" defTabSz="914377" rtl="0" eaLnBrk="0" fontAlgn="base" latinLnBrk="0" hangingPunct="0">
                <a:lnSpc>
                  <a:spcPct val="100000"/>
                </a:lnSpc>
                <a:spcBef>
                  <a:spcPct val="0"/>
                </a:spcBef>
                <a:spcAft>
                  <a:spcPct val="0"/>
                </a:spcAft>
                <a:buClrTx/>
                <a:buSzTx/>
                <a:buFontTx/>
                <a:buNone/>
                <a:tabLst/>
                <a:defRPr/>
              </a:pPr>
              <a:t>28</a:t>
            </a:fld>
            <a:endParaRPr kumimoji="0" lang="de-DE" sz="1000" b="0" i="0" u="none" strike="noStrike" kern="1200" cap="none" spc="0" normalizeH="0" baseline="0" noProof="0" dirty="0">
              <a:ln>
                <a:noFill/>
              </a:ln>
              <a:solidFill>
                <a:srgbClr val="3B687F"/>
              </a:solidFill>
              <a:effectLst/>
              <a:uLnTx/>
              <a:uFillTx/>
              <a:latin typeface="Arial" charset="0"/>
              <a:ea typeface="ＭＳ Ｐゴシック" charset="-128"/>
              <a:cs typeface="+mn-cs"/>
            </a:endParaRPr>
          </a:p>
        </p:txBody>
      </p:sp>
      <p:grpSp>
        <p:nvGrpSpPr>
          <p:cNvPr id="60" name="Gruppieren 59">
            <a:extLst>
              <a:ext uri="{FF2B5EF4-FFF2-40B4-BE49-F238E27FC236}">
                <a16:creationId xmlns:a16="http://schemas.microsoft.com/office/drawing/2014/main" id="{4BE10225-937F-4EDB-9AA0-626AFE23C667}"/>
              </a:ext>
            </a:extLst>
          </p:cNvPr>
          <p:cNvGrpSpPr/>
          <p:nvPr/>
        </p:nvGrpSpPr>
        <p:grpSpPr>
          <a:xfrm>
            <a:off x="773821" y="1732213"/>
            <a:ext cx="10644357" cy="4522345"/>
            <a:chOff x="770843" y="1788902"/>
            <a:chExt cx="10644357" cy="4522345"/>
          </a:xfrm>
        </p:grpSpPr>
        <p:grpSp>
          <p:nvGrpSpPr>
            <p:cNvPr id="57" name="Gruppieren 56">
              <a:extLst>
                <a:ext uri="{FF2B5EF4-FFF2-40B4-BE49-F238E27FC236}">
                  <a16:creationId xmlns:a16="http://schemas.microsoft.com/office/drawing/2014/main" id="{F0C89C6E-FB73-48F0-927F-3F55F78CF57C}"/>
                </a:ext>
              </a:extLst>
            </p:cNvPr>
            <p:cNvGrpSpPr/>
            <p:nvPr/>
          </p:nvGrpSpPr>
          <p:grpSpPr>
            <a:xfrm>
              <a:off x="770843" y="2114021"/>
              <a:ext cx="10644357" cy="4197226"/>
              <a:chOff x="770843" y="1779200"/>
              <a:chExt cx="10644357" cy="4197226"/>
            </a:xfrm>
          </p:grpSpPr>
          <p:grpSp>
            <p:nvGrpSpPr>
              <p:cNvPr id="39" name="Gruppieren 38">
                <a:extLst>
                  <a:ext uri="{FF2B5EF4-FFF2-40B4-BE49-F238E27FC236}">
                    <a16:creationId xmlns:a16="http://schemas.microsoft.com/office/drawing/2014/main" id="{5C3B8B2A-765A-49A1-81E4-402E25154BAF}"/>
                  </a:ext>
                </a:extLst>
              </p:cNvPr>
              <p:cNvGrpSpPr/>
              <p:nvPr/>
            </p:nvGrpSpPr>
            <p:grpSpPr>
              <a:xfrm>
                <a:off x="770843" y="1779200"/>
                <a:ext cx="10638352" cy="4197226"/>
                <a:chOff x="702271" y="1754703"/>
                <a:chExt cx="10879368" cy="4197226"/>
              </a:xfrm>
            </p:grpSpPr>
            <p:sp>
              <p:nvSpPr>
                <p:cNvPr id="6" name="Rechteck 5">
                  <a:extLst>
                    <a:ext uri="{FF2B5EF4-FFF2-40B4-BE49-F238E27FC236}">
                      <a16:creationId xmlns:a16="http://schemas.microsoft.com/office/drawing/2014/main" id="{358527A6-8030-40A5-AC84-4A74090FAD50}"/>
                    </a:ext>
                  </a:extLst>
                </p:cNvPr>
                <p:cNvSpPr/>
                <p:nvPr/>
              </p:nvSpPr>
              <p:spPr bwMode="auto">
                <a:xfrm rot="16200000">
                  <a:off x="-1021865" y="3478840"/>
                  <a:ext cx="4197225" cy="748954"/>
                </a:xfrm>
                <a:prstGeom prst="rect">
                  <a:avLst/>
                </a:prstGeom>
                <a:solidFill>
                  <a:srgbClr val="3B687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de-DE" sz="1400" b="1" i="0" u="none" strike="noStrike" cap="none" normalizeH="0" baseline="0" dirty="0">
                    <a:ln>
                      <a:noFill/>
                    </a:ln>
                    <a:solidFill>
                      <a:schemeClr val="bg1"/>
                    </a:solidFill>
                    <a:effectLst/>
                    <a:latin typeface="Arial" charset="0"/>
                    <a:ea typeface="ＭＳ Ｐゴシック" charset="-128"/>
                  </a:endParaRPr>
                </a:p>
                <a:p>
                  <a:pPr marL="0" marR="0" indent="0" algn="ctr" defTabSz="914400" rtl="0" eaLnBrk="0" fontAlgn="base" latinLnBrk="0" hangingPunct="0">
                    <a:lnSpc>
                      <a:spcPct val="100000"/>
                    </a:lnSpc>
                    <a:spcBef>
                      <a:spcPct val="0"/>
                    </a:spcBef>
                    <a:spcAft>
                      <a:spcPct val="0"/>
                    </a:spcAft>
                    <a:buClrTx/>
                    <a:buSzTx/>
                    <a:buFontTx/>
                    <a:buNone/>
                    <a:tabLst/>
                  </a:pPr>
                  <a:r>
                    <a:rPr kumimoji="0" lang="de-DE" sz="1400" b="1" i="0" u="none" strike="noStrike" cap="none" normalizeH="0" baseline="0" dirty="0">
                      <a:ln>
                        <a:noFill/>
                      </a:ln>
                      <a:solidFill>
                        <a:schemeClr val="bg1"/>
                      </a:solidFill>
                      <a:effectLst/>
                      <a:latin typeface="Arial" charset="0"/>
                      <a:ea typeface="ＭＳ Ｐゴシック" charset="-128"/>
                    </a:rPr>
                    <a:t>„Kritischer Zustand“</a:t>
                  </a:r>
                </a:p>
              </p:txBody>
            </p:sp>
            <p:sp>
              <p:nvSpPr>
                <p:cNvPr id="8" name="Rechteck 7">
                  <a:extLst>
                    <a:ext uri="{FF2B5EF4-FFF2-40B4-BE49-F238E27FC236}">
                      <a16:creationId xmlns:a16="http://schemas.microsoft.com/office/drawing/2014/main" id="{0B96AA9A-56BA-42E3-B674-1F3A11E3B4C2}"/>
                    </a:ext>
                  </a:extLst>
                </p:cNvPr>
                <p:cNvSpPr/>
                <p:nvPr/>
              </p:nvSpPr>
              <p:spPr bwMode="auto">
                <a:xfrm>
                  <a:off x="1502751" y="1754705"/>
                  <a:ext cx="5042514" cy="1406990"/>
                </a:xfrm>
                <a:prstGeom prst="rect">
                  <a:avLst/>
                </a:prstGeom>
                <a:solidFill>
                  <a:srgbClr val="DEE5EA"/>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endParaRPr kumimoji="0" lang="en-AU" sz="2400" b="0" i="0" u="none" strike="noStrike" cap="none" normalizeH="0" baseline="0" dirty="0">
                    <a:ln>
                      <a:noFill/>
                    </a:ln>
                    <a:solidFill>
                      <a:schemeClr val="tx1"/>
                    </a:solidFill>
                    <a:effectLst/>
                    <a:latin typeface="Arial" charset="0"/>
                    <a:ea typeface="ＭＳ Ｐゴシック" charset="-128"/>
                  </a:endParaRPr>
                </a:p>
              </p:txBody>
            </p:sp>
            <p:sp>
              <p:nvSpPr>
                <p:cNvPr id="13" name="Rechteck 12">
                  <a:extLst>
                    <a:ext uri="{FF2B5EF4-FFF2-40B4-BE49-F238E27FC236}">
                      <a16:creationId xmlns:a16="http://schemas.microsoft.com/office/drawing/2014/main" id="{49F23D00-DF27-4998-BEDC-549BACD9A26B}"/>
                    </a:ext>
                  </a:extLst>
                </p:cNvPr>
                <p:cNvSpPr/>
                <p:nvPr/>
              </p:nvSpPr>
              <p:spPr bwMode="auto">
                <a:xfrm>
                  <a:off x="6545266" y="1754703"/>
                  <a:ext cx="5035751" cy="473049"/>
                </a:xfrm>
                <a:prstGeom prst="rect">
                  <a:avLst/>
                </a:prstGeom>
                <a:solidFill>
                  <a:srgbClr val="DEE5EA"/>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endParaRPr kumimoji="0" lang="en-AU" sz="2400" b="0" i="0" u="none" strike="noStrike" cap="none" normalizeH="0" baseline="0" dirty="0">
                    <a:ln>
                      <a:noFill/>
                    </a:ln>
                    <a:solidFill>
                      <a:schemeClr val="tx1"/>
                    </a:solidFill>
                    <a:effectLst/>
                    <a:latin typeface="Arial" charset="0"/>
                    <a:ea typeface="ＭＳ Ｐゴシック" charset="-128"/>
                  </a:endParaRPr>
                </a:p>
              </p:txBody>
            </p:sp>
            <p:sp>
              <p:nvSpPr>
                <p:cNvPr id="17" name="Rechteck 16">
                  <a:extLst>
                    <a:ext uri="{FF2B5EF4-FFF2-40B4-BE49-F238E27FC236}">
                      <a16:creationId xmlns:a16="http://schemas.microsoft.com/office/drawing/2014/main" id="{1EC50E72-766F-4CD0-8C41-68AED5AF09F2}"/>
                    </a:ext>
                  </a:extLst>
                </p:cNvPr>
                <p:cNvSpPr/>
                <p:nvPr/>
              </p:nvSpPr>
              <p:spPr bwMode="auto">
                <a:xfrm>
                  <a:off x="6545267" y="2227752"/>
                  <a:ext cx="5035751" cy="473049"/>
                </a:xfrm>
                <a:prstGeom prst="rect">
                  <a:avLst/>
                </a:prstGeom>
                <a:solidFill>
                  <a:srgbClr val="DEE5EA"/>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endParaRPr lang="en-AU" dirty="0"/>
                </a:p>
              </p:txBody>
            </p:sp>
            <p:sp>
              <p:nvSpPr>
                <p:cNvPr id="18" name="Rechteck 17">
                  <a:extLst>
                    <a:ext uri="{FF2B5EF4-FFF2-40B4-BE49-F238E27FC236}">
                      <a16:creationId xmlns:a16="http://schemas.microsoft.com/office/drawing/2014/main" id="{E2085E76-848B-4F4E-987D-557921CA42D7}"/>
                    </a:ext>
                  </a:extLst>
                </p:cNvPr>
                <p:cNvSpPr/>
                <p:nvPr/>
              </p:nvSpPr>
              <p:spPr bwMode="auto">
                <a:xfrm>
                  <a:off x="6545266" y="2688647"/>
                  <a:ext cx="5036373" cy="473049"/>
                </a:xfrm>
                <a:prstGeom prst="rect">
                  <a:avLst/>
                </a:prstGeom>
                <a:solidFill>
                  <a:srgbClr val="DEE5EA"/>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endParaRPr lang="en-AU" dirty="0"/>
                </a:p>
              </p:txBody>
            </p:sp>
            <p:sp>
              <p:nvSpPr>
                <p:cNvPr id="19" name="Rechteck 18">
                  <a:extLst>
                    <a:ext uri="{FF2B5EF4-FFF2-40B4-BE49-F238E27FC236}">
                      <a16:creationId xmlns:a16="http://schemas.microsoft.com/office/drawing/2014/main" id="{3161FFDC-82EB-4AC9-8273-8C71D640B2B0}"/>
                    </a:ext>
                  </a:extLst>
                </p:cNvPr>
                <p:cNvSpPr/>
                <p:nvPr/>
              </p:nvSpPr>
              <p:spPr bwMode="auto">
                <a:xfrm>
                  <a:off x="1502751" y="3137947"/>
                  <a:ext cx="5042514" cy="1406990"/>
                </a:xfrm>
                <a:prstGeom prst="rect">
                  <a:avLst/>
                </a:prstGeom>
                <a:solidFill>
                  <a:srgbClr val="DEE5EA"/>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endParaRPr kumimoji="0" lang="en-AU" sz="2400" b="0" i="0" u="none" strike="noStrike" cap="none" normalizeH="0" baseline="0" dirty="0">
                    <a:ln>
                      <a:noFill/>
                    </a:ln>
                    <a:solidFill>
                      <a:schemeClr val="tx1"/>
                    </a:solidFill>
                    <a:effectLst/>
                    <a:latin typeface="Arial" charset="0"/>
                    <a:ea typeface="ＭＳ Ｐゴシック" charset="-128"/>
                  </a:endParaRPr>
                </a:p>
              </p:txBody>
            </p:sp>
            <p:sp>
              <p:nvSpPr>
                <p:cNvPr id="20" name="Rechteck 19">
                  <a:extLst>
                    <a:ext uri="{FF2B5EF4-FFF2-40B4-BE49-F238E27FC236}">
                      <a16:creationId xmlns:a16="http://schemas.microsoft.com/office/drawing/2014/main" id="{BE28F9AC-3AF3-4C22-A449-17086B3DA092}"/>
                    </a:ext>
                  </a:extLst>
                </p:cNvPr>
                <p:cNvSpPr/>
                <p:nvPr/>
              </p:nvSpPr>
              <p:spPr bwMode="auto">
                <a:xfrm>
                  <a:off x="6545266" y="3137945"/>
                  <a:ext cx="5036373" cy="473049"/>
                </a:xfrm>
                <a:prstGeom prst="rect">
                  <a:avLst/>
                </a:prstGeom>
                <a:solidFill>
                  <a:srgbClr val="DEE5EA"/>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endParaRPr lang="en-AU" dirty="0"/>
                </a:p>
              </p:txBody>
            </p:sp>
            <p:sp>
              <p:nvSpPr>
                <p:cNvPr id="21" name="Rechteck 20">
                  <a:extLst>
                    <a:ext uri="{FF2B5EF4-FFF2-40B4-BE49-F238E27FC236}">
                      <a16:creationId xmlns:a16="http://schemas.microsoft.com/office/drawing/2014/main" id="{B828A3EB-8EA4-47DD-818A-D2D2C2A3D6BD}"/>
                    </a:ext>
                  </a:extLst>
                </p:cNvPr>
                <p:cNvSpPr/>
                <p:nvPr/>
              </p:nvSpPr>
              <p:spPr bwMode="auto">
                <a:xfrm>
                  <a:off x="6545266" y="3610993"/>
                  <a:ext cx="5036373" cy="473049"/>
                </a:xfrm>
                <a:prstGeom prst="rect">
                  <a:avLst/>
                </a:prstGeom>
                <a:solidFill>
                  <a:srgbClr val="DEE5EA"/>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endParaRPr lang="en-AU" dirty="0"/>
                </a:p>
              </p:txBody>
            </p:sp>
            <p:sp>
              <p:nvSpPr>
                <p:cNvPr id="22" name="Rechteck 21">
                  <a:extLst>
                    <a:ext uri="{FF2B5EF4-FFF2-40B4-BE49-F238E27FC236}">
                      <a16:creationId xmlns:a16="http://schemas.microsoft.com/office/drawing/2014/main" id="{01407620-8AFE-4E17-ADA2-AB70BA2E179B}"/>
                    </a:ext>
                  </a:extLst>
                </p:cNvPr>
                <p:cNvSpPr/>
                <p:nvPr/>
              </p:nvSpPr>
              <p:spPr bwMode="auto">
                <a:xfrm>
                  <a:off x="6545266" y="4071887"/>
                  <a:ext cx="5036373" cy="473049"/>
                </a:xfrm>
                <a:prstGeom prst="rect">
                  <a:avLst/>
                </a:prstGeom>
                <a:solidFill>
                  <a:srgbClr val="DEE5EA"/>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endParaRPr lang="en-AU" dirty="0"/>
                </a:p>
              </p:txBody>
            </p:sp>
            <p:sp>
              <p:nvSpPr>
                <p:cNvPr id="23" name="Rechteck 22">
                  <a:extLst>
                    <a:ext uri="{FF2B5EF4-FFF2-40B4-BE49-F238E27FC236}">
                      <a16:creationId xmlns:a16="http://schemas.microsoft.com/office/drawing/2014/main" id="{7114E62D-FB83-4970-8DBA-8C320D944B97}"/>
                    </a:ext>
                  </a:extLst>
                </p:cNvPr>
                <p:cNvSpPr/>
                <p:nvPr/>
              </p:nvSpPr>
              <p:spPr bwMode="auto">
                <a:xfrm>
                  <a:off x="1502751" y="4544936"/>
                  <a:ext cx="5042514" cy="1406990"/>
                </a:xfrm>
                <a:prstGeom prst="rect">
                  <a:avLst/>
                </a:prstGeom>
                <a:solidFill>
                  <a:srgbClr val="DEE5EA"/>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endParaRPr kumimoji="0" lang="en-AU" sz="2400" b="0" i="0" u="none" strike="noStrike" cap="none" normalizeH="0" baseline="0" dirty="0">
                    <a:ln>
                      <a:noFill/>
                    </a:ln>
                    <a:solidFill>
                      <a:schemeClr val="tx1"/>
                    </a:solidFill>
                    <a:effectLst/>
                    <a:latin typeface="Arial" charset="0"/>
                    <a:ea typeface="ＭＳ Ｐゴシック" charset="-128"/>
                  </a:endParaRPr>
                </a:p>
              </p:txBody>
            </p:sp>
            <p:sp>
              <p:nvSpPr>
                <p:cNvPr id="24" name="Rechteck 23">
                  <a:extLst>
                    <a:ext uri="{FF2B5EF4-FFF2-40B4-BE49-F238E27FC236}">
                      <a16:creationId xmlns:a16="http://schemas.microsoft.com/office/drawing/2014/main" id="{FE57B664-0D7A-4D6B-BD4C-A5A4FE8E2A10}"/>
                    </a:ext>
                  </a:extLst>
                </p:cNvPr>
                <p:cNvSpPr/>
                <p:nvPr/>
              </p:nvSpPr>
              <p:spPr bwMode="auto">
                <a:xfrm>
                  <a:off x="6545266" y="4544934"/>
                  <a:ext cx="5036373" cy="473049"/>
                </a:xfrm>
                <a:prstGeom prst="rect">
                  <a:avLst/>
                </a:prstGeom>
                <a:solidFill>
                  <a:srgbClr val="DEE5EA"/>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endParaRPr lang="en-AU" dirty="0"/>
                </a:p>
              </p:txBody>
            </p:sp>
            <p:sp>
              <p:nvSpPr>
                <p:cNvPr id="25" name="Rechteck 24">
                  <a:extLst>
                    <a:ext uri="{FF2B5EF4-FFF2-40B4-BE49-F238E27FC236}">
                      <a16:creationId xmlns:a16="http://schemas.microsoft.com/office/drawing/2014/main" id="{EDAB2A24-D562-4E68-BFEF-59AC5EE51B9C}"/>
                    </a:ext>
                  </a:extLst>
                </p:cNvPr>
                <p:cNvSpPr/>
                <p:nvPr/>
              </p:nvSpPr>
              <p:spPr bwMode="auto">
                <a:xfrm>
                  <a:off x="6545265" y="5017983"/>
                  <a:ext cx="5036373" cy="473049"/>
                </a:xfrm>
                <a:prstGeom prst="rect">
                  <a:avLst/>
                </a:prstGeom>
                <a:solidFill>
                  <a:srgbClr val="DEE5EA"/>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endParaRPr lang="en-AU" dirty="0"/>
                </a:p>
              </p:txBody>
            </p:sp>
            <p:sp>
              <p:nvSpPr>
                <p:cNvPr id="26" name="Rechteck 25">
                  <a:extLst>
                    <a:ext uri="{FF2B5EF4-FFF2-40B4-BE49-F238E27FC236}">
                      <a16:creationId xmlns:a16="http://schemas.microsoft.com/office/drawing/2014/main" id="{D193BEE3-8E19-4895-834D-662683E92478}"/>
                    </a:ext>
                  </a:extLst>
                </p:cNvPr>
                <p:cNvSpPr/>
                <p:nvPr/>
              </p:nvSpPr>
              <p:spPr bwMode="auto">
                <a:xfrm>
                  <a:off x="6545266" y="5478878"/>
                  <a:ext cx="5036373" cy="473049"/>
                </a:xfrm>
                <a:prstGeom prst="rect">
                  <a:avLst/>
                </a:prstGeom>
                <a:solidFill>
                  <a:srgbClr val="DEE5EA"/>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endParaRPr lang="en-AU" dirty="0"/>
                </a:p>
              </p:txBody>
            </p:sp>
            <p:pic>
              <p:nvPicPr>
                <p:cNvPr id="38" name="Grafik 37" descr="Hürde Silhouette">
                  <a:extLst>
                    <a:ext uri="{FF2B5EF4-FFF2-40B4-BE49-F238E27FC236}">
                      <a16:creationId xmlns:a16="http://schemas.microsoft.com/office/drawing/2014/main" id="{4C9615FC-AA4D-4138-9D0E-C8B68C3B198D}"/>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59800" y="1930350"/>
                  <a:ext cx="602166" cy="621029"/>
                </a:xfrm>
                <a:prstGeom prst="rect">
                  <a:avLst/>
                </a:prstGeom>
              </p:spPr>
            </p:pic>
          </p:grpSp>
          <p:sp>
            <p:nvSpPr>
              <p:cNvPr id="40" name="Textfeld 39">
                <a:extLst>
                  <a:ext uri="{FF2B5EF4-FFF2-40B4-BE49-F238E27FC236}">
                    <a16:creationId xmlns:a16="http://schemas.microsoft.com/office/drawing/2014/main" id="{6B9A22F9-8EED-4C6D-BAE2-4D14B7ED31F2}"/>
                  </a:ext>
                </a:extLst>
              </p:cNvPr>
              <p:cNvSpPr txBox="1"/>
              <p:nvPr/>
            </p:nvSpPr>
            <p:spPr>
              <a:xfrm>
                <a:off x="1631503" y="1868022"/>
                <a:ext cx="4795845" cy="1200329"/>
              </a:xfrm>
              <a:prstGeom prst="rect">
                <a:avLst/>
              </a:prstGeom>
              <a:noFill/>
            </p:spPr>
            <p:txBody>
              <a:bodyPr wrap="square" rtlCol="0">
                <a:spAutoFit/>
              </a:bodyPr>
              <a:lstStyle/>
              <a:p>
                <a:pPr marL="171446" marR="0" lvl="0" indent="-171446" algn="l" defTabSz="914400" rtl="0" eaLnBrk="0" fontAlgn="base" latinLnBrk="0" hangingPunct="0">
                  <a:lnSpc>
                    <a:spcPct val="100000"/>
                  </a:lnSpc>
                  <a:spcBef>
                    <a:spcPct val="0"/>
                  </a:spcBef>
                  <a:spcAft>
                    <a:spcPct val="0"/>
                  </a:spcAft>
                  <a:buClrTx/>
                  <a:buSzTx/>
                  <a:buFont typeface="Arial" panose="020B0604020202020204" pitchFamily="34" charset="0"/>
                  <a:buChar char="•"/>
                  <a:tabLst/>
                  <a:defRPr/>
                </a:pPr>
                <a:r>
                  <a:rPr kumimoji="0" lang="de-DE" sz="1200" b="0" i="0" u="none" strike="noStrike" kern="1200" cap="none" spc="0" normalizeH="0" baseline="0" noProof="0" dirty="0">
                    <a:ln>
                      <a:noFill/>
                    </a:ln>
                    <a:solidFill>
                      <a:srgbClr val="000000">
                        <a:lumMod val="65000"/>
                        <a:lumOff val="35000"/>
                      </a:srgbClr>
                    </a:solidFill>
                    <a:effectLst/>
                    <a:uLnTx/>
                    <a:uFillTx/>
                    <a:latin typeface="Arial" charset="0"/>
                    <a:ea typeface="ＭＳ Ｐゴシック" charset="-128"/>
                    <a:cs typeface="+mn-cs"/>
                  </a:rPr>
                  <a:t>Hürde zur Bewältigung des kritischen Zustands</a:t>
                </a:r>
              </a:p>
              <a:p>
                <a:pPr marL="171446" marR="0" lvl="0" indent="-171446" algn="l" defTabSz="914400" rtl="0" eaLnBrk="0" fontAlgn="base" latinLnBrk="0" hangingPunct="0">
                  <a:lnSpc>
                    <a:spcPct val="100000"/>
                  </a:lnSpc>
                  <a:spcBef>
                    <a:spcPct val="0"/>
                  </a:spcBef>
                  <a:spcAft>
                    <a:spcPct val="0"/>
                  </a:spcAft>
                  <a:buClrTx/>
                  <a:buSzTx/>
                  <a:buFont typeface="Arial" panose="020B0604020202020204" pitchFamily="34" charset="0"/>
                  <a:buChar char="•"/>
                  <a:tabLst/>
                  <a:defRPr/>
                </a:pPr>
                <a:r>
                  <a:rPr kumimoji="0" lang="de-DE" sz="1200" b="0" i="0" u="none" strike="noStrike" kern="1200" cap="none" spc="0" normalizeH="0" baseline="0" noProof="0" dirty="0">
                    <a:ln>
                      <a:noFill/>
                    </a:ln>
                    <a:solidFill>
                      <a:srgbClr val="000000">
                        <a:lumMod val="65000"/>
                        <a:lumOff val="35000"/>
                      </a:srgbClr>
                    </a:solidFill>
                    <a:effectLst/>
                    <a:uLnTx/>
                    <a:uFillTx/>
                    <a:latin typeface="Arial" charset="0"/>
                    <a:ea typeface="ＭＳ Ｐゴシック" charset="-128"/>
                    <a:cs typeface="+mn-cs"/>
                  </a:rPr>
                  <a:t>…</a:t>
                </a:r>
              </a:p>
              <a:p>
                <a:pPr marL="171446" marR="0" lvl="0" indent="-171446" algn="l" defTabSz="914400" rtl="0" eaLnBrk="0" fontAlgn="base" latinLnBrk="0" hangingPunct="0">
                  <a:lnSpc>
                    <a:spcPct val="100000"/>
                  </a:lnSpc>
                  <a:spcBef>
                    <a:spcPct val="0"/>
                  </a:spcBef>
                  <a:spcAft>
                    <a:spcPct val="0"/>
                  </a:spcAft>
                  <a:buClrTx/>
                  <a:buSzTx/>
                  <a:buFont typeface="Arial" panose="020B0604020202020204" pitchFamily="34" charset="0"/>
                  <a:buChar char="•"/>
                  <a:tabLst/>
                  <a:defRPr/>
                </a:pPr>
                <a:r>
                  <a:rPr kumimoji="0" lang="de-DE" sz="1200" b="0" i="0" u="none" strike="noStrike" kern="1200" cap="none" spc="0" normalizeH="0" baseline="0" noProof="0" dirty="0">
                    <a:ln>
                      <a:noFill/>
                    </a:ln>
                    <a:solidFill>
                      <a:srgbClr val="000000">
                        <a:lumMod val="65000"/>
                        <a:lumOff val="35000"/>
                      </a:srgbClr>
                    </a:solidFill>
                    <a:effectLst/>
                    <a:uLnTx/>
                    <a:uFillTx/>
                    <a:latin typeface="Arial" charset="0"/>
                    <a:ea typeface="ＭＳ Ｐゴシック" charset="-128"/>
                    <a:cs typeface="+mn-cs"/>
                  </a:rPr>
                  <a:t>…</a:t>
                </a:r>
              </a:p>
              <a:p>
                <a:pPr marL="171446" marR="0" lvl="0" indent="-171446" algn="l" defTabSz="914400" rtl="0" eaLnBrk="0" fontAlgn="base" latinLnBrk="0" hangingPunct="0">
                  <a:lnSpc>
                    <a:spcPct val="100000"/>
                  </a:lnSpc>
                  <a:spcBef>
                    <a:spcPct val="0"/>
                  </a:spcBef>
                  <a:spcAft>
                    <a:spcPct val="0"/>
                  </a:spcAft>
                  <a:buClrTx/>
                  <a:buSzTx/>
                  <a:buFont typeface="Arial" panose="020B0604020202020204" pitchFamily="34" charset="0"/>
                  <a:buChar char="•"/>
                  <a:tabLst/>
                  <a:defRPr/>
                </a:pPr>
                <a:r>
                  <a:rPr kumimoji="0" lang="de-DE" sz="1200" b="0" i="0" u="none" strike="noStrike" kern="1200" cap="none" spc="0" normalizeH="0" baseline="0" noProof="0" dirty="0">
                    <a:ln>
                      <a:noFill/>
                    </a:ln>
                    <a:solidFill>
                      <a:srgbClr val="000000">
                        <a:lumMod val="65000"/>
                        <a:lumOff val="35000"/>
                      </a:srgbClr>
                    </a:solidFill>
                    <a:effectLst/>
                    <a:uLnTx/>
                    <a:uFillTx/>
                    <a:latin typeface="Arial" charset="0"/>
                    <a:ea typeface="ＭＳ Ｐゴシック" charset="-128"/>
                    <a:cs typeface="+mn-cs"/>
                  </a:rPr>
                  <a:t>…</a:t>
                </a:r>
              </a:p>
              <a:p>
                <a:pPr marL="171446" marR="0" lvl="0" indent="-171446" algn="l" defTabSz="914400" rtl="0" eaLnBrk="0" fontAlgn="base" latinLnBrk="0" hangingPunct="0">
                  <a:lnSpc>
                    <a:spcPct val="100000"/>
                  </a:lnSpc>
                  <a:spcBef>
                    <a:spcPct val="0"/>
                  </a:spcBef>
                  <a:spcAft>
                    <a:spcPct val="0"/>
                  </a:spcAft>
                  <a:buClrTx/>
                  <a:buSzTx/>
                  <a:buFont typeface="Arial" panose="020B0604020202020204" pitchFamily="34" charset="0"/>
                  <a:buChar char="•"/>
                  <a:tabLst/>
                  <a:defRPr/>
                </a:pPr>
                <a:r>
                  <a:rPr kumimoji="0" lang="de-DE" sz="1200" b="0" i="0" u="none" strike="noStrike" kern="1200" cap="none" spc="0" normalizeH="0" baseline="0" noProof="0" dirty="0">
                    <a:ln>
                      <a:noFill/>
                    </a:ln>
                    <a:solidFill>
                      <a:srgbClr val="000000">
                        <a:lumMod val="65000"/>
                        <a:lumOff val="35000"/>
                      </a:srgbClr>
                    </a:solidFill>
                    <a:effectLst/>
                    <a:uLnTx/>
                    <a:uFillTx/>
                    <a:latin typeface="Arial" charset="0"/>
                    <a:ea typeface="ＭＳ Ｐゴシック" charset="-128"/>
                    <a:cs typeface="+mn-cs"/>
                  </a:rPr>
                  <a:t>…</a:t>
                </a:r>
              </a:p>
              <a:p>
                <a:pPr marL="171446" marR="0" lvl="0" indent="-171446" algn="l" defTabSz="914400" rtl="0" eaLnBrk="0" fontAlgn="base" latinLnBrk="0" hangingPunct="0">
                  <a:lnSpc>
                    <a:spcPct val="100000"/>
                  </a:lnSpc>
                  <a:spcBef>
                    <a:spcPct val="0"/>
                  </a:spcBef>
                  <a:spcAft>
                    <a:spcPct val="0"/>
                  </a:spcAft>
                  <a:buClrTx/>
                  <a:buSzTx/>
                  <a:buFont typeface="Arial" panose="020B0604020202020204" pitchFamily="34" charset="0"/>
                  <a:buChar char="•"/>
                  <a:tabLst/>
                  <a:defRPr/>
                </a:pPr>
                <a:endParaRPr kumimoji="0" lang="en-AU" sz="1200" b="0" i="0" u="none" strike="noStrike" kern="1200" cap="none" spc="0" normalizeH="0" baseline="0" noProof="0" dirty="0">
                  <a:ln>
                    <a:noFill/>
                  </a:ln>
                  <a:solidFill>
                    <a:srgbClr val="000000">
                      <a:lumMod val="65000"/>
                      <a:lumOff val="35000"/>
                    </a:srgbClr>
                  </a:solidFill>
                  <a:effectLst/>
                  <a:uLnTx/>
                  <a:uFillTx/>
                  <a:latin typeface="Arial" charset="0"/>
                  <a:ea typeface="ＭＳ Ｐゴシック" charset="-128"/>
                  <a:cs typeface="+mn-cs"/>
                </a:endParaRPr>
              </a:p>
            </p:txBody>
          </p:sp>
          <p:sp>
            <p:nvSpPr>
              <p:cNvPr id="41" name="Textfeld 40">
                <a:extLst>
                  <a:ext uri="{FF2B5EF4-FFF2-40B4-BE49-F238E27FC236}">
                    <a16:creationId xmlns:a16="http://schemas.microsoft.com/office/drawing/2014/main" id="{7F4852E7-DC92-4220-A190-3533828BFCF4}"/>
                  </a:ext>
                </a:extLst>
              </p:cNvPr>
              <p:cNvSpPr txBox="1"/>
              <p:nvPr/>
            </p:nvSpPr>
            <p:spPr>
              <a:xfrm>
                <a:off x="6466208" y="1779201"/>
                <a:ext cx="4891945" cy="461665"/>
              </a:xfrm>
              <a:prstGeom prst="rect">
                <a:avLst/>
              </a:prstGeom>
              <a:noFill/>
            </p:spPr>
            <p:txBody>
              <a:bodyPr wrap="square" rtlCol="0">
                <a:spAutoFit/>
              </a:bodyPr>
              <a:lstStyle/>
              <a:p>
                <a:pPr marL="171446" marR="0" lvl="0" indent="-171446" algn="l" defTabSz="914400" rtl="0" eaLnBrk="0" fontAlgn="base" latinLnBrk="0" hangingPunct="0">
                  <a:lnSpc>
                    <a:spcPct val="100000"/>
                  </a:lnSpc>
                  <a:spcBef>
                    <a:spcPct val="0"/>
                  </a:spcBef>
                  <a:spcAft>
                    <a:spcPct val="0"/>
                  </a:spcAft>
                  <a:buClrTx/>
                  <a:buSzTx/>
                  <a:buFont typeface="Arial" panose="020B0604020202020204" pitchFamily="34" charset="0"/>
                  <a:buChar char="•"/>
                  <a:tabLst/>
                  <a:defRPr/>
                </a:pPr>
                <a:r>
                  <a:rPr lang="de-DE" sz="1200" dirty="0">
                    <a:solidFill>
                      <a:srgbClr val="000000">
                        <a:lumMod val="65000"/>
                        <a:lumOff val="35000"/>
                      </a:srgbClr>
                    </a:solidFill>
                  </a:rPr>
                  <a:t>Ideen für Lösungswege …</a:t>
                </a:r>
              </a:p>
              <a:p>
                <a:pPr marL="171446" marR="0" lvl="0" indent="-171446" algn="l" defTabSz="914400" rtl="0" eaLnBrk="0" fontAlgn="base" latinLnBrk="0" hangingPunct="0">
                  <a:lnSpc>
                    <a:spcPct val="100000"/>
                  </a:lnSpc>
                  <a:spcBef>
                    <a:spcPct val="0"/>
                  </a:spcBef>
                  <a:spcAft>
                    <a:spcPct val="0"/>
                  </a:spcAft>
                  <a:buClrTx/>
                  <a:buSzTx/>
                  <a:buFont typeface="Arial" panose="020B0604020202020204" pitchFamily="34" charset="0"/>
                  <a:buChar char="•"/>
                  <a:tabLst/>
                  <a:defRPr/>
                </a:pPr>
                <a:r>
                  <a:rPr kumimoji="0" lang="de-DE" sz="1200" b="0" i="0" u="none" strike="noStrike" kern="1200" cap="none" spc="0" normalizeH="0" baseline="0" noProof="0" dirty="0">
                    <a:ln>
                      <a:noFill/>
                    </a:ln>
                    <a:solidFill>
                      <a:srgbClr val="000000">
                        <a:lumMod val="65000"/>
                        <a:lumOff val="35000"/>
                      </a:srgbClr>
                    </a:solidFill>
                    <a:effectLst/>
                    <a:uLnTx/>
                    <a:uFillTx/>
                    <a:latin typeface="Arial" charset="0"/>
                    <a:ea typeface="ＭＳ Ｐゴシック" charset="-128"/>
                    <a:cs typeface="+mn-cs"/>
                  </a:rPr>
                  <a:t>…</a:t>
                </a:r>
              </a:p>
            </p:txBody>
          </p:sp>
          <p:sp>
            <p:nvSpPr>
              <p:cNvPr id="42" name="Textfeld 41">
                <a:extLst>
                  <a:ext uri="{FF2B5EF4-FFF2-40B4-BE49-F238E27FC236}">
                    <a16:creationId xmlns:a16="http://schemas.microsoft.com/office/drawing/2014/main" id="{869709CC-5DF6-4D2A-A50D-E1B6E6D027A0}"/>
                  </a:ext>
                </a:extLst>
              </p:cNvPr>
              <p:cNvSpPr txBox="1"/>
              <p:nvPr/>
            </p:nvSpPr>
            <p:spPr>
              <a:xfrm>
                <a:off x="1631504" y="3250204"/>
                <a:ext cx="4795844" cy="1200329"/>
              </a:xfrm>
              <a:prstGeom prst="rect">
                <a:avLst/>
              </a:prstGeom>
              <a:noFill/>
            </p:spPr>
            <p:txBody>
              <a:bodyPr wrap="square" rtlCol="0">
                <a:spAutoFit/>
              </a:bodyPr>
              <a:lstStyle/>
              <a:p>
                <a:pPr marL="171446" marR="0" lvl="0" indent="-171446" algn="l" defTabSz="914400" rtl="0" eaLnBrk="0" fontAlgn="base" latinLnBrk="0" hangingPunct="0">
                  <a:lnSpc>
                    <a:spcPct val="100000"/>
                  </a:lnSpc>
                  <a:spcBef>
                    <a:spcPct val="0"/>
                  </a:spcBef>
                  <a:spcAft>
                    <a:spcPct val="0"/>
                  </a:spcAft>
                  <a:buClrTx/>
                  <a:buSzTx/>
                  <a:buFont typeface="Arial" panose="020B0604020202020204" pitchFamily="34" charset="0"/>
                  <a:buChar char="•"/>
                  <a:tabLst/>
                  <a:defRPr/>
                </a:pPr>
                <a:r>
                  <a:rPr kumimoji="0" lang="de-DE" sz="1200" b="0" i="0" u="none" strike="noStrike" kern="1200" cap="none" spc="0" normalizeH="0" baseline="0" noProof="0" dirty="0">
                    <a:ln>
                      <a:noFill/>
                    </a:ln>
                    <a:solidFill>
                      <a:srgbClr val="000000">
                        <a:lumMod val="65000"/>
                        <a:lumOff val="35000"/>
                      </a:srgbClr>
                    </a:solidFill>
                    <a:effectLst/>
                    <a:uLnTx/>
                    <a:uFillTx/>
                    <a:latin typeface="Arial" charset="0"/>
                    <a:ea typeface="ＭＳ Ｐゴシック" charset="-128"/>
                    <a:cs typeface="+mn-cs"/>
                  </a:rPr>
                  <a:t>…</a:t>
                </a:r>
              </a:p>
              <a:p>
                <a:pPr marL="171446" marR="0" lvl="0" indent="-171446" algn="l" defTabSz="914400" rtl="0" eaLnBrk="0" fontAlgn="base" latinLnBrk="0" hangingPunct="0">
                  <a:lnSpc>
                    <a:spcPct val="100000"/>
                  </a:lnSpc>
                  <a:spcBef>
                    <a:spcPct val="0"/>
                  </a:spcBef>
                  <a:spcAft>
                    <a:spcPct val="0"/>
                  </a:spcAft>
                  <a:buClrTx/>
                  <a:buSzTx/>
                  <a:buFont typeface="Arial" panose="020B0604020202020204" pitchFamily="34" charset="0"/>
                  <a:buChar char="•"/>
                  <a:tabLst/>
                  <a:defRPr/>
                </a:pPr>
                <a:r>
                  <a:rPr kumimoji="0" lang="de-DE" sz="1200" b="0" i="0" u="none" strike="noStrike" kern="1200" cap="none" spc="0" normalizeH="0" baseline="0" noProof="0" dirty="0">
                    <a:ln>
                      <a:noFill/>
                    </a:ln>
                    <a:solidFill>
                      <a:srgbClr val="000000">
                        <a:lumMod val="65000"/>
                        <a:lumOff val="35000"/>
                      </a:srgbClr>
                    </a:solidFill>
                    <a:effectLst/>
                    <a:uLnTx/>
                    <a:uFillTx/>
                    <a:latin typeface="Arial" charset="0"/>
                    <a:ea typeface="ＭＳ Ｐゴシック" charset="-128"/>
                    <a:cs typeface="+mn-cs"/>
                  </a:rPr>
                  <a:t>…</a:t>
                </a:r>
              </a:p>
              <a:p>
                <a:pPr marL="171446" marR="0" lvl="0" indent="-171446" algn="l" defTabSz="914400" rtl="0" eaLnBrk="0" fontAlgn="base" latinLnBrk="0" hangingPunct="0">
                  <a:lnSpc>
                    <a:spcPct val="100000"/>
                  </a:lnSpc>
                  <a:spcBef>
                    <a:spcPct val="0"/>
                  </a:spcBef>
                  <a:spcAft>
                    <a:spcPct val="0"/>
                  </a:spcAft>
                  <a:buClrTx/>
                  <a:buSzTx/>
                  <a:buFont typeface="Arial" panose="020B0604020202020204" pitchFamily="34" charset="0"/>
                  <a:buChar char="•"/>
                  <a:tabLst/>
                  <a:defRPr/>
                </a:pPr>
                <a:r>
                  <a:rPr kumimoji="0" lang="de-DE" sz="1200" b="0" i="0" u="none" strike="noStrike" kern="1200" cap="none" spc="0" normalizeH="0" baseline="0" noProof="0" dirty="0">
                    <a:ln>
                      <a:noFill/>
                    </a:ln>
                    <a:solidFill>
                      <a:srgbClr val="000000">
                        <a:lumMod val="65000"/>
                        <a:lumOff val="35000"/>
                      </a:srgbClr>
                    </a:solidFill>
                    <a:effectLst/>
                    <a:uLnTx/>
                    <a:uFillTx/>
                    <a:latin typeface="Arial" charset="0"/>
                    <a:ea typeface="ＭＳ Ｐゴシック" charset="-128"/>
                    <a:cs typeface="+mn-cs"/>
                  </a:rPr>
                  <a:t>…</a:t>
                </a:r>
              </a:p>
              <a:p>
                <a:pPr marL="171446" marR="0" lvl="0" indent="-171446" algn="l" defTabSz="914400" rtl="0" eaLnBrk="0" fontAlgn="base" latinLnBrk="0" hangingPunct="0">
                  <a:lnSpc>
                    <a:spcPct val="100000"/>
                  </a:lnSpc>
                  <a:spcBef>
                    <a:spcPct val="0"/>
                  </a:spcBef>
                  <a:spcAft>
                    <a:spcPct val="0"/>
                  </a:spcAft>
                  <a:buClrTx/>
                  <a:buSzTx/>
                  <a:buFont typeface="Arial" panose="020B0604020202020204" pitchFamily="34" charset="0"/>
                  <a:buChar char="•"/>
                  <a:tabLst/>
                  <a:defRPr/>
                </a:pPr>
                <a:r>
                  <a:rPr kumimoji="0" lang="de-DE" sz="1200" b="0" i="0" u="none" strike="noStrike" kern="1200" cap="none" spc="0" normalizeH="0" baseline="0" noProof="0" dirty="0">
                    <a:ln>
                      <a:noFill/>
                    </a:ln>
                    <a:solidFill>
                      <a:srgbClr val="000000">
                        <a:lumMod val="65000"/>
                        <a:lumOff val="35000"/>
                      </a:srgbClr>
                    </a:solidFill>
                    <a:effectLst/>
                    <a:uLnTx/>
                    <a:uFillTx/>
                    <a:latin typeface="Arial" charset="0"/>
                    <a:ea typeface="ＭＳ Ｐゴシック" charset="-128"/>
                    <a:cs typeface="+mn-cs"/>
                  </a:rPr>
                  <a:t>…</a:t>
                </a:r>
              </a:p>
              <a:p>
                <a:pPr marL="171446" marR="0" lvl="0" indent="-171446" algn="l" defTabSz="914400" rtl="0" eaLnBrk="0" fontAlgn="base" latinLnBrk="0" hangingPunct="0">
                  <a:lnSpc>
                    <a:spcPct val="100000"/>
                  </a:lnSpc>
                  <a:spcBef>
                    <a:spcPct val="0"/>
                  </a:spcBef>
                  <a:spcAft>
                    <a:spcPct val="0"/>
                  </a:spcAft>
                  <a:buClrTx/>
                  <a:buSzTx/>
                  <a:buFont typeface="Arial" panose="020B0604020202020204" pitchFamily="34" charset="0"/>
                  <a:buChar char="•"/>
                  <a:tabLst/>
                  <a:defRPr/>
                </a:pPr>
                <a:r>
                  <a:rPr kumimoji="0" lang="de-DE" sz="1200" b="0" i="0" u="none" strike="noStrike" kern="1200" cap="none" spc="0" normalizeH="0" baseline="0" noProof="0" dirty="0">
                    <a:ln>
                      <a:noFill/>
                    </a:ln>
                    <a:solidFill>
                      <a:srgbClr val="000000">
                        <a:lumMod val="65000"/>
                        <a:lumOff val="35000"/>
                      </a:srgbClr>
                    </a:solidFill>
                    <a:effectLst/>
                    <a:uLnTx/>
                    <a:uFillTx/>
                    <a:latin typeface="Arial" charset="0"/>
                    <a:ea typeface="ＭＳ Ｐゴシック" charset="-128"/>
                    <a:cs typeface="+mn-cs"/>
                  </a:rPr>
                  <a:t>…</a:t>
                </a:r>
              </a:p>
              <a:p>
                <a:pPr marL="171446" marR="0" lvl="0" indent="-171446" algn="l" defTabSz="914400" rtl="0" eaLnBrk="0" fontAlgn="base" latinLnBrk="0" hangingPunct="0">
                  <a:lnSpc>
                    <a:spcPct val="100000"/>
                  </a:lnSpc>
                  <a:spcBef>
                    <a:spcPct val="0"/>
                  </a:spcBef>
                  <a:spcAft>
                    <a:spcPct val="0"/>
                  </a:spcAft>
                  <a:buClrTx/>
                  <a:buSzTx/>
                  <a:buFont typeface="Arial" panose="020B0604020202020204" pitchFamily="34" charset="0"/>
                  <a:buChar char="•"/>
                  <a:tabLst/>
                  <a:defRPr/>
                </a:pPr>
                <a:endParaRPr kumimoji="0" lang="en-AU" sz="1200" b="0" i="0" u="none" strike="noStrike" kern="1200" cap="none" spc="0" normalizeH="0" baseline="0" noProof="0" dirty="0">
                  <a:ln>
                    <a:noFill/>
                  </a:ln>
                  <a:solidFill>
                    <a:srgbClr val="000000">
                      <a:lumMod val="65000"/>
                      <a:lumOff val="35000"/>
                    </a:srgbClr>
                  </a:solidFill>
                  <a:effectLst/>
                  <a:uLnTx/>
                  <a:uFillTx/>
                  <a:latin typeface="Arial" charset="0"/>
                  <a:ea typeface="ＭＳ Ｐゴシック" charset="-128"/>
                  <a:cs typeface="+mn-cs"/>
                </a:endParaRPr>
              </a:p>
            </p:txBody>
          </p:sp>
          <p:sp>
            <p:nvSpPr>
              <p:cNvPr id="43" name="Textfeld 42">
                <a:extLst>
                  <a:ext uri="{FF2B5EF4-FFF2-40B4-BE49-F238E27FC236}">
                    <a16:creationId xmlns:a16="http://schemas.microsoft.com/office/drawing/2014/main" id="{9F4D2F5F-8ADB-4839-8299-0FCAB2F4CF98}"/>
                  </a:ext>
                </a:extLst>
              </p:cNvPr>
              <p:cNvSpPr txBox="1"/>
              <p:nvPr/>
            </p:nvSpPr>
            <p:spPr>
              <a:xfrm>
                <a:off x="1631504" y="4648266"/>
                <a:ext cx="4802506" cy="1200330"/>
              </a:xfrm>
              <a:prstGeom prst="rect">
                <a:avLst/>
              </a:prstGeom>
              <a:noFill/>
            </p:spPr>
            <p:txBody>
              <a:bodyPr wrap="square" rtlCol="0">
                <a:spAutoFit/>
              </a:bodyPr>
              <a:lstStyle/>
              <a:p>
                <a:pPr marL="171446" marR="0" lvl="0" indent="-171446" algn="l" defTabSz="914400" rtl="0" eaLnBrk="0" fontAlgn="base" latinLnBrk="0" hangingPunct="0">
                  <a:lnSpc>
                    <a:spcPct val="100000"/>
                  </a:lnSpc>
                  <a:spcBef>
                    <a:spcPct val="0"/>
                  </a:spcBef>
                  <a:spcAft>
                    <a:spcPct val="0"/>
                  </a:spcAft>
                  <a:buClrTx/>
                  <a:buSzTx/>
                  <a:buFont typeface="Arial" panose="020B0604020202020204" pitchFamily="34" charset="0"/>
                  <a:buChar char="•"/>
                  <a:tabLst/>
                  <a:defRPr/>
                </a:pPr>
                <a:r>
                  <a:rPr kumimoji="0" lang="de-DE" sz="1200" b="0" i="0" u="none" strike="noStrike" kern="1200" cap="none" spc="0" normalizeH="0" baseline="0" noProof="0" dirty="0">
                    <a:ln>
                      <a:noFill/>
                    </a:ln>
                    <a:solidFill>
                      <a:srgbClr val="000000">
                        <a:lumMod val="65000"/>
                        <a:lumOff val="35000"/>
                      </a:srgbClr>
                    </a:solidFill>
                    <a:effectLst/>
                    <a:uLnTx/>
                    <a:uFillTx/>
                    <a:latin typeface="Arial" charset="0"/>
                    <a:ea typeface="ＭＳ Ｐゴシック" charset="-128"/>
                    <a:cs typeface="+mn-cs"/>
                  </a:rPr>
                  <a:t>…</a:t>
                </a:r>
              </a:p>
              <a:p>
                <a:pPr marL="171446" marR="0" lvl="0" indent="-171446" algn="l" defTabSz="914400" rtl="0" eaLnBrk="0" fontAlgn="base" latinLnBrk="0" hangingPunct="0">
                  <a:lnSpc>
                    <a:spcPct val="100000"/>
                  </a:lnSpc>
                  <a:spcBef>
                    <a:spcPct val="0"/>
                  </a:spcBef>
                  <a:spcAft>
                    <a:spcPct val="0"/>
                  </a:spcAft>
                  <a:buClrTx/>
                  <a:buSzTx/>
                  <a:buFont typeface="Arial" panose="020B0604020202020204" pitchFamily="34" charset="0"/>
                  <a:buChar char="•"/>
                  <a:tabLst/>
                  <a:defRPr/>
                </a:pPr>
                <a:r>
                  <a:rPr kumimoji="0" lang="de-DE" sz="1200" b="0" i="0" u="none" strike="noStrike" kern="1200" cap="none" spc="0" normalizeH="0" baseline="0" noProof="0" dirty="0">
                    <a:ln>
                      <a:noFill/>
                    </a:ln>
                    <a:solidFill>
                      <a:srgbClr val="000000">
                        <a:lumMod val="65000"/>
                        <a:lumOff val="35000"/>
                      </a:srgbClr>
                    </a:solidFill>
                    <a:effectLst/>
                    <a:uLnTx/>
                    <a:uFillTx/>
                    <a:latin typeface="Arial" charset="0"/>
                    <a:ea typeface="ＭＳ Ｐゴシック" charset="-128"/>
                    <a:cs typeface="+mn-cs"/>
                  </a:rPr>
                  <a:t>…</a:t>
                </a:r>
              </a:p>
              <a:p>
                <a:pPr marL="171446" marR="0" lvl="0" indent="-171446" algn="l" defTabSz="914400" rtl="0" eaLnBrk="0" fontAlgn="base" latinLnBrk="0" hangingPunct="0">
                  <a:lnSpc>
                    <a:spcPct val="100000"/>
                  </a:lnSpc>
                  <a:spcBef>
                    <a:spcPct val="0"/>
                  </a:spcBef>
                  <a:spcAft>
                    <a:spcPct val="0"/>
                  </a:spcAft>
                  <a:buClrTx/>
                  <a:buSzTx/>
                  <a:buFont typeface="Arial" panose="020B0604020202020204" pitchFamily="34" charset="0"/>
                  <a:buChar char="•"/>
                  <a:tabLst/>
                  <a:defRPr/>
                </a:pPr>
                <a:r>
                  <a:rPr kumimoji="0" lang="de-DE" sz="1200" b="0" i="0" u="none" strike="noStrike" kern="1200" cap="none" spc="0" normalizeH="0" baseline="0" noProof="0" dirty="0">
                    <a:ln>
                      <a:noFill/>
                    </a:ln>
                    <a:solidFill>
                      <a:srgbClr val="000000">
                        <a:lumMod val="65000"/>
                        <a:lumOff val="35000"/>
                      </a:srgbClr>
                    </a:solidFill>
                    <a:effectLst/>
                    <a:uLnTx/>
                    <a:uFillTx/>
                    <a:latin typeface="Arial" charset="0"/>
                    <a:ea typeface="ＭＳ Ｐゴシック" charset="-128"/>
                    <a:cs typeface="+mn-cs"/>
                  </a:rPr>
                  <a:t>…</a:t>
                </a:r>
              </a:p>
              <a:p>
                <a:pPr marL="171446" marR="0" lvl="0" indent="-171446" algn="l" defTabSz="914400" rtl="0" eaLnBrk="0" fontAlgn="base" latinLnBrk="0" hangingPunct="0">
                  <a:lnSpc>
                    <a:spcPct val="100000"/>
                  </a:lnSpc>
                  <a:spcBef>
                    <a:spcPct val="0"/>
                  </a:spcBef>
                  <a:spcAft>
                    <a:spcPct val="0"/>
                  </a:spcAft>
                  <a:buClrTx/>
                  <a:buSzTx/>
                  <a:buFont typeface="Arial" panose="020B0604020202020204" pitchFamily="34" charset="0"/>
                  <a:buChar char="•"/>
                  <a:tabLst/>
                  <a:defRPr/>
                </a:pPr>
                <a:r>
                  <a:rPr kumimoji="0" lang="de-DE" sz="1200" b="0" i="0" u="none" strike="noStrike" kern="1200" cap="none" spc="0" normalizeH="0" baseline="0" noProof="0" dirty="0">
                    <a:ln>
                      <a:noFill/>
                    </a:ln>
                    <a:solidFill>
                      <a:srgbClr val="000000">
                        <a:lumMod val="65000"/>
                        <a:lumOff val="35000"/>
                      </a:srgbClr>
                    </a:solidFill>
                    <a:effectLst/>
                    <a:uLnTx/>
                    <a:uFillTx/>
                    <a:latin typeface="Arial" charset="0"/>
                    <a:ea typeface="ＭＳ Ｐゴシック" charset="-128"/>
                    <a:cs typeface="+mn-cs"/>
                  </a:rPr>
                  <a:t>…</a:t>
                </a:r>
              </a:p>
              <a:p>
                <a:pPr marL="171446" marR="0" lvl="0" indent="-171446" algn="l" defTabSz="914400" rtl="0" eaLnBrk="0" fontAlgn="base" latinLnBrk="0" hangingPunct="0">
                  <a:lnSpc>
                    <a:spcPct val="100000"/>
                  </a:lnSpc>
                  <a:spcBef>
                    <a:spcPct val="0"/>
                  </a:spcBef>
                  <a:spcAft>
                    <a:spcPct val="0"/>
                  </a:spcAft>
                  <a:buClrTx/>
                  <a:buSzTx/>
                  <a:buFont typeface="Arial" panose="020B0604020202020204" pitchFamily="34" charset="0"/>
                  <a:buChar char="•"/>
                  <a:tabLst/>
                  <a:defRPr/>
                </a:pPr>
                <a:r>
                  <a:rPr kumimoji="0" lang="de-DE" sz="1200" b="0" i="0" u="none" strike="noStrike" kern="1200" cap="none" spc="0" normalizeH="0" baseline="0" noProof="0" dirty="0">
                    <a:ln>
                      <a:noFill/>
                    </a:ln>
                    <a:solidFill>
                      <a:srgbClr val="000000">
                        <a:lumMod val="65000"/>
                        <a:lumOff val="35000"/>
                      </a:srgbClr>
                    </a:solidFill>
                    <a:effectLst/>
                    <a:uLnTx/>
                    <a:uFillTx/>
                    <a:latin typeface="Arial" charset="0"/>
                    <a:ea typeface="ＭＳ Ｐゴシック" charset="-128"/>
                    <a:cs typeface="+mn-cs"/>
                  </a:rPr>
                  <a:t>…</a:t>
                </a:r>
              </a:p>
              <a:p>
                <a:pPr marL="171446" marR="0" lvl="0" indent="-171446" algn="l" defTabSz="914400" rtl="0" eaLnBrk="0" fontAlgn="base" latinLnBrk="0" hangingPunct="0">
                  <a:lnSpc>
                    <a:spcPct val="100000"/>
                  </a:lnSpc>
                  <a:spcBef>
                    <a:spcPct val="0"/>
                  </a:spcBef>
                  <a:spcAft>
                    <a:spcPct val="0"/>
                  </a:spcAft>
                  <a:buClrTx/>
                  <a:buSzTx/>
                  <a:buFont typeface="Arial" panose="020B0604020202020204" pitchFamily="34" charset="0"/>
                  <a:buChar char="•"/>
                  <a:tabLst/>
                  <a:defRPr/>
                </a:pPr>
                <a:endParaRPr kumimoji="0" lang="en-AU" sz="1200" b="0" i="0" u="none" strike="noStrike" kern="1200" cap="none" spc="0" normalizeH="0" baseline="0" noProof="0" dirty="0">
                  <a:ln>
                    <a:noFill/>
                  </a:ln>
                  <a:solidFill>
                    <a:srgbClr val="000000">
                      <a:lumMod val="65000"/>
                      <a:lumOff val="35000"/>
                    </a:srgbClr>
                  </a:solidFill>
                  <a:effectLst/>
                  <a:uLnTx/>
                  <a:uFillTx/>
                  <a:latin typeface="Arial" charset="0"/>
                  <a:ea typeface="ＭＳ Ｐゴシック" charset="-128"/>
                  <a:cs typeface="+mn-cs"/>
                </a:endParaRPr>
              </a:p>
            </p:txBody>
          </p:sp>
          <p:sp>
            <p:nvSpPr>
              <p:cNvPr id="49" name="Textfeld 48">
                <a:extLst>
                  <a:ext uri="{FF2B5EF4-FFF2-40B4-BE49-F238E27FC236}">
                    <a16:creationId xmlns:a16="http://schemas.microsoft.com/office/drawing/2014/main" id="{BD6BFAB7-11A4-40DF-B12C-07C678AA3235}"/>
                  </a:ext>
                </a:extLst>
              </p:cNvPr>
              <p:cNvSpPr txBox="1"/>
              <p:nvPr/>
            </p:nvSpPr>
            <p:spPr>
              <a:xfrm>
                <a:off x="6480523" y="4565371"/>
                <a:ext cx="4877630" cy="461665"/>
              </a:xfrm>
              <a:prstGeom prst="rect">
                <a:avLst/>
              </a:prstGeom>
              <a:noFill/>
            </p:spPr>
            <p:txBody>
              <a:bodyPr wrap="square" rtlCol="0">
                <a:spAutoFit/>
              </a:bodyPr>
              <a:lstStyle/>
              <a:p>
                <a:pPr marL="171446" marR="0" lvl="0" indent="-171446" algn="l" defTabSz="914400" rtl="0" eaLnBrk="0" fontAlgn="base" latinLnBrk="0" hangingPunct="0">
                  <a:lnSpc>
                    <a:spcPct val="100000"/>
                  </a:lnSpc>
                  <a:spcBef>
                    <a:spcPct val="0"/>
                  </a:spcBef>
                  <a:spcAft>
                    <a:spcPct val="0"/>
                  </a:spcAft>
                  <a:buClrTx/>
                  <a:buSzTx/>
                  <a:buFont typeface="Arial" panose="020B0604020202020204" pitchFamily="34" charset="0"/>
                  <a:buChar char="•"/>
                  <a:tabLst/>
                  <a:defRPr/>
                </a:pPr>
                <a:r>
                  <a:rPr lang="de-DE" sz="1200" dirty="0">
                    <a:solidFill>
                      <a:srgbClr val="000000">
                        <a:lumMod val="65000"/>
                        <a:lumOff val="35000"/>
                      </a:srgbClr>
                    </a:solidFill>
                  </a:rPr>
                  <a:t>…</a:t>
                </a:r>
              </a:p>
              <a:p>
                <a:pPr marL="171446" marR="0" lvl="0" indent="-171446" algn="l" defTabSz="914400" rtl="0" eaLnBrk="0" fontAlgn="base" latinLnBrk="0" hangingPunct="0">
                  <a:lnSpc>
                    <a:spcPct val="100000"/>
                  </a:lnSpc>
                  <a:spcBef>
                    <a:spcPct val="0"/>
                  </a:spcBef>
                  <a:spcAft>
                    <a:spcPct val="0"/>
                  </a:spcAft>
                  <a:buClrTx/>
                  <a:buSzTx/>
                  <a:buFont typeface="Arial" panose="020B0604020202020204" pitchFamily="34" charset="0"/>
                  <a:buChar char="•"/>
                  <a:tabLst/>
                  <a:defRPr/>
                </a:pPr>
                <a:r>
                  <a:rPr kumimoji="0" lang="de-DE" sz="1200" b="0" i="0" u="none" strike="noStrike" kern="1200" cap="none" spc="0" normalizeH="0" baseline="0" noProof="0" dirty="0">
                    <a:ln>
                      <a:noFill/>
                    </a:ln>
                    <a:solidFill>
                      <a:srgbClr val="000000">
                        <a:lumMod val="65000"/>
                        <a:lumOff val="35000"/>
                      </a:srgbClr>
                    </a:solidFill>
                    <a:effectLst/>
                    <a:uLnTx/>
                    <a:uFillTx/>
                    <a:latin typeface="Arial" charset="0"/>
                    <a:ea typeface="ＭＳ Ｐゴシック" charset="-128"/>
                    <a:cs typeface="+mn-cs"/>
                  </a:rPr>
                  <a:t>…</a:t>
                </a:r>
              </a:p>
            </p:txBody>
          </p:sp>
          <p:sp>
            <p:nvSpPr>
              <p:cNvPr id="50" name="Textfeld 49">
                <a:extLst>
                  <a:ext uri="{FF2B5EF4-FFF2-40B4-BE49-F238E27FC236}">
                    <a16:creationId xmlns:a16="http://schemas.microsoft.com/office/drawing/2014/main" id="{DBDBC417-DD59-4DA7-98CD-017024E8BD3B}"/>
                  </a:ext>
                </a:extLst>
              </p:cNvPr>
              <p:cNvSpPr txBox="1"/>
              <p:nvPr/>
            </p:nvSpPr>
            <p:spPr>
              <a:xfrm>
                <a:off x="6494660" y="5478875"/>
                <a:ext cx="4863493" cy="470765"/>
              </a:xfrm>
              <a:prstGeom prst="rect">
                <a:avLst/>
              </a:prstGeom>
              <a:noFill/>
            </p:spPr>
            <p:txBody>
              <a:bodyPr wrap="square" rtlCol="0">
                <a:spAutoFit/>
              </a:bodyPr>
              <a:lstStyle/>
              <a:p>
                <a:pPr marL="171446" marR="0" lvl="0" indent="-171446" algn="l" defTabSz="914400" rtl="0" eaLnBrk="0" fontAlgn="base" latinLnBrk="0" hangingPunct="0">
                  <a:lnSpc>
                    <a:spcPct val="100000"/>
                  </a:lnSpc>
                  <a:spcBef>
                    <a:spcPct val="0"/>
                  </a:spcBef>
                  <a:spcAft>
                    <a:spcPct val="0"/>
                  </a:spcAft>
                  <a:buClrTx/>
                  <a:buSzTx/>
                  <a:buFont typeface="Arial" panose="020B0604020202020204" pitchFamily="34" charset="0"/>
                  <a:buChar char="•"/>
                  <a:tabLst/>
                  <a:defRPr/>
                </a:pPr>
                <a:r>
                  <a:rPr lang="de-DE" sz="1200" dirty="0">
                    <a:solidFill>
                      <a:srgbClr val="000000">
                        <a:lumMod val="65000"/>
                        <a:lumOff val="35000"/>
                      </a:srgbClr>
                    </a:solidFill>
                  </a:rPr>
                  <a:t>…</a:t>
                </a:r>
              </a:p>
              <a:p>
                <a:pPr marL="171446" marR="0" lvl="0" indent="-171446" algn="l" defTabSz="914400" rtl="0" eaLnBrk="0" fontAlgn="base" latinLnBrk="0" hangingPunct="0">
                  <a:lnSpc>
                    <a:spcPct val="100000"/>
                  </a:lnSpc>
                  <a:spcBef>
                    <a:spcPct val="0"/>
                  </a:spcBef>
                  <a:spcAft>
                    <a:spcPct val="0"/>
                  </a:spcAft>
                  <a:buClrTx/>
                  <a:buSzTx/>
                  <a:buFont typeface="Arial" panose="020B0604020202020204" pitchFamily="34" charset="0"/>
                  <a:buChar char="•"/>
                  <a:tabLst/>
                  <a:defRPr/>
                </a:pPr>
                <a:r>
                  <a:rPr kumimoji="0" lang="de-DE" sz="1200" b="0" i="0" u="none" strike="noStrike" kern="1200" cap="none" spc="0" normalizeH="0" baseline="0" noProof="0" dirty="0">
                    <a:ln>
                      <a:noFill/>
                    </a:ln>
                    <a:solidFill>
                      <a:srgbClr val="000000">
                        <a:lumMod val="65000"/>
                        <a:lumOff val="35000"/>
                      </a:srgbClr>
                    </a:solidFill>
                    <a:effectLst/>
                    <a:uLnTx/>
                    <a:uFillTx/>
                    <a:latin typeface="Arial" charset="0"/>
                    <a:ea typeface="ＭＳ Ｐゴシック" charset="-128"/>
                    <a:cs typeface="+mn-cs"/>
                  </a:rPr>
                  <a:t>…</a:t>
                </a:r>
              </a:p>
            </p:txBody>
          </p:sp>
          <p:sp>
            <p:nvSpPr>
              <p:cNvPr id="51" name="Textfeld 50">
                <a:extLst>
                  <a:ext uri="{FF2B5EF4-FFF2-40B4-BE49-F238E27FC236}">
                    <a16:creationId xmlns:a16="http://schemas.microsoft.com/office/drawing/2014/main" id="{6B3E5938-520C-4D23-8642-1CD2572D9225}"/>
                  </a:ext>
                </a:extLst>
              </p:cNvPr>
              <p:cNvSpPr txBox="1"/>
              <p:nvPr/>
            </p:nvSpPr>
            <p:spPr>
              <a:xfrm>
                <a:off x="6480523" y="5014928"/>
                <a:ext cx="4877630" cy="461665"/>
              </a:xfrm>
              <a:prstGeom prst="rect">
                <a:avLst/>
              </a:prstGeom>
              <a:noFill/>
            </p:spPr>
            <p:txBody>
              <a:bodyPr wrap="square" rtlCol="0">
                <a:spAutoFit/>
              </a:bodyPr>
              <a:lstStyle/>
              <a:p>
                <a:pPr marL="171446" marR="0" lvl="0" indent="-171446" algn="l" defTabSz="914400" rtl="0" eaLnBrk="0" fontAlgn="base" latinLnBrk="0" hangingPunct="0">
                  <a:lnSpc>
                    <a:spcPct val="100000"/>
                  </a:lnSpc>
                  <a:spcBef>
                    <a:spcPct val="0"/>
                  </a:spcBef>
                  <a:spcAft>
                    <a:spcPct val="0"/>
                  </a:spcAft>
                  <a:buClrTx/>
                  <a:buSzTx/>
                  <a:buFont typeface="Arial" panose="020B0604020202020204" pitchFamily="34" charset="0"/>
                  <a:buChar char="•"/>
                  <a:tabLst/>
                  <a:defRPr/>
                </a:pPr>
                <a:r>
                  <a:rPr lang="de-DE" sz="1200" dirty="0">
                    <a:solidFill>
                      <a:srgbClr val="000000">
                        <a:lumMod val="65000"/>
                        <a:lumOff val="35000"/>
                      </a:srgbClr>
                    </a:solidFill>
                  </a:rPr>
                  <a:t>…</a:t>
                </a:r>
              </a:p>
              <a:p>
                <a:pPr marL="171446" marR="0" lvl="0" indent="-171446" algn="l" defTabSz="914400" rtl="0" eaLnBrk="0" fontAlgn="base" latinLnBrk="0" hangingPunct="0">
                  <a:lnSpc>
                    <a:spcPct val="100000"/>
                  </a:lnSpc>
                  <a:spcBef>
                    <a:spcPct val="0"/>
                  </a:spcBef>
                  <a:spcAft>
                    <a:spcPct val="0"/>
                  </a:spcAft>
                  <a:buClrTx/>
                  <a:buSzTx/>
                  <a:buFont typeface="Arial" panose="020B0604020202020204" pitchFamily="34" charset="0"/>
                  <a:buChar char="•"/>
                  <a:tabLst/>
                  <a:defRPr/>
                </a:pPr>
                <a:r>
                  <a:rPr kumimoji="0" lang="de-DE" sz="1200" b="0" i="0" u="none" strike="noStrike" kern="1200" cap="none" spc="0" normalizeH="0" baseline="0" noProof="0" dirty="0">
                    <a:ln>
                      <a:noFill/>
                    </a:ln>
                    <a:solidFill>
                      <a:srgbClr val="000000">
                        <a:lumMod val="65000"/>
                        <a:lumOff val="35000"/>
                      </a:srgbClr>
                    </a:solidFill>
                    <a:effectLst/>
                    <a:uLnTx/>
                    <a:uFillTx/>
                    <a:latin typeface="Arial" charset="0"/>
                    <a:ea typeface="ＭＳ Ｐゴシック" charset="-128"/>
                    <a:cs typeface="+mn-cs"/>
                  </a:rPr>
                  <a:t>…</a:t>
                </a:r>
              </a:p>
            </p:txBody>
          </p:sp>
          <p:sp>
            <p:nvSpPr>
              <p:cNvPr id="52" name="Textfeld 51">
                <a:extLst>
                  <a:ext uri="{FF2B5EF4-FFF2-40B4-BE49-F238E27FC236}">
                    <a16:creationId xmlns:a16="http://schemas.microsoft.com/office/drawing/2014/main" id="{01A0ECCA-4358-49D0-A923-A5E35C7841D7}"/>
                  </a:ext>
                </a:extLst>
              </p:cNvPr>
              <p:cNvSpPr txBox="1"/>
              <p:nvPr/>
            </p:nvSpPr>
            <p:spPr>
              <a:xfrm>
                <a:off x="6480523" y="4054257"/>
                <a:ext cx="4877630" cy="461665"/>
              </a:xfrm>
              <a:prstGeom prst="rect">
                <a:avLst/>
              </a:prstGeom>
              <a:noFill/>
            </p:spPr>
            <p:txBody>
              <a:bodyPr wrap="square" rtlCol="0">
                <a:spAutoFit/>
              </a:bodyPr>
              <a:lstStyle/>
              <a:p>
                <a:pPr marL="171446" marR="0" lvl="0" indent="-171446" algn="l" defTabSz="914400" rtl="0" eaLnBrk="0" fontAlgn="base" latinLnBrk="0" hangingPunct="0">
                  <a:lnSpc>
                    <a:spcPct val="100000"/>
                  </a:lnSpc>
                  <a:spcBef>
                    <a:spcPct val="0"/>
                  </a:spcBef>
                  <a:spcAft>
                    <a:spcPct val="0"/>
                  </a:spcAft>
                  <a:buClrTx/>
                  <a:buSzTx/>
                  <a:buFont typeface="Arial" panose="020B0604020202020204" pitchFamily="34" charset="0"/>
                  <a:buChar char="•"/>
                  <a:tabLst/>
                  <a:defRPr/>
                </a:pPr>
                <a:r>
                  <a:rPr lang="de-DE" sz="1200" dirty="0">
                    <a:solidFill>
                      <a:srgbClr val="000000">
                        <a:lumMod val="65000"/>
                        <a:lumOff val="35000"/>
                      </a:srgbClr>
                    </a:solidFill>
                  </a:rPr>
                  <a:t>…</a:t>
                </a:r>
              </a:p>
              <a:p>
                <a:pPr marL="171446" marR="0" lvl="0" indent="-171446" algn="l" defTabSz="914400" rtl="0" eaLnBrk="0" fontAlgn="base" latinLnBrk="0" hangingPunct="0">
                  <a:lnSpc>
                    <a:spcPct val="100000"/>
                  </a:lnSpc>
                  <a:spcBef>
                    <a:spcPct val="0"/>
                  </a:spcBef>
                  <a:spcAft>
                    <a:spcPct val="0"/>
                  </a:spcAft>
                  <a:buClrTx/>
                  <a:buSzTx/>
                  <a:buFont typeface="Arial" panose="020B0604020202020204" pitchFamily="34" charset="0"/>
                  <a:buChar char="•"/>
                  <a:tabLst/>
                  <a:defRPr/>
                </a:pPr>
                <a:r>
                  <a:rPr kumimoji="0" lang="de-DE" sz="1200" b="0" i="0" u="none" strike="noStrike" kern="1200" cap="none" spc="0" normalizeH="0" baseline="0" noProof="0" dirty="0">
                    <a:ln>
                      <a:noFill/>
                    </a:ln>
                    <a:solidFill>
                      <a:srgbClr val="000000">
                        <a:lumMod val="65000"/>
                        <a:lumOff val="35000"/>
                      </a:srgbClr>
                    </a:solidFill>
                    <a:effectLst/>
                    <a:uLnTx/>
                    <a:uFillTx/>
                    <a:latin typeface="Arial" charset="0"/>
                    <a:ea typeface="ＭＳ Ｐゴシック" charset="-128"/>
                    <a:cs typeface="+mn-cs"/>
                  </a:rPr>
                  <a:t>…</a:t>
                </a:r>
              </a:p>
            </p:txBody>
          </p:sp>
          <p:sp>
            <p:nvSpPr>
              <p:cNvPr id="53" name="Textfeld 52">
                <a:extLst>
                  <a:ext uri="{FF2B5EF4-FFF2-40B4-BE49-F238E27FC236}">
                    <a16:creationId xmlns:a16="http://schemas.microsoft.com/office/drawing/2014/main" id="{F87B6430-710E-4496-8903-ABBAAD6DC790}"/>
                  </a:ext>
                </a:extLst>
              </p:cNvPr>
              <p:cNvSpPr txBox="1"/>
              <p:nvPr/>
            </p:nvSpPr>
            <p:spPr>
              <a:xfrm>
                <a:off x="6479169" y="3601013"/>
                <a:ext cx="4878984" cy="459487"/>
              </a:xfrm>
              <a:prstGeom prst="rect">
                <a:avLst/>
              </a:prstGeom>
              <a:noFill/>
            </p:spPr>
            <p:txBody>
              <a:bodyPr wrap="square" rtlCol="0">
                <a:spAutoFit/>
              </a:bodyPr>
              <a:lstStyle/>
              <a:p>
                <a:pPr marL="171446" marR="0" lvl="0" indent="-171446" algn="l" defTabSz="914400" rtl="0" eaLnBrk="0" fontAlgn="base" latinLnBrk="0" hangingPunct="0">
                  <a:lnSpc>
                    <a:spcPct val="100000"/>
                  </a:lnSpc>
                  <a:spcBef>
                    <a:spcPct val="0"/>
                  </a:spcBef>
                  <a:spcAft>
                    <a:spcPct val="0"/>
                  </a:spcAft>
                  <a:buClrTx/>
                  <a:buSzTx/>
                  <a:buFont typeface="Arial" panose="020B0604020202020204" pitchFamily="34" charset="0"/>
                  <a:buChar char="•"/>
                  <a:tabLst/>
                  <a:defRPr/>
                </a:pPr>
                <a:r>
                  <a:rPr lang="de-DE" sz="1200" dirty="0">
                    <a:solidFill>
                      <a:srgbClr val="000000">
                        <a:lumMod val="65000"/>
                        <a:lumOff val="35000"/>
                      </a:srgbClr>
                    </a:solidFill>
                  </a:rPr>
                  <a:t>…</a:t>
                </a:r>
              </a:p>
              <a:p>
                <a:pPr marL="171446" marR="0" lvl="0" indent="-171446" algn="l" defTabSz="914400" rtl="0" eaLnBrk="0" fontAlgn="base" latinLnBrk="0" hangingPunct="0">
                  <a:lnSpc>
                    <a:spcPct val="100000"/>
                  </a:lnSpc>
                  <a:spcBef>
                    <a:spcPct val="0"/>
                  </a:spcBef>
                  <a:spcAft>
                    <a:spcPct val="0"/>
                  </a:spcAft>
                  <a:buClrTx/>
                  <a:buSzTx/>
                  <a:buFont typeface="Arial" panose="020B0604020202020204" pitchFamily="34" charset="0"/>
                  <a:buChar char="•"/>
                  <a:tabLst/>
                  <a:defRPr/>
                </a:pPr>
                <a:r>
                  <a:rPr kumimoji="0" lang="de-DE" sz="1200" b="0" i="0" u="none" strike="noStrike" kern="1200" cap="none" spc="0" normalizeH="0" baseline="0" noProof="0" dirty="0">
                    <a:ln>
                      <a:noFill/>
                    </a:ln>
                    <a:solidFill>
                      <a:srgbClr val="000000">
                        <a:lumMod val="65000"/>
                        <a:lumOff val="35000"/>
                      </a:srgbClr>
                    </a:solidFill>
                    <a:effectLst/>
                    <a:uLnTx/>
                    <a:uFillTx/>
                    <a:latin typeface="Arial" charset="0"/>
                    <a:ea typeface="ＭＳ Ｐゴシック" charset="-128"/>
                    <a:cs typeface="+mn-cs"/>
                  </a:rPr>
                  <a:t>…</a:t>
                </a:r>
              </a:p>
            </p:txBody>
          </p:sp>
          <p:sp>
            <p:nvSpPr>
              <p:cNvPr id="54" name="Textfeld 53">
                <a:extLst>
                  <a:ext uri="{FF2B5EF4-FFF2-40B4-BE49-F238E27FC236}">
                    <a16:creationId xmlns:a16="http://schemas.microsoft.com/office/drawing/2014/main" id="{B286CAB1-2D77-48C4-8766-17DA8024A90B}"/>
                  </a:ext>
                </a:extLst>
              </p:cNvPr>
              <p:cNvSpPr txBox="1"/>
              <p:nvPr/>
            </p:nvSpPr>
            <p:spPr>
              <a:xfrm>
                <a:off x="6482203" y="3131275"/>
                <a:ext cx="4924191" cy="461665"/>
              </a:xfrm>
              <a:prstGeom prst="rect">
                <a:avLst/>
              </a:prstGeom>
              <a:noFill/>
            </p:spPr>
            <p:txBody>
              <a:bodyPr wrap="square" rtlCol="0">
                <a:spAutoFit/>
              </a:bodyPr>
              <a:lstStyle/>
              <a:p>
                <a:pPr marL="171446" marR="0" lvl="0" indent="-171446" algn="l" defTabSz="914400" rtl="0" eaLnBrk="0" fontAlgn="base" latinLnBrk="0" hangingPunct="0">
                  <a:lnSpc>
                    <a:spcPct val="100000"/>
                  </a:lnSpc>
                  <a:spcBef>
                    <a:spcPct val="0"/>
                  </a:spcBef>
                  <a:spcAft>
                    <a:spcPct val="0"/>
                  </a:spcAft>
                  <a:buClrTx/>
                  <a:buSzTx/>
                  <a:buFont typeface="Arial" panose="020B0604020202020204" pitchFamily="34" charset="0"/>
                  <a:buChar char="•"/>
                  <a:tabLst/>
                  <a:defRPr/>
                </a:pPr>
                <a:r>
                  <a:rPr lang="de-DE" sz="1200" dirty="0">
                    <a:solidFill>
                      <a:srgbClr val="000000">
                        <a:lumMod val="65000"/>
                        <a:lumOff val="35000"/>
                      </a:srgbClr>
                    </a:solidFill>
                  </a:rPr>
                  <a:t>…</a:t>
                </a:r>
              </a:p>
              <a:p>
                <a:pPr marL="171446" marR="0" lvl="0" indent="-171446" algn="l" defTabSz="914400" rtl="0" eaLnBrk="0" fontAlgn="base" latinLnBrk="0" hangingPunct="0">
                  <a:lnSpc>
                    <a:spcPct val="100000"/>
                  </a:lnSpc>
                  <a:spcBef>
                    <a:spcPct val="0"/>
                  </a:spcBef>
                  <a:spcAft>
                    <a:spcPct val="0"/>
                  </a:spcAft>
                  <a:buClrTx/>
                  <a:buSzTx/>
                  <a:buFont typeface="Arial" panose="020B0604020202020204" pitchFamily="34" charset="0"/>
                  <a:buChar char="•"/>
                  <a:tabLst/>
                  <a:defRPr/>
                </a:pPr>
                <a:r>
                  <a:rPr kumimoji="0" lang="de-DE" sz="1200" b="0" i="0" u="none" strike="noStrike" kern="1200" cap="none" spc="0" normalizeH="0" baseline="0" noProof="0" dirty="0">
                    <a:ln>
                      <a:noFill/>
                    </a:ln>
                    <a:solidFill>
                      <a:srgbClr val="000000">
                        <a:lumMod val="65000"/>
                        <a:lumOff val="35000"/>
                      </a:srgbClr>
                    </a:solidFill>
                    <a:effectLst/>
                    <a:uLnTx/>
                    <a:uFillTx/>
                    <a:latin typeface="Arial" charset="0"/>
                    <a:ea typeface="ＭＳ Ｐゴシック" charset="-128"/>
                    <a:cs typeface="+mn-cs"/>
                  </a:rPr>
                  <a:t>…</a:t>
                </a:r>
              </a:p>
            </p:txBody>
          </p:sp>
          <p:sp>
            <p:nvSpPr>
              <p:cNvPr id="55" name="Textfeld 54">
                <a:extLst>
                  <a:ext uri="{FF2B5EF4-FFF2-40B4-BE49-F238E27FC236}">
                    <a16:creationId xmlns:a16="http://schemas.microsoft.com/office/drawing/2014/main" id="{59DEF973-ADC0-47AB-B682-505B35C981F8}"/>
                  </a:ext>
                </a:extLst>
              </p:cNvPr>
              <p:cNvSpPr txBox="1"/>
              <p:nvPr/>
            </p:nvSpPr>
            <p:spPr>
              <a:xfrm>
                <a:off x="6477734" y="2704195"/>
                <a:ext cx="4937466" cy="461665"/>
              </a:xfrm>
              <a:prstGeom prst="rect">
                <a:avLst/>
              </a:prstGeom>
              <a:noFill/>
            </p:spPr>
            <p:txBody>
              <a:bodyPr wrap="square" rtlCol="0">
                <a:spAutoFit/>
              </a:bodyPr>
              <a:lstStyle/>
              <a:p>
                <a:pPr marL="171446" marR="0" lvl="0" indent="-171446" algn="l" defTabSz="914400" rtl="0" eaLnBrk="0" fontAlgn="base" latinLnBrk="0" hangingPunct="0">
                  <a:lnSpc>
                    <a:spcPct val="100000"/>
                  </a:lnSpc>
                  <a:spcBef>
                    <a:spcPct val="0"/>
                  </a:spcBef>
                  <a:spcAft>
                    <a:spcPct val="0"/>
                  </a:spcAft>
                  <a:buClrTx/>
                  <a:buSzTx/>
                  <a:buFont typeface="Arial" panose="020B0604020202020204" pitchFamily="34" charset="0"/>
                  <a:buChar char="•"/>
                  <a:tabLst/>
                  <a:defRPr/>
                </a:pPr>
                <a:r>
                  <a:rPr lang="de-DE" sz="1200" dirty="0">
                    <a:solidFill>
                      <a:srgbClr val="000000">
                        <a:lumMod val="65000"/>
                        <a:lumOff val="35000"/>
                      </a:srgbClr>
                    </a:solidFill>
                  </a:rPr>
                  <a:t>…</a:t>
                </a:r>
              </a:p>
              <a:p>
                <a:pPr marL="171446" marR="0" lvl="0" indent="-171446" algn="l" defTabSz="914400" rtl="0" eaLnBrk="0" fontAlgn="base" latinLnBrk="0" hangingPunct="0">
                  <a:lnSpc>
                    <a:spcPct val="100000"/>
                  </a:lnSpc>
                  <a:spcBef>
                    <a:spcPct val="0"/>
                  </a:spcBef>
                  <a:spcAft>
                    <a:spcPct val="0"/>
                  </a:spcAft>
                  <a:buClrTx/>
                  <a:buSzTx/>
                  <a:buFont typeface="Arial" panose="020B0604020202020204" pitchFamily="34" charset="0"/>
                  <a:buChar char="•"/>
                  <a:tabLst/>
                  <a:defRPr/>
                </a:pPr>
                <a:r>
                  <a:rPr kumimoji="0" lang="de-DE" sz="1200" b="0" i="0" u="none" strike="noStrike" kern="1200" cap="none" spc="0" normalizeH="0" baseline="0" noProof="0" dirty="0">
                    <a:ln>
                      <a:noFill/>
                    </a:ln>
                    <a:solidFill>
                      <a:srgbClr val="000000">
                        <a:lumMod val="65000"/>
                        <a:lumOff val="35000"/>
                      </a:srgbClr>
                    </a:solidFill>
                    <a:effectLst/>
                    <a:uLnTx/>
                    <a:uFillTx/>
                    <a:latin typeface="Arial" charset="0"/>
                    <a:ea typeface="ＭＳ Ｐゴシック" charset="-128"/>
                    <a:cs typeface="+mn-cs"/>
                  </a:rPr>
                  <a:t>…</a:t>
                </a:r>
              </a:p>
            </p:txBody>
          </p:sp>
          <p:sp>
            <p:nvSpPr>
              <p:cNvPr id="56" name="Textfeld 55">
                <a:extLst>
                  <a:ext uri="{FF2B5EF4-FFF2-40B4-BE49-F238E27FC236}">
                    <a16:creationId xmlns:a16="http://schemas.microsoft.com/office/drawing/2014/main" id="{C1A3D906-ADF3-412F-83D0-927CF2779D31}"/>
                  </a:ext>
                </a:extLst>
              </p:cNvPr>
              <p:cNvSpPr txBox="1"/>
              <p:nvPr/>
            </p:nvSpPr>
            <p:spPr>
              <a:xfrm>
                <a:off x="6477734" y="2233018"/>
                <a:ext cx="4930804" cy="461665"/>
              </a:xfrm>
              <a:prstGeom prst="rect">
                <a:avLst/>
              </a:prstGeom>
              <a:noFill/>
            </p:spPr>
            <p:txBody>
              <a:bodyPr wrap="square" rtlCol="0">
                <a:spAutoFit/>
              </a:bodyPr>
              <a:lstStyle/>
              <a:p>
                <a:pPr marL="171446" marR="0" lvl="0" indent="-171446" algn="l" defTabSz="914400" rtl="0" eaLnBrk="0" fontAlgn="base" latinLnBrk="0" hangingPunct="0">
                  <a:lnSpc>
                    <a:spcPct val="100000"/>
                  </a:lnSpc>
                  <a:spcBef>
                    <a:spcPct val="0"/>
                  </a:spcBef>
                  <a:spcAft>
                    <a:spcPct val="0"/>
                  </a:spcAft>
                  <a:buClrTx/>
                  <a:buSzTx/>
                  <a:buFont typeface="Arial" panose="020B0604020202020204" pitchFamily="34" charset="0"/>
                  <a:buChar char="•"/>
                  <a:tabLst/>
                  <a:defRPr/>
                </a:pPr>
                <a:r>
                  <a:rPr lang="de-DE" sz="1200" dirty="0">
                    <a:solidFill>
                      <a:srgbClr val="000000">
                        <a:lumMod val="65000"/>
                        <a:lumOff val="35000"/>
                      </a:srgbClr>
                    </a:solidFill>
                  </a:rPr>
                  <a:t>…</a:t>
                </a:r>
              </a:p>
              <a:p>
                <a:pPr marL="171446" marR="0" lvl="0" indent="-171446" algn="l" defTabSz="914400" rtl="0" eaLnBrk="0" fontAlgn="base" latinLnBrk="0" hangingPunct="0">
                  <a:lnSpc>
                    <a:spcPct val="100000"/>
                  </a:lnSpc>
                  <a:spcBef>
                    <a:spcPct val="0"/>
                  </a:spcBef>
                  <a:spcAft>
                    <a:spcPct val="0"/>
                  </a:spcAft>
                  <a:buClrTx/>
                  <a:buSzTx/>
                  <a:buFont typeface="Arial" panose="020B0604020202020204" pitchFamily="34" charset="0"/>
                  <a:buChar char="•"/>
                  <a:tabLst/>
                  <a:defRPr/>
                </a:pPr>
                <a:r>
                  <a:rPr kumimoji="0" lang="de-DE" sz="1200" b="0" i="0" u="none" strike="noStrike" kern="1200" cap="none" spc="0" normalizeH="0" baseline="0" noProof="0" dirty="0">
                    <a:ln>
                      <a:noFill/>
                    </a:ln>
                    <a:solidFill>
                      <a:srgbClr val="000000">
                        <a:lumMod val="65000"/>
                        <a:lumOff val="35000"/>
                      </a:srgbClr>
                    </a:solidFill>
                    <a:effectLst/>
                    <a:uLnTx/>
                    <a:uFillTx/>
                    <a:latin typeface="Arial" charset="0"/>
                    <a:ea typeface="ＭＳ Ｐゴシック" charset="-128"/>
                    <a:cs typeface="+mn-cs"/>
                  </a:rPr>
                  <a:t>…</a:t>
                </a:r>
              </a:p>
            </p:txBody>
          </p:sp>
        </p:grpSp>
        <p:sp>
          <p:nvSpPr>
            <p:cNvPr id="58" name="Rechteck 57">
              <a:extLst>
                <a:ext uri="{FF2B5EF4-FFF2-40B4-BE49-F238E27FC236}">
                  <a16:creationId xmlns:a16="http://schemas.microsoft.com/office/drawing/2014/main" id="{FDC77DDC-749E-4A7A-BEA8-B3D4C6082946}"/>
                </a:ext>
              </a:extLst>
            </p:cNvPr>
            <p:cNvSpPr/>
            <p:nvPr/>
          </p:nvSpPr>
          <p:spPr bwMode="auto">
            <a:xfrm>
              <a:off x="1553590" y="1788902"/>
              <a:ext cx="9861610" cy="261107"/>
            </a:xfrm>
            <a:prstGeom prst="rect">
              <a:avLst/>
            </a:prstGeom>
            <a:solidFill>
              <a:srgbClr val="3B687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de-DE" sz="1300" b="1" i="0" u="none" strike="noStrike" cap="none" normalizeH="0" baseline="0" dirty="0">
                  <a:ln>
                    <a:noFill/>
                  </a:ln>
                  <a:solidFill>
                    <a:schemeClr val="bg1"/>
                  </a:solidFill>
                  <a:effectLst/>
                  <a:latin typeface="Arial" charset="0"/>
                  <a:ea typeface="ＭＳ Ｐゴシック" charset="-128"/>
                </a:rPr>
                <a:t>	Hürden					Mögliche Lösungswege</a:t>
              </a:r>
              <a:endParaRPr kumimoji="0" lang="en-AU" sz="1300" b="1" i="0" u="none" strike="noStrike" cap="none" normalizeH="0" baseline="0" dirty="0">
                <a:ln>
                  <a:noFill/>
                </a:ln>
                <a:solidFill>
                  <a:schemeClr val="bg1"/>
                </a:solidFill>
                <a:effectLst/>
                <a:latin typeface="Arial" charset="0"/>
                <a:ea typeface="ＭＳ Ｐゴシック" charset="-128"/>
              </a:endParaRPr>
            </a:p>
          </p:txBody>
        </p:sp>
      </p:grpSp>
    </p:spTree>
    <p:extLst>
      <p:ext uri="{BB962C8B-B14F-4D97-AF65-F5344CB8AC3E}">
        <p14:creationId xmlns:p14="http://schemas.microsoft.com/office/powerpoint/2010/main" val="79445079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C163886-A34D-4845-96D9-2BFD3E9ABF14}"/>
              </a:ext>
            </a:extLst>
          </p:cNvPr>
          <p:cNvSpPr>
            <a:spLocks noGrp="1"/>
          </p:cNvSpPr>
          <p:nvPr>
            <p:ph type="title"/>
          </p:nvPr>
        </p:nvSpPr>
        <p:spPr/>
        <p:txBody>
          <a:bodyPr>
            <a:noAutofit/>
          </a:bodyPr>
          <a:lstStyle/>
          <a:p>
            <a:r>
              <a:rPr lang="de-DE" dirty="0"/>
              <a:t>Risikokarte 1</a:t>
            </a:r>
            <a:endParaRPr lang="en-AU" dirty="0">
              <a:solidFill>
                <a:srgbClr val="FF0000"/>
              </a:solidFill>
            </a:endParaRPr>
          </a:p>
        </p:txBody>
      </p:sp>
      <p:sp>
        <p:nvSpPr>
          <p:cNvPr id="7" name="Foliennummernplatzhalter 6">
            <a:extLst>
              <a:ext uri="{FF2B5EF4-FFF2-40B4-BE49-F238E27FC236}">
                <a16:creationId xmlns:a16="http://schemas.microsoft.com/office/drawing/2014/main" id="{4F80046B-6CA4-44F3-8A0C-130950225E65}"/>
              </a:ext>
            </a:extLst>
          </p:cNvPr>
          <p:cNvSpPr>
            <a:spLocks noGrp="1"/>
          </p:cNvSpPr>
          <p:nvPr>
            <p:ph type="sldNum" sz="quarter" idx="4"/>
          </p:nvPr>
        </p:nvSpPr>
        <p:spPr/>
        <p:txBody>
          <a:bodyPr/>
          <a:lstStyle/>
          <a:p>
            <a:pPr marL="0" marR="0" lvl="0" indent="0" algn="l" defTabSz="914377" rtl="0" eaLnBrk="0" fontAlgn="base" latinLnBrk="0" hangingPunct="0">
              <a:lnSpc>
                <a:spcPct val="100000"/>
              </a:lnSpc>
              <a:spcBef>
                <a:spcPct val="0"/>
              </a:spcBef>
              <a:spcAft>
                <a:spcPct val="0"/>
              </a:spcAft>
              <a:buClrTx/>
              <a:buSzTx/>
              <a:buFontTx/>
              <a:buNone/>
              <a:tabLst/>
              <a:defRPr/>
            </a:pPr>
            <a:fld id="{894680D0-7A83-433A-9719-C4143F27F647}" type="slidenum">
              <a:rPr kumimoji="0" lang="de-DE" sz="1000" b="0" i="0" u="none" strike="noStrike" kern="1200" cap="none" spc="0" normalizeH="0" baseline="0" noProof="0">
                <a:ln>
                  <a:noFill/>
                </a:ln>
                <a:solidFill>
                  <a:srgbClr val="3B687F"/>
                </a:solidFill>
                <a:effectLst/>
                <a:uLnTx/>
                <a:uFillTx/>
                <a:latin typeface="Arial" charset="0"/>
                <a:ea typeface="ＭＳ Ｐゴシック" charset="-128"/>
                <a:cs typeface="Arial" charset="0"/>
              </a:rPr>
              <a:pPr marL="0" marR="0" lvl="0" indent="0" algn="l" defTabSz="914377" rtl="0" eaLnBrk="0" fontAlgn="base" latinLnBrk="0" hangingPunct="0">
                <a:lnSpc>
                  <a:spcPct val="100000"/>
                </a:lnSpc>
                <a:spcBef>
                  <a:spcPct val="0"/>
                </a:spcBef>
                <a:spcAft>
                  <a:spcPct val="0"/>
                </a:spcAft>
                <a:buClrTx/>
                <a:buSzTx/>
                <a:buFontTx/>
                <a:buNone/>
                <a:tabLst/>
                <a:defRPr/>
              </a:pPr>
              <a:t>29</a:t>
            </a:fld>
            <a:endParaRPr kumimoji="0" lang="de-DE" sz="1000" b="0" i="0" u="none" strike="noStrike" kern="1200" cap="none" spc="0" normalizeH="0" baseline="0" noProof="0" dirty="0">
              <a:ln>
                <a:noFill/>
              </a:ln>
              <a:solidFill>
                <a:srgbClr val="3B687F"/>
              </a:solidFill>
              <a:effectLst/>
              <a:uLnTx/>
              <a:uFillTx/>
              <a:latin typeface="Arial" charset="0"/>
              <a:ea typeface="ＭＳ Ｐゴシック" charset="-128"/>
              <a:cs typeface="Arial" charset="0"/>
            </a:endParaRPr>
          </a:p>
        </p:txBody>
      </p:sp>
      <p:grpSp>
        <p:nvGrpSpPr>
          <p:cNvPr id="11" name="Gruppieren 10">
            <a:extLst>
              <a:ext uri="{FF2B5EF4-FFF2-40B4-BE49-F238E27FC236}">
                <a16:creationId xmlns:a16="http://schemas.microsoft.com/office/drawing/2014/main" id="{CAC5E4F5-CDB1-4C82-80DF-F99A9F7BCD28}"/>
              </a:ext>
            </a:extLst>
          </p:cNvPr>
          <p:cNvGrpSpPr/>
          <p:nvPr/>
        </p:nvGrpSpPr>
        <p:grpSpPr>
          <a:xfrm>
            <a:off x="428400" y="1556792"/>
            <a:ext cx="11500248" cy="4920208"/>
            <a:chOff x="428400" y="1568930"/>
            <a:chExt cx="11500248" cy="4740389"/>
          </a:xfrm>
        </p:grpSpPr>
        <p:sp>
          <p:nvSpPr>
            <p:cNvPr id="12" name="Rechteck 11">
              <a:extLst>
                <a:ext uri="{FF2B5EF4-FFF2-40B4-BE49-F238E27FC236}">
                  <a16:creationId xmlns:a16="http://schemas.microsoft.com/office/drawing/2014/main" id="{0E36AD06-87BB-4755-90B1-C70C6A2FCB48}"/>
                </a:ext>
              </a:extLst>
            </p:cNvPr>
            <p:cNvSpPr/>
            <p:nvPr/>
          </p:nvSpPr>
          <p:spPr bwMode="auto">
            <a:xfrm>
              <a:off x="428400" y="1568930"/>
              <a:ext cx="11484223" cy="881001"/>
            </a:xfrm>
            <a:prstGeom prst="rect">
              <a:avLst/>
            </a:prstGeom>
            <a:solidFill>
              <a:srgbClr val="B6C6D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ctr" defTabSz="914377" rtl="0" eaLnBrk="0" fontAlgn="base" latinLnBrk="0" hangingPunct="0">
                <a:lnSpc>
                  <a:spcPct val="100000"/>
                </a:lnSpc>
                <a:spcBef>
                  <a:spcPct val="0"/>
                </a:spcBef>
                <a:spcAft>
                  <a:spcPct val="0"/>
                </a:spcAft>
                <a:buClrTx/>
                <a:buSzTx/>
                <a:buFontTx/>
                <a:buNone/>
                <a:tabLst/>
                <a:defRPr/>
              </a:pPr>
              <a:r>
                <a:rPr lang="de-DE" sz="1600" dirty="0">
                  <a:solidFill>
                    <a:srgbClr val="FFFFFF"/>
                  </a:solidFill>
                  <a:cs typeface="Arial" charset="0"/>
                </a:rPr>
                <a:t>Materialien und Rohstoffe</a:t>
              </a:r>
              <a:endParaRPr kumimoji="0" lang="de-DE" sz="1600" b="0" i="0" u="none" strike="noStrike" kern="1200" cap="none" spc="0" normalizeH="0" baseline="0" dirty="0">
                <a:ln>
                  <a:noFill/>
                </a:ln>
                <a:solidFill>
                  <a:srgbClr val="FFFFFF"/>
                </a:solidFill>
                <a:effectLst/>
                <a:uLnTx/>
                <a:uFillTx/>
                <a:latin typeface="Arial" charset="0"/>
                <a:ea typeface="ＭＳ Ｐゴシック" charset="-128"/>
                <a:cs typeface="Arial" charset="0"/>
              </a:endParaRPr>
            </a:p>
          </p:txBody>
        </p:sp>
        <p:sp>
          <p:nvSpPr>
            <p:cNvPr id="13" name="Rechteck 12">
              <a:extLst>
                <a:ext uri="{FF2B5EF4-FFF2-40B4-BE49-F238E27FC236}">
                  <a16:creationId xmlns:a16="http://schemas.microsoft.com/office/drawing/2014/main" id="{7761F947-F7DA-435A-90D8-50FD0884A366}"/>
                </a:ext>
              </a:extLst>
            </p:cNvPr>
            <p:cNvSpPr/>
            <p:nvPr/>
          </p:nvSpPr>
          <p:spPr bwMode="auto">
            <a:xfrm>
              <a:off x="428453" y="1920935"/>
              <a:ext cx="3723331" cy="4388384"/>
            </a:xfrm>
            <a:prstGeom prst="rect">
              <a:avLst/>
            </a:prstGeom>
            <a:solidFill>
              <a:srgbClr val="E8EDF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l" defTabSz="914377" rtl="0" eaLnBrk="0" fontAlgn="base" latinLnBrk="0" hangingPunct="0">
                <a:lnSpc>
                  <a:spcPct val="100000"/>
                </a:lnSpc>
                <a:spcBef>
                  <a:spcPct val="0"/>
                </a:spcBef>
                <a:spcAft>
                  <a:spcPct val="0"/>
                </a:spcAft>
                <a:buClrTx/>
                <a:buSzTx/>
                <a:buFontTx/>
                <a:buNone/>
                <a:tabLst/>
                <a:defRPr/>
              </a:pPr>
              <a:endParaRPr kumimoji="0" lang="de-DE" sz="2400" b="0" i="0" u="none" strike="noStrike" kern="1200" cap="none" spc="0" normalizeH="0" baseline="0" dirty="0">
                <a:ln>
                  <a:noFill/>
                </a:ln>
                <a:solidFill>
                  <a:srgbClr val="000000"/>
                </a:solidFill>
                <a:effectLst/>
                <a:uLnTx/>
                <a:uFillTx/>
                <a:latin typeface="Arial" charset="0"/>
                <a:ea typeface="ＭＳ Ｐゴシック" charset="-128"/>
                <a:cs typeface="Arial" charset="0"/>
              </a:endParaRPr>
            </a:p>
          </p:txBody>
        </p:sp>
        <p:sp>
          <p:nvSpPr>
            <p:cNvPr id="14" name="Rechteck 13">
              <a:extLst>
                <a:ext uri="{FF2B5EF4-FFF2-40B4-BE49-F238E27FC236}">
                  <a16:creationId xmlns:a16="http://schemas.microsoft.com/office/drawing/2014/main" id="{1B3B868E-6E20-407F-97E0-747AC0FC25C4}"/>
                </a:ext>
              </a:extLst>
            </p:cNvPr>
            <p:cNvSpPr/>
            <p:nvPr/>
          </p:nvSpPr>
          <p:spPr bwMode="auto">
            <a:xfrm>
              <a:off x="4331664" y="1920935"/>
              <a:ext cx="3708554" cy="4388384"/>
            </a:xfrm>
            <a:prstGeom prst="rect">
              <a:avLst/>
            </a:prstGeom>
            <a:solidFill>
              <a:srgbClr val="E8EDF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r" defTabSz="914377" rtl="0" eaLnBrk="0" fontAlgn="base" latinLnBrk="0" hangingPunct="0">
                <a:lnSpc>
                  <a:spcPct val="100000"/>
                </a:lnSpc>
                <a:spcBef>
                  <a:spcPct val="0"/>
                </a:spcBef>
                <a:spcAft>
                  <a:spcPct val="0"/>
                </a:spcAft>
                <a:buClrTx/>
                <a:buSzTx/>
                <a:buFontTx/>
                <a:buNone/>
                <a:tabLst/>
                <a:defRPr/>
              </a:pPr>
              <a:endParaRPr kumimoji="0" lang="de-DE" sz="2400" b="0" i="0" u="none" strike="noStrike" kern="1200" cap="none" spc="0" normalizeH="0" baseline="0" dirty="0">
                <a:ln>
                  <a:noFill/>
                </a:ln>
                <a:solidFill>
                  <a:srgbClr val="000000"/>
                </a:solidFill>
                <a:effectLst/>
                <a:uLnTx/>
                <a:uFillTx/>
                <a:latin typeface="Arial" charset="0"/>
                <a:ea typeface="ＭＳ Ｐゴシック" charset="-128"/>
                <a:cs typeface="Arial" charset="0"/>
              </a:endParaRPr>
            </a:p>
          </p:txBody>
        </p:sp>
        <p:sp>
          <p:nvSpPr>
            <p:cNvPr id="17" name="Rechteck 16">
              <a:extLst>
                <a:ext uri="{FF2B5EF4-FFF2-40B4-BE49-F238E27FC236}">
                  <a16:creationId xmlns:a16="http://schemas.microsoft.com/office/drawing/2014/main" id="{E3C70334-9F83-401C-ADC1-39F3B1CC3381}"/>
                </a:ext>
              </a:extLst>
            </p:cNvPr>
            <p:cNvSpPr/>
            <p:nvPr/>
          </p:nvSpPr>
          <p:spPr bwMode="auto">
            <a:xfrm>
              <a:off x="8220094" y="1920935"/>
              <a:ext cx="3708554" cy="4388384"/>
            </a:xfrm>
            <a:prstGeom prst="rect">
              <a:avLst/>
            </a:prstGeom>
            <a:solidFill>
              <a:srgbClr val="E8EDF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r" defTabSz="914377" rtl="0" eaLnBrk="0" fontAlgn="base" latinLnBrk="0" hangingPunct="0">
                <a:lnSpc>
                  <a:spcPct val="100000"/>
                </a:lnSpc>
                <a:spcBef>
                  <a:spcPct val="0"/>
                </a:spcBef>
                <a:spcAft>
                  <a:spcPct val="0"/>
                </a:spcAft>
                <a:buClrTx/>
                <a:buSzTx/>
                <a:buFontTx/>
                <a:buNone/>
                <a:tabLst/>
                <a:defRPr/>
              </a:pPr>
              <a:endParaRPr kumimoji="0" lang="de-DE" sz="2400" b="0" i="0" u="none" strike="noStrike" kern="1200" cap="none" spc="0" normalizeH="0" baseline="0" dirty="0">
                <a:ln>
                  <a:noFill/>
                </a:ln>
                <a:solidFill>
                  <a:srgbClr val="000000"/>
                </a:solidFill>
                <a:effectLst/>
                <a:uLnTx/>
                <a:uFillTx/>
                <a:latin typeface="Arial" charset="0"/>
                <a:ea typeface="ＭＳ Ｐゴシック" charset="-128"/>
                <a:cs typeface="Arial" charset="0"/>
              </a:endParaRPr>
            </a:p>
          </p:txBody>
        </p:sp>
        <p:sp>
          <p:nvSpPr>
            <p:cNvPr id="19" name="Rechteck 18">
              <a:extLst>
                <a:ext uri="{FF2B5EF4-FFF2-40B4-BE49-F238E27FC236}">
                  <a16:creationId xmlns:a16="http://schemas.microsoft.com/office/drawing/2014/main" id="{E1A0E37C-A6A0-4A59-87E3-DBF1C6FD89DC}"/>
                </a:ext>
              </a:extLst>
            </p:cNvPr>
            <p:cNvSpPr/>
            <p:nvPr/>
          </p:nvSpPr>
          <p:spPr bwMode="auto">
            <a:xfrm>
              <a:off x="8335810" y="2047812"/>
              <a:ext cx="3513881" cy="373075"/>
            </a:xfrm>
            <a:prstGeom prst="rect">
              <a:avLst/>
            </a:prstGeom>
            <a:solidFill>
              <a:srgbClr val="3B687F"/>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lvl="0" indent="0" algn="ctr" defTabSz="914377" rtl="0" eaLnBrk="0" fontAlgn="base" latinLnBrk="0" hangingPunct="0">
                <a:lnSpc>
                  <a:spcPct val="100000"/>
                </a:lnSpc>
                <a:spcBef>
                  <a:spcPct val="0"/>
                </a:spcBef>
                <a:spcAft>
                  <a:spcPct val="0"/>
                </a:spcAft>
                <a:buClrTx/>
                <a:buSzTx/>
                <a:buFontTx/>
                <a:buNone/>
                <a:tabLst/>
                <a:defRPr/>
              </a:pPr>
              <a:r>
                <a:rPr kumimoji="0" lang="de-DE" sz="1400" b="0" i="0" u="none" strike="noStrike" kern="1200" cap="none" spc="0" normalizeH="0" baseline="0" dirty="0">
                  <a:ln>
                    <a:noFill/>
                  </a:ln>
                  <a:solidFill>
                    <a:srgbClr val="FFFFFF"/>
                  </a:solidFill>
                  <a:effectLst/>
                  <a:uLnTx/>
                  <a:uFillTx/>
                  <a:latin typeface="Arial" charset="0"/>
                  <a:ea typeface="ＭＳ Ｐゴシック" charset="-128"/>
                  <a:cs typeface="Arial" charset="0"/>
                </a:rPr>
                <a:t>Fehlende Transparenz</a:t>
              </a:r>
            </a:p>
          </p:txBody>
        </p:sp>
        <p:sp>
          <p:nvSpPr>
            <p:cNvPr id="20" name="Rechteck 19">
              <a:extLst>
                <a:ext uri="{FF2B5EF4-FFF2-40B4-BE49-F238E27FC236}">
                  <a16:creationId xmlns:a16="http://schemas.microsoft.com/office/drawing/2014/main" id="{C66FAF0F-4039-4FBF-9212-875D27A97F0E}"/>
                </a:ext>
              </a:extLst>
            </p:cNvPr>
            <p:cNvSpPr/>
            <p:nvPr/>
          </p:nvSpPr>
          <p:spPr bwMode="auto">
            <a:xfrm>
              <a:off x="4429000" y="2047812"/>
              <a:ext cx="3513881" cy="373075"/>
            </a:xfrm>
            <a:prstGeom prst="rect">
              <a:avLst/>
            </a:prstGeom>
            <a:solidFill>
              <a:srgbClr val="3B687F"/>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lvl="0" indent="0" algn="ctr" defTabSz="914377" rtl="0" eaLnBrk="0" fontAlgn="base" latinLnBrk="0" hangingPunct="0">
                <a:lnSpc>
                  <a:spcPct val="100000"/>
                </a:lnSpc>
                <a:spcBef>
                  <a:spcPct val="0"/>
                </a:spcBef>
                <a:spcAft>
                  <a:spcPct val="0"/>
                </a:spcAft>
                <a:buClrTx/>
                <a:buSzTx/>
                <a:buFontTx/>
                <a:buNone/>
                <a:tabLst/>
                <a:defRPr/>
              </a:pPr>
              <a:r>
                <a:rPr kumimoji="0" lang="de-DE" sz="1400" b="0" i="0" u="none" strike="noStrike" kern="1200" cap="none" spc="0" normalizeH="0" baseline="0" dirty="0">
                  <a:ln>
                    <a:noFill/>
                  </a:ln>
                  <a:solidFill>
                    <a:srgbClr val="FFFFFF"/>
                  </a:solidFill>
                  <a:effectLst/>
                  <a:uLnTx/>
                  <a:uFillTx/>
                  <a:latin typeface="Arial" charset="0"/>
                  <a:ea typeface="ＭＳ Ｐゴシック" charset="-128"/>
                  <a:cs typeface="Arial" charset="0"/>
                </a:rPr>
                <a:t>Preisschwankungen</a:t>
              </a:r>
            </a:p>
          </p:txBody>
        </p:sp>
        <p:sp>
          <p:nvSpPr>
            <p:cNvPr id="21" name="Rechteck 20">
              <a:extLst>
                <a:ext uri="{FF2B5EF4-FFF2-40B4-BE49-F238E27FC236}">
                  <a16:creationId xmlns:a16="http://schemas.microsoft.com/office/drawing/2014/main" id="{5BD778BA-DA64-4350-8702-D878DBD0249C}"/>
                </a:ext>
              </a:extLst>
            </p:cNvPr>
            <p:cNvSpPr/>
            <p:nvPr/>
          </p:nvSpPr>
          <p:spPr bwMode="auto">
            <a:xfrm>
              <a:off x="533177" y="2047812"/>
              <a:ext cx="3513881" cy="373075"/>
            </a:xfrm>
            <a:prstGeom prst="rect">
              <a:avLst/>
            </a:prstGeom>
            <a:solidFill>
              <a:srgbClr val="3B687F"/>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lvl="0" indent="0" algn="ctr" defTabSz="914377" rtl="0" eaLnBrk="0" fontAlgn="base" latinLnBrk="0" hangingPunct="0">
                <a:lnSpc>
                  <a:spcPct val="100000"/>
                </a:lnSpc>
                <a:spcBef>
                  <a:spcPct val="0"/>
                </a:spcBef>
                <a:spcAft>
                  <a:spcPct val="0"/>
                </a:spcAft>
                <a:buClrTx/>
                <a:buSzTx/>
                <a:buFontTx/>
                <a:buNone/>
                <a:tabLst/>
                <a:defRPr/>
              </a:pPr>
              <a:r>
                <a:rPr lang="de-DE" sz="1400" dirty="0">
                  <a:solidFill>
                    <a:srgbClr val="FFFFFF"/>
                  </a:solidFill>
                  <a:cs typeface="Arial" charset="0"/>
                </a:rPr>
                <a:t>Beschaffungsrisiko</a:t>
              </a:r>
              <a:endParaRPr kumimoji="0" lang="de-DE" sz="1400" b="0" i="0" u="none" strike="noStrike" kern="1200" cap="none" spc="0" normalizeH="0" baseline="0" dirty="0">
                <a:ln>
                  <a:noFill/>
                </a:ln>
                <a:solidFill>
                  <a:srgbClr val="FFFFFF"/>
                </a:solidFill>
                <a:effectLst/>
                <a:uLnTx/>
                <a:uFillTx/>
                <a:latin typeface="Arial" charset="0"/>
                <a:ea typeface="ＭＳ Ｐゴシック" charset="-128"/>
                <a:cs typeface="Arial" charset="0"/>
              </a:endParaRPr>
            </a:p>
          </p:txBody>
        </p:sp>
      </p:grpSp>
      <p:sp>
        <p:nvSpPr>
          <p:cNvPr id="22" name="Fußzeilenplatzhalter 2">
            <a:extLst>
              <a:ext uri="{FF2B5EF4-FFF2-40B4-BE49-F238E27FC236}">
                <a16:creationId xmlns:a16="http://schemas.microsoft.com/office/drawing/2014/main" id="{08DE9445-C91E-4F51-8ED3-98FE69AAF055}"/>
              </a:ext>
            </a:extLst>
          </p:cNvPr>
          <p:cNvSpPr>
            <a:spLocks noGrp="1"/>
          </p:cNvSpPr>
          <p:nvPr>
            <p:ph type="ftr" sz="quarter" idx="10"/>
          </p:nvPr>
        </p:nvSpPr>
        <p:spPr>
          <a:xfrm>
            <a:off x="5992940" y="6477000"/>
            <a:ext cx="5815060" cy="279400"/>
          </a:xfrm>
        </p:spPr>
        <p:txBody>
          <a:bodyPr/>
          <a:lstStyle/>
          <a:p>
            <a:r>
              <a:rPr lang="de-DE" b="1" dirty="0">
                <a:solidFill>
                  <a:srgbClr val="7B9C2A"/>
                </a:solidFill>
              </a:rPr>
              <a:t>UMWELT. </a:t>
            </a:r>
            <a:r>
              <a:rPr lang="de-DE" b="1" dirty="0">
                <a:solidFill>
                  <a:srgbClr val="F9AA00"/>
                </a:solidFill>
              </a:rPr>
              <a:t>RISIKO. </a:t>
            </a:r>
            <a:r>
              <a:rPr lang="de-DE" b="1" dirty="0"/>
              <a:t>MANAGEMENT. </a:t>
            </a:r>
            <a:r>
              <a:rPr lang="de-DE" dirty="0"/>
              <a:t>| © LfU | IZU Infozentrum UmweltWirtschaft </a:t>
            </a:r>
          </a:p>
        </p:txBody>
      </p:sp>
      <p:sp>
        <p:nvSpPr>
          <p:cNvPr id="27" name="Textfeld 26">
            <a:extLst>
              <a:ext uri="{FF2B5EF4-FFF2-40B4-BE49-F238E27FC236}">
                <a16:creationId xmlns:a16="http://schemas.microsoft.com/office/drawing/2014/main" id="{356AC0DB-45C2-4D8F-BBEF-0EE089D425B2}"/>
              </a:ext>
            </a:extLst>
          </p:cNvPr>
          <p:cNvSpPr txBox="1"/>
          <p:nvPr/>
        </p:nvSpPr>
        <p:spPr>
          <a:xfrm>
            <a:off x="4429000" y="2475589"/>
            <a:ext cx="3611218" cy="3970318"/>
          </a:xfrm>
          <a:prstGeom prst="rect">
            <a:avLst/>
          </a:prstGeom>
          <a:noFill/>
        </p:spPr>
        <p:txBody>
          <a:bodyPr wrap="square" lIns="0" rtlCol="0">
            <a:spAutoFit/>
          </a:bodyPr>
          <a:lstStyle/>
          <a:p>
            <a:pPr marL="0" marR="0" lvl="0" indent="0" algn="l" defTabSz="914377" rtl="0" eaLnBrk="0" fontAlgn="base" latinLnBrk="0" hangingPunct="0">
              <a:lnSpc>
                <a:spcPct val="100000"/>
              </a:lnSpc>
              <a:spcBef>
                <a:spcPct val="0"/>
              </a:spcBef>
              <a:spcAft>
                <a:spcPct val="0"/>
              </a:spcAft>
              <a:buClrTx/>
              <a:buSzTx/>
              <a:buFontTx/>
              <a:buNone/>
              <a:tabLst/>
              <a:defRPr/>
            </a:pPr>
            <a:r>
              <a:rPr kumimoji="0" lang="de-DE" sz="1200" b="0" i="0" u="none" strike="noStrike" kern="1200" cap="none" spc="0" normalizeH="0" baseline="0" noProof="0" dirty="0">
                <a:ln>
                  <a:noFill/>
                </a:ln>
                <a:solidFill>
                  <a:srgbClr val="000000"/>
                </a:solidFill>
                <a:effectLst/>
                <a:uLnTx/>
                <a:uFillTx/>
                <a:latin typeface="Arial" charset="0"/>
                <a:ea typeface="ＭＳ Ｐゴシック" charset="-128"/>
                <a:cs typeface="Arial" charset="0"/>
              </a:rPr>
              <a:t>Viele Rohstoffe und Materialien sind großen Preisschwankungen unterworfen. Die Knappheit vieler (kritischer) Rohstoffe wie seltene Erden, Elektronikkomponenten aber auch die erhöhte Exportnachfrage aus China und den USA sind aktuell Gründe für die Instabilität der Preise.</a:t>
            </a:r>
            <a:endParaRPr kumimoji="0" lang="de-DE" sz="1200" b="1" i="0" u="none" strike="noStrike" kern="1200" cap="none" spc="0" normalizeH="0" baseline="0" noProof="0" dirty="0">
              <a:ln>
                <a:noFill/>
              </a:ln>
              <a:solidFill>
                <a:srgbClr val="000000"/>
              </a:solidFill>
              <a:effectLst/>
              <a:uLnTx/>
              <a:uFillTx/>
              <a:latin typeface="Arial" charset="0"/>
              <a:ea typeface="ＭＳ Ｐゴシック" charset="-128"/>
              <a:cs typeface="Arial" charset="0"/>
            </a:endParaRPr>
          </a:p>
          <a:p>
            <a:pPr marL="0" marR="0" lvl="0" indent="0" algn="l" defTabSz="914377" rtl="0" eaLnBrk="0" fontAlgn="base" latinLnBrk="0" hangingPunct="0">
              <a:lnSpc>
                <a:spcPct val="100000"/>
              </a:lnSpc>
              <a:spcBef>
                <a:spcPct val="0"/>
              </a:spcBef>
              <a:spcAft>
                <a:spcPct val="0"/>
              </a:spcAft>
              <a:buClrTx/>
              <a:buSzTx/>
              <a:buFontTx/>
              <a:buNone/>
              <a:tabLst/>
              <a:defRPr/>
            </a:pPr>
            <a:endParaRPr kumimoji="0" lang="de-DE" sz="1200" b="1" i="0" u="none" strike="noStrike" kern="1200" cap="none" spc="0" normalizeH="0" baseline="0" noProof="0" dirty="0">
              <a:ln>
                <a:noFill/>
              </a:ln>
              <a:solidFill>
                <a:srgbClr val="000000"/>
              </a:solidFill>
              <a:effectLst/>
              <a:uLnTx/>
              <a:uFillTx/>
              <a:latin typeface="Arial" charset="0"/>
              <a:ea typeface="ＭＳ Ｐゴシック" charset="-128"/>
              <a:cs typeface="Arial" charset="0"/>
            </a:endParaRPr>
          </a:p>
          <a:p>
            <a:pPr marL="0" marR="0" lvl="0" indent="0" algn="l" defTabSz="914377" rtl="0" eaLnBrk="0" fontAlgn="base" latinLnBrk="0" hangingPunct="0">
              <a:lnSpc>
                <a:spcPct val="100000"/>
              </a:lnSpc>
              <a:spcBef>
                <a:spcPct val="0"/>
              </a:spcBef>
              <a:spcAft>
                <a:spcPct val="0"/>
              </a:spcAft>
              <a:buClrTx/>
              <a:buSzTx/>
              <a:buFontTx/>
              <a:buNone/>
              <a:tabLst/>
              <a:defRPr/>
            </a:pPr>
            <a:r>
              <a:rPr kumimoji="0" lang="de-DE" sz="1200" b="1" i="0" u="none" strike="noStrike" kern="1200" cap="none" spc="0" normalizeH="0" baseline="0" noProof="0" dirty="0">
                <a:ln>
                  <a:noFill/>
                </a:ln>
                <a:solidFill>
                  <a:srgbClr val="000000"/>
                </a:solidFill>
                <a:effectLst/>
                <a:uLnTx/>
                <a:uFillTx/>
                <a:latin typeface="Arial" charset="0"/>
                <a:ea typeface="ＭＳ Ｐゴシック" charset="-128"/>
                <a:cs typeface="Arial" charset="0"/>
              </a:rPr>
              <a:t>Maßnahmenvorschläge</a:t>
            </a:r>
          </a:p>
          <a:p>
            <a:pPr marL="171446" marR="0" lvl="0" indent="-171446" algn="l" defTabSz="914377" rtl="0" eaLnBrk="0" fontAlgn="base" latinLnBrk="0" hangingPunct="0">
              <a:lnSpc>
                <a:spcPct val="100000"/>
              </a:lnSpc>
              <a:spcBef>
                <a:spcPct val="0"/>
              </a:spcBef>
              <a:spcAft>
                <a:spcPct val="0"/>
              </a:spcAft>
              <a:buClrTx/>
              <a:buSzTx/>
              <a:buFont typeface="Arial" panose="020B0604020202020204" pitchFamily="34" charset="0"/>
              <a:buChar char="•"/>
              <a:tabLst/>
              <a:defRPr/>
            </a:pPr>
            <a:r>
              <a:rPr kumimoji="0" lang="de-DE" sz="1200" b="0" i="0" u="none" strike="noStrike" kern="1200" cap="none" spc="0" normalizeH="0" baseline="0" noProof="0" dirty="0">
                <a:ln>
                  <a:noFill/>
                </a:ln>
                <a:solidFill>
                  <a:srgbClr val="000000"/>
                </a:solidFill>
                <a:effectLst/>
                <a:uLnTx/>
                <a:uFillTx/>
                <a:latin typeface="Arial" charset="0"/>
                <a:ea typeface="ＭＳ Ｐゴシック" charset="-128"/>
                <a:cs typeface="Arial" charset="0"/>
              </a:rPr>
              <a:t>Definieren und optimieren Sie den Einkaufs-prozess. </a:t>
            </a:r>
          </a:p>
          <a:p>
            <a:pPr marL="171446" marR="0" lvl="0" indent="-171446" algn="l" defTabSz="914377" rtl="0" eaLnBrk="0" fontAlgn="base" latinLnBrk="0" hangingPunct="0">
              <a:lnSpc>
                <a:spcPct val="100000"/>
              </a:lnSpc>
              <a:spcBef>
                <a:spcPct val="0"/>
              </a:spcBef>
              <a:spcAft>
                <a:spcPct val="0"/>
              </a:spcAft>
              <a:buClrTx/>
              <a:buSzTx/>
              <a:buFont typeface="Arial" panose="020B0604020202020204" pitchFamily="34" charset="0"/>
              <a:buChar char="•"/>
              <a:tabLst/>
              <a:defRPr/>
            </a:pPr>
            <a:r>
              <a:rPr kumimoji="0" lang="de-DE" sz="1200" b="0" i="0" u="none" strike="noStrike" kern="1200" cap="none" spc="0" normalizeH="0" baseline="0" noProof="0" dirty="0">
                <a:ln>
                  <a:noFill/>
                </a:ln>
                <a:solidFill>
                  <a:srgbClr val="000000"/>
                </a:solidFill>
                <a:effectLst/>
                <a:uLnTx/>
                <a:uFillTx/>
                <a:latin typeface="Arial" charset="0"/>
                <a:ea typeface="ＭＳ Ｐゴシック" charset="-128"/>
                <a:cs typeface="Arial" charset="0"/>
              </a:rPr>
              <a:t>Eine gute Kommunikation zwischen den Abteilungen kann Auswirkungen abmildern. Hat das Lager noch Kapazität?</a:t>
            </a:r>
          </a:p>
          <a:p>
            <a:pPr marL="171446" marR="0" lvl="0" indent="-171446" algn="l" defTabSz="914377" rtl="0" eaLnBrk="0" fontAlgn="base" latinLnBrk="0" hangingPunct="0">
              <a:lnSpc>
                <a:spcPct val="100000"/>
              </a:lnSpc>
              <a:spcBef>
                <a:spcPct val="0"/>
              </a:spcBef>
              <a:spcAft>
                <a:spcPct val="0"/>
              </a:spcAft>
              <a:buClrTx/>
              <a:buSzTx/>
              <a:buFont typeface="Arial" panose="020B0604020202020204" pitchFamily="34" charset="0"/>
              <a:buChar char="•"/>
              <a:tabLst/>
              <a:defRPr/>
            </a:pPr>
            <a:r>
              <a:rPr kumimoji="0" lang="de-DE" sz="1200" b="0" i="0" u="none" strike="noStrike" kern="1200" cap="none" spc="0" normalizeH="0" baseline="0" noProof="0" dirty="0">
                <a:ln>
                  <a:noFill/>
                </a:ln>
                <a:solidFill>
                  <a:srgbClr val="000000"/>
                </a:solidFill>
                <a:effectLst/>
                <a:uLnTx/>
                <a:uFillTx/>
                <a:latin typeface="Arial" charset="0"/>
                <a:ea typeface="ＭＳ Ｐゴシック" charset="-128"/>
                <a:cs typeface="Arial" charset="0"/>
              </a:rPr>
              <a:t>Berücksichtigen Sie starke Preisschwankungen vertraglich und schließen Sie langfristige Verträge ab. Vermeiden Sie das Spekulieren mit Rohstoffpreisen.</a:t>
            </a:r>
          </a:p>
          <a:p>
            <a:pPr marL="171446" marR="0" lvl="0" indent="-171446" algn="l" defTabSz="914377" rtl="0" eaLnBrk="0" fontAlgn="base" latinLnBrk="0" hangingPunct="0">
              <a:lnSpc>
                <a:spcPct val="100000"/>
              </a:lnSpc>
              <a:spcBef>
                <a:spcPct val="0"/>
              </a:spcBef>
              <a:spcAft>
                <a:spcPct val="0"/>
              </a:spcAft>
              <a:buClrTx/>
              <a:buSzTx/>
              <a:buFont typeface="Arial" panose="020B0604020202020204" pitchFamily="34" charset="0"/>
              <a:buChar char="•"/>
              <a:tabLst/>
              <a:defRPr/>
            </a:pPr>
            <a:r>
              <a:rPr lang="de-DE" sz="1200" dirty="0">
                <a:solidFill>
                  <a:srgbClr val="000000"/>
                </a:solidFill>
                <a:cs typeface="Arial" charset="0"/>
              </a:rPr>
              <a:t>Berücksichtigen Sie in der Projektplanung einen Puffer für Materialknappheit und Lieferverzögerungen, um die Kosten für Gewährleistungen zu reduzieren.</a:t>
            </a:r>
            <a:endParaRPr kumimoji="0" lang="de-DE" sz="1200" b="0" i="0" u="none" strike="noStrike" kern="1200" cap="none" spc="0" normalizeH="0" baseline="0" noProof="0" dirty="0">
              <a:ln>
                <a:noFill/>
              </a:ln>
              <a:solidFill>
                <a:srgbClr val="000000"/>
              </a:solidFill>
              <a:effectLst/>
              <a:uLnTx/>
              <a:uFillTx/>
              <a:latin typeface="Arial" charset="0"/>
              <a:ea typeface="ＭＳ Ｐゴシック" charset="-128"/>
              <a:cs typeface="Arial" charset="0"/>
            </a:endParaRPr>
          </a:p>
        </p:txBody>
      </p:sp>
      <p:sp>
        <p:nvSpPr>
          <p:cNvPr id="28" name="Textfeld 27">
            <a:extLst>
              <a:ext uri="{FF2B5EF4-FFF2-40B4-BE49-F238E27FC236}">
                <a16:creationId xmlns:a16="http://schemas.microsoft.com/office/drawing/2014/main" id="{43155F67-5283-4B6F-963E-DDC3DED4B347}"/>
              </a:ext>
            </a:extLst>
          </p:cNvPr>
          <p:cNvSpPr txBox="1"/>
          <p:nvPr/>
        </p:nvSpPr>
        <p:spPr>
          <a:xfrm>
            <a:off x="8335810" y="2471212"/>
            <a:ext cx="3576813" cy="3970318"/>
          </a:xfrm>
          <a:prstGeom prst="rect">
            <a:avLst/>
          </a:prstGeom>
          <a:noFill/>
        </p:spPr>
        <p:txBody>
          <a:bodyPr wrap="square" lIns="0" rtlCol="0">
            <a:spAutoFit/>
          </a:bodyPr>
          <a:lstStyle/>
          <a:p>
            <a:pPr marL="0" marR="0" lvl="0" indent="0" algn="l" defTabSz="914377" rtl="0" eaLnBrk="0" fontAlgn="base" latinLnBrk="0" hangingPunct="0">
              <a:lnSpc>
                <a:spcPct val="100000"/>
              </a:lnSpc>
              <a:spcBef>
                <a:spcPct val="0"/>
              </a:spcBef>
              <a:spcAft>
                <a:spcPct val="0"/>
              </a:spcAft>
              <a:buClrTx/>
              <a:buSzTx/>
              <a:buFontTx/>
              <a:buNone/>
              <a:tabLst/>
              <a:defRPr/>
            </a:pPr>
            <a:r>
              <a:rPr lang="de-DE" sz="1200" dirty="0">
                <a:solidFill>
                  <a:srgbClr val="000000"/>
                </a:solidFill>
                <a:cs typeface="Arial" charset="0"/>
              </a:rPr>
              <a:t>Fehlende Transparenz über die Herkunft von Materialien und Rohstoffen kann für das  Unternehmen im Zuge der Sorgfaltspflichten Nachteile haben z.B. in Form von Imageschäden bei Skandalen in der Lieferkette. Greifen Sie das Thema bewusst an.</a:t>
            </a:r>
            <a:endParaRPr lang="de-DE" sz="1200" b="1" dirty="0">
              <a:solidFill>
                <a:srgbClr val="000000"/>
              </a:solidFill>
              <a:cs typeface="Arial" charset="0"/>
            </a:endParaRPr>
          </a:p>
          <a:p>
            <a:pPr marL="0" marR="0" lvl="0" indent="0" algn="l" defTabSz="914377" rtl="0" eaLnBrk="0" fontAlgn="base" latinLnBrk="0" hangingPunct="0">
              <a:lnSpc>
                <a:spcPct val="100000"/>
              </a:lnSpc>
              <a:spcBef>
                <a:spcPct val="0"/>
              </a:spcBef>
              <a:spcAft>
                <a:spcPct val="0"/>
              </a:spcAft>
              <a:buClrTx/>
              <a:buSzTx/>
              <a:buFontTx/>
              <a:buNone/>
              <a:tabLst/>
              <a:defRPr/>
            </a:pPr>
            <a:endParaRPr kumimoji="0" lang="de-DE" sz="1200" b="1" i="0" u="none" strike="noStrike" kern="1200" cap="none" spc="0" normalizeH="0" baseline="0" noProof="0" dirty="0">
              <a:ln>
                <a:noFill/>
              </a:ln>
              <a:solidFill>
                <a:srgbClr val="000000"/>
              </a:solidFill>
              <a:effectLst/>
              <a:uLnTx/>
              <a:uFillTx/>
              <a:latin typeface="Arial" charset="0"/>
              <a:ea typeface="ＭＳ Ｐゴシック" charset="-128"/>
              <a:cs typeface="Arial" charset="0"/>
            </a:endParaRPr>
          </a:p>
          <a:p>
            <a:pPr marL="0" marR="0" lvl="0" indent="0" algn="l" defTabSz="914377" rtl="0" eaLnBrk="0" fontAlgn="base" latinLnBrk="0" hangingPunct="0">
              <a:lnSpc>
                <a:spcPct val="100000"/>
              </a:lnSpc>
              <a:spcBef>
                <a:spcPct val="0"/>
              </a:spcBef>
              <a:spcAft>
                <a:spcPct val="0"/>
              </a:spcAft>
              <a:buClrTx/>
              <a:buSzTx/>
              <a:buFontTx/>
              <a:buNone/>
              <a:tabLst/>
              <a:defRPr/>
            </a:pPr>
            <a:r>
              <a:rPr kumimoji="0" lang="de-DE" sz="1200" b="1" i="0" u="none" strike="noStrike" kern="1200" cap="none" spc="0" normalizeH="0" baseline="0" noProof="0" dirty="0">
                <a:ln>
                  <a:noFill/>
                </a:ln>
                <a:solidFill>
                  <a:srgbClr val="000000"/>
                </a:solidFill>
                <a:effectLst/>
                <a:uLnTx/>
                <a:uFillTx/>
                <a:latin typeface="Arial" charset="0"/>
                <a:ea typeface="ＭＳ Ｐゴシック" charset="-128"/>
                <a:cs typeface="Arial" charset="0"/>
              </a:rPr>
              <a:t>Maßnahmenvorschläge</a:t>
            </a:r>
          </a:p>
          <a:p>
            <a:pPr marL="171450" marR="0" lvl="0" indent="-171450" algn="l" defTabSz="914377" rtl="0" eaLnBrk="0" fontAlgn="base" latinLnBrk="0" hangingPunct="0">
              <a:lnSpc>
                <a:spcPct val="100000"/>
              </a:lnSpc>
              <a:spcBef>
                <a:spcPct val="0"/>
              </a:spcBef>
              <a:spcAft>
                <a:spcPct val="0"/>
              </a:spcAft>
              <a:buClrTx/>
              <a:buSzTx/>
              <a:buFont typeface="Arial" panose="020B0604020202020204" pitchFamily="34" charset="0"/>
              <a:buChar char="•"/>
              <a:tabLst/>
              <a:defRPr/>
            </a:pPr>
            <a:r>
              <a:rPr kumimoji="0" lang="de-DE" sz="1200" b="0" i="0" u="none" strike="noStrike" kern="1200" cap="none" spc="0" normalizeH="0" baseline="0" noProof="0" dirty="0">
                <a:ln>
                  <a:noFill/>
                </a:ln>
                <a:solidFill>
                  <a:srgbClr val="000000"/>
                </a:solidFill>
                <a:effectLst/>
                <a:uLnTx/>
                <a:uFillTx/>
                <a:latin typeface="Arial" charset="0"/>
                <a:ea typeface="ＭＳ Ｐゴシック" charset="-128"/>
                <a:cs typeface="Arial" charset="0"/>
              </a:rPr>
              <a:t>Achten Sie beim Einkauf auf Zertifizierungen und Nachhaltigkeitsstandards.</a:t>
            </a:r>
          </a:p>
          <a:p>
            <a:pPr marL="171450" marR="0" lvl="0" indent="-171450" algn="l" defTabSz="914377" rtl="0" eaLnBrk="0" fontAlgn="base" latinLnBrk="0" hangingPunct="0">
              <a:lnSpc>
                <a:spcPct val="100000"/>
              </a:lnSpc>
              <a:spcBef>
                <a:spcPct val="0"/>
              </a:spcBef>
              <a:spcAft>
                <a:spcPct val="0"/>
              </a:spcAft>
              <a:buClrTx/>
              <a:buSzTx/>
              <a:buFont typeface="Arial" panose="020B0604020202020204" pitchFamily="34" charset="0"/>
              <a:buChar char="•"/>
              <a:tabLst/>
              <a:defRPr/>
            </a:pPr>
            <a:r>
              <a:rPr kumimoji="0" lang="de-DE" sz="1200" b="0" i="0" u="none" strike="noStrike" kern="1200" cap="none" spc="0" normalizeH="0" baseline="0" noProof="0" dirty="0">
                <a:ln>
                  <a:noFill/>
                </a:ln>
                <a:solidFill>
                  <a:srgbClr val="000000"/>
                </a:solidFill>
                <a:effectLst/>
                <a:uLnTx/>
                <a:uFillTx/>
                <a:latin typeface="Arial" charset="0"/>
                <a:ea typeface="ＭＳ Ｐゴシック" charset="-128"/>
                <a:cs typeface="Arial" charset="0"/>
              </a:rPr>
              <a:t>Identifizieren Sie die Rohstoffe mit hohen Umweltauswirkungen und prüfen Sie, ob es nachhaltigere Alternativen gibt.</a:t>
            </a:r>
          </a:p>
          <a:p>
            <a:pPr marL="171450" marR="0" lvl="0" indent="-171450" algn="l" defTabSz="914377" rtl="0" eaLnBrk="0" fontAlgn="base" latinLnBrk="0" hangingPunct="0">
              <a:lnSpc>
                <a:spcPct val="100000"/>
              </a:lnSpc>
              <a:spcBef>
                <a:spcPct val="0"/>
              </a:spcBef>
              <a:spcAft>
                <a:spcPct val="0"/>
              </a:spcAft>
              <a:buClrTx/>
              <a:buSzTx/>
              <a:buFont typeface="Arial" panose="020B0604020202020204" pitchFamily="34" charset="0"/>
              <a:buChar char="•"/>
              <a:tabLst/>
              <a:defRPr/>
            </a:pPr>
            <a:r>
              <a:rPr kumimoji="0" lang="de-DE" sz="1200" b="0" i="0" u="none" strike="noStrike" kern="1200" cap="none" spc="0" normalizeH="0" baseline="0" noProof="0" dirty="0">
                <a:ln>
                  <a:noFill/>
                </a:ln>
                <a:solidFill>
                  <a:srgbClr val="000000"/>
                </a:solidFill>
                <a:effectLst/>
                <a:uLnTx/>
                <a:uFillTx/>
                <a:latin typeface="Arial" charset="0"/>
                <a:ea typeface="ＭＳ Ｐゴシック" charset="-128"/>
                <a:cs typeface="Arial" charset="0"/>
              </a:rPr>
              <a:t>Richten Sie einen Verhaltenskodex ein, um sicherzustellen, dass Lieferanten die Umwelt nach Ihren Unternehmensnormen respektieren.</a:t>
            </a:r>
          </a:p>
          <a:p>
            <a:pPr marL="171450" marR="0" lvl="0" indent="-171450" algn="l" defTabSz="914377" rtl="0" eaLnBrk="0" fontAlgn="base" latinLnBrk="0" hangingPunct="0">
              <a:lnSpc>
                <a:spcPct val="100000"/>
              </a:lnSpc>
              <a:spcBef>
                <a:spcPct val="0"/>
              </a:spcBef>
              <a:spcAft>
                <a:spcPct val="0"/>
              </a:spcAft>
              <a:buClrTx/>
              <a:buSzTx/>
              <a:buFont typeface="Arial" panose="020B0604020202020204" pitchFamily="34" charset="0"/>
              <a:buChar char="•"/>
              <a:tabLst/>
              <a:defRPr/>
            </a:pPr>
            <a:r>
              <a:rPr kumimoji="0" lang="de-DE" sz="1200" b="0" i="0" u="none" strike="noStrike" kern="1200" cap="none" spc="0" normalizeH="0" baseline="0" noProof="0" dirty="0">
                <a:ln>
                  <a:noFill/>
                </a:ln>
                <a:solidFill>
                  <a:srgbClr val="000000"/>
                </a:solidFill>
                <a:effectLst/>
                <a:uLnTx/>
                <a:uFillTx/>
                <a:latin typeface="Arial" charset="0"/>
                <a:ea typeface="ＭＳ Ｐゴシック" charset="-128"/>
                <a:cs typeface="Arial" charset="0"/>
              </a:rPr>
              <a:t>Kommunizieren Sie transparent mit Ihren Kunden und weiteren Interessensgruppen, z.B. über eine Nachhaltigkeitsberichterstattung.</a:t>
            </a:r>
          </a:p>
          <a:p>
            <a:pPr marL="171450" marR="0" lvl="0" indent="-171450" algn="l" defTabSz="914377" rtl="0" eaLnBrk="0" fontAlgn="base" latinLnBrk="0" hangingPunct="0">
              <a:lnSpc>
                <a:spcPct val="100000"/>
              </a:lnSpc>
              <a:spcBef>
                <a:spcPct val="0"/>
              </a:spcBef>
              <a:spcAft>
                <a:spcPct val="0"/>
              </a:spcAft>
              <a:buClrTx/>
              <a:buSzTx/>
              <a:buFont typeface="Arial" panose="020B0604020202020204" pitchFamily="34" charset="0"/>
              <a:buChar char="•"/>
              <a:tabLst/>
              <a:defRPr/>
            </a:pPr>
            <a:r>
              <a:rPr lang="de-DE" sz="1200" dirty="0">
                <a:solidFill>
                  <a:srgbClr val="000000"/>
                </a:solidFill>
                <a:cs typeface="Arial" charset="0"/>
              </a:rPr>
              <a:t>Umfangreiche Informationen zum Lieferketten-management</a:t>
            </a:r>
            <a:r>
              <a:rPr kumimoji="0" lang="de-DE" sz="1200" b="0" i="0" u="none" strike="noStrike" kern="1200" cap="none" spc="0" normalizeH="0" baseline="0" noProof="0" dirty="0">
                <a:ln>
                  <a:noFill/>
                </a:ln>
                <a:solidFill>
                  <a:srgbClr val="000000"/>
                </a:solidFill>
                <a:effectLst/>
                <a:uLnTx/>
                <a:uFillTx/>
                <a:latin typeface="Arial" charset="0"/>
                <a:ea typeface="ＭＳ Ｐゴシック" charset="-128"/>
                <a:cs typeface="Arial" charset="0"/>
              </a:rPr>
              <a:t> finden Sie unter </a:t>
            </a:r>
            <a:r>
              <a:rPr kumimoji="0" lang="de-DE" sz="1200" b="0" i="0" u="none" strike="noStrike" kern="1200" cap="none" spc="0" normalizeH="0" baseline="0" noProof="0" dirty="0">
                <a:ln>
                  <a:noFill/>
                </a:ln>
                <a:effectLst/>
                <a:uLnTx/>
                <a:uFillTx/>
                <a:latin typeface="Arial" charset="0"/>
                <a:ea typeface="ＭＳ Ｐゴシック" charset="-128"/>
                <a:cs typeface="Arial" charset="0"/>
                <a:hlinkClick r:id="rId3" action="ppaction://hlinksldjump">
                  <a:extLst>
                    <a:ext uri="{A12FA001-AC4F-418D-AE19-62706E023703}">
                      <ahyp:hlinkClr xmlns:ahyp="http://schemas.microsoft.com/office/drawing/2018/hyperlinkcolor" val="tx"/>
                    </a:ext>
                  </a:extLst>
                </a:hlinkClick>
              </a:rPr>
              <a:t>Ressourcen</a:t>
            </a:r>
            <a:r>
              <a:rPr kumimoji="0" lang="de-DE" sz="1200" b="0" i="0" u="none" strike="noStrike" kern="1200" cap="none" spc="0" normalizeH="0" baseline="0" noProof="0" dirty="0">
                <a:ln>
                  <a:noFill/>
                </a:ln>
                <a:solidFill>
                  <a:srgbClr val="000000"/>
                </a:solidFill>
                <a:effectLst/>
                <a:uLnTx/>
                <a:uFillTx/>
                <a:latin typeface="Arial" charset="0"/>
                <a:ea typeface="ＭＳ Ｐゴシック" charset="-128"/>
                <a:cs typeface="Arial" charset="0"/>
              </a:rPr>
              <a:t>.</a:t>
            </a:r>
          </a:p>
        </p:txBody>
      </p:sp>
      <p:sp>
        <p:nvSpPr>
          <p:cNvPr id="16" name="Textfeld 15">
            <a:extLst>
              <a:ext uri="{FF2B5EF4-FFF2-40B4-BE49-F238E27FC236}">
                <a16:creationId xmlns:a16="http://schemas.microsoft.com/office/drawing/2014/main" id="{8F9E6C9B-D75E-48A5-94CE-BE9A6AC79DD0}"/>
              </a:ext>
            </a:extLst>
          </p:cNvPr>
          <p:cNvSpPr txBox="1"/>
          <p:nvPr/>
        </p:nvSpPr>
        <p:spPr>
          <a:xfrm>
            <a:off x="551384" y="2471212"/>
            <a:ext cx="3495674" cy="3785652"/>
          </a:xfrm>
          <a:prstGeom prst="rect">
            <a:avLst/>
          </a:prstGeom>
          <a:noFill/>
        </p:spPr>
        <p:txBody>
          <a:bodyPr wrap="square" lIns="0" rIns="0" rtlCol="0">
            <a:spAutoFit/>
          </a:bodyPr>
          <a:lstStyle/>
          <a:p>
            <a:pPr marL="0" marR="0" lvl="0" indent="0" algn="l" defTabSz="914377" rtl="0" eaLnBrk="0" fontAlgn="base" latinLnBrk="0" hangingPunct="0">
              <a:lnSpc>
                <a:spcPct val="100000"/>
              </a:lnSpc>
              <a:spcBef>
                <a:spcPct val="0"/>
              </a:spcBef>
              <a:spcAft>
                <a:spcPct val="0"/>
              </a:spcAft>
              <a:buClrTx/>
              <a:buSzTx/>
              <a:buFontTx/>
              <a:buNone/>
              <a:tabLst/>
              <a:defRPr/>
            </a:pPr>
            <a:r>
              <a:rPr kumimoji="0" lang="de-DE" sz="1200" b="0" i="0" u="none" strike="noStrike" kern="1200" cap="none" spc="0" normalizeH="0" baseline="0" noProof="0" dirty="0">
                <a:ln>
                  <a:noFill/>
                </a:ln>
                <a:solidFill>
                  <a:srgbClr val="000000"/>
                </a:solidFill>
                <a:effectLst/>
                <a:uLnTx/>
                <a:uFillTx/>
                <a:latin typeface="Arial"/>
                <a:ea typeface="ＭＳ Ｐゴシック" charset="-128"/>
                <a:cs typeface="Arial" charset="0"/>
              </a:rPr>
              <a:t>Der weltweite Hunger nach Rohstoffen sowie starke Abhängigkeiten von einzelnen Komponenten führen zu längeren Lieferzeiten und Versorgungseng-pässen. </a:t>
            </a:r>
            <a:r>
              <a:rPr lang="de-DE" sz="1200" dirty="0">
                <a:solidFill>
                  <a:srgbClr val="000000"/>
                </a:solidFill>
                <a:latin typeface="Arial"/>
                <a:cs typeface="Arial" charset="0"/>
              </a:rPr>
              <a:t>Viele Branchen haben daher zunehmend mit Beschaffungsproblemen zu kämpfen.</a:t>
            </a:r>
            <a:endParaRPr kumimoji="0" lang="de-DE" sz="1200" b="1" i="0" u="none" strike="noStrike" kern="1200" cap="none" spc="0" normalizeH="0" baseline="0" noProof="0" dirty="0">
              <a:ln>
                <a:noFill/>
              </a:ln>
              <a:solidFill>
                <a:srgbClr val="000000"/>
              </a:solidFill>
              <a:effectLst/>
              <a:uLnTx/>
              <a:uFillTx/>
              <a:latin typeface="Arial"/>
              <a:ea typeface="ＭＳ Ｐゴシック" charset="-128"/>
              <a:cs typeface="Arial" charset="0"/>
            </a:endParaRPr>
          </a:p>
          <a:p>
            <a:pPr marL="0" marR="0" lvl="0" indent="0" algn="l" defTabSz="914377" rtl="0" eaLnBrk="0" fontAlgn="base" latinLnBrk="0" hangingPunct="0">
              <a:lnSpc>
                <a:spcPct val="100000"/>
              </a:lnSpc>
              <a:spcBef>
                <a:spcPct val="0"/>
              </a:spcBef>
              <a:spcAft>
                <a:spcPct val="0"/>
              </a:spcAft>
              <a:buClrTx/>
              <a:buSzTx/>
              <a:buFontTx/>
              <a:buNone/>
              <a:tabLst/>
              <a:defRPr/>
            </a:pPr>
            <a:endParaRPr kumimoji="0" lang="de-DE" sz="1200" b="1" i="0" u="none" strike="noStrike" kern="1200" cap="none" spc="0" normalizeH="0" baseline="0" noProof="0" dirty="0">
              <a:ln>
                <a:noFill/>
              </a:ln>
              <a:solidFill>
                <a:srgbClr val="000000"/>
              </a:solidFill>
              <a:effectLst/>
              <a:uLnTx/>
              <a:uFillTx/>
              <a:latin typeface="Arial"/>
              <a:ea typeface="ＭＳ Ｐゴシック" charset="-128"/>
              <a:cs typeface="Arial" charset="0"/>
            </a:endParaRPr>
          </a:p>
          <a:p>
            <a:pPr marL="0" marR="0" lvl="0" indent="0" algn="l" defTabSz="914377" rtl="0" eaLnBrk="0" fontAlgn="base" latinLnBrk="0" hangingPunct="0">
              <a:lnSpc>
                <a:spcPct val="100000"/>
              </a:lnSpc>
              <a:spcBef>
                <a:spcPct val="0"/>
              </a:spcBef>
              <a:spcAft>
                <a:spcPct val="0"/>
              </a:spcAft>
              <a:buClrTx/>
              <a:buSzTx/>
              <a:buFontTx/>
              <a:buNone/>
              <a:tabLst/>
              <a:defRPr/>
            </a:pPr>
            <a:r>
              <a:rPr kumimoji="0" lang="de-DE" sz="1200" b="1" i="0" u="none" strike="noStrike" kern="1200" cap="none" spc="0" normalizeH="0" baseline="0" noProof="0" dirty="0">
                <a:ln>
                  <a:noFill/>
                </a:ln>
                <a:solidFill>
                  <a:srgbClr val="000000"/>
                </a:solidFill>
                <a:effectLst/>
                <a:uLnTx/>
                <a:uFillTx/>
                <a:latin typeface="Arial"/>
                <a:ea typeface="ＭＳ Ｐゴシック" charset="-128"/>
                <a:cs typeface="Arial" charset="0"/>
              </a:rPr>
              <a:t>Maßnahmenvorschläge</a:t>
            </a:r>
            <a:endParaRPr kumimoji="0" lang="de-DE" sz="1200" b="0" i="0" u="none" strike="noStrike" kern="1200" cap="none" spc="0" normalizeH="0" baseline="0" noProof="0" dirty="0">
              <a:ln>
                <a:noFill/>
              </a:ln>
              <a:solidFill>
                <a:srgbClr val="000000"/>
              </a:solidFill>
              <a:effectLst/>
              <a:uLnTx/>
              <a:uFillTx/>
              <a:latin typeface="Arial"/>
              <a:ea typeface="ＭＳ Ｐゴシック" charset="-128"/>
              <a:cs typeface="Arial" charset="0"/>
            </a:endParaRPr>
          </a:p>
          <a:p>
            <a:pPr marL="171450" marR="0" lvl="0" indent="-171450" algn="l" defTabSz="914377" rtl="0" eaLnBrk="0" fontAlgn="base" latinLnBrk="0" hangingPunct="0">
              <a:lnSpc>
                <a:spcPct val="100000"/>
              </a:lnSpc>
              <a:spcBef>
                <a:spcPct val="0"/>
              </a:spcBef>
              <a:spcAft>
                <a:spcPct val="0"/>
              </a:spcAft>
              <a:buClrTx/>
              <a:buSzTx/>
              <a:buFont typeface="Arial" panose="020B0604020202020204" pitchFamily="34" charset="0"/>
              <a:buChar char="•"/>
              <a:tabLst/>
              <a:defRPr/>
            </a:pPr>
            <a:r>
              <a:rPr kumimoji="0" lang="de-DE" sz="1200" b="0" i="0" u="none" strike="noStrike" kern="1200" cap="none" spc="0" normalizeH="0" baseline="0" noProof="0" dirty="0">
                <a:ln>
                  <a:noFill/>
                </a:ln>
                <a:solidFill>
                  <a:srgbClr val="000000"/>
                </a:solidFill>
                <a:effectLst/>
                <a:uLnTx/>
                <a:uFillTx/>
                <a:latin typeface="Arial"/>
                <a:ea typeface="ＭＳ Ｐゴシック" charset="-128"/>
                <a:cs typeface="Arial" charset="0"/>
              </a:rPr>
              <a:t>Steigern Sie Ihre Ressourceneffizienz, in der Produktentwicklung und Produktion (Leichtbau, kritische Rohstoffe ersetzen, recyclinggerechte Produkte einsetzen usw.).</a:t>
            </a:r>
          </a:p>
          <a:p>
            <a:pPr marL="171450" marR="0" lvl="0" indent="-171450" algn="l" defTabSz="914377" rtl="0" eaLnBrk="0" fontAlgn="base" latinLnBrk="0" hangingPunct="0">
              <a:lnSpc>
                <a:spcPct val="100000"/>
              </a:lnSpc>
              <a:spcBef>
                <a:spcPct val="0"/>
              </a:spcBef>
              <a:spcAft>
                <a:spcPct val="0"/>
              </a:spcAft>
              <a:buClrTx/>
              <a:buSzTx/>
              <a:buFont typeface="Arial" panose="020B0604020202020204" pitchFamily="34" charset="0"/>
              <a:buChar char="•"/>
              <a:tabLst/>
              <a:defRPr/>
            </a:pPr>
            <a:r>
              <a:rPr lang="de-DE" sz="1200" dirty="0">
                <a:solidFill>
                  <a:srgbClr val="000000"/>
                </a:solidFill>
                <a:latin typeface="Arial"/>
                <a:cs typeface="Arial" charset="0"/>
              </a:rPr>
              <a:t>In vielen Branchen gibt es ein hohes Potential zur Kreislaufschließung. Integrieren Sie in der Produktentwicklung Kriterien zu Modularität und Reparierbarkeit.</a:t>
            </a:r>
            <a:endParaRPr kumimoji="0" lang="de-DE" sz="1200" b="0" i="0" u="none" strike="noStrike" kern="1200" cap="none" spc="0" normalizeH="0" baseline="0" noProof="0" dirty="0">
              <a:ln>
                <a:noFill/>
              </a:ln>
              <a:solidFill>
                <a:srgbClr val="000000"/>
              </a:solidFill>
              <a:effectLst/>
              <a:uLnTx/>
              <a:uFillTx/>
              <a:latin typeface="Arial"/>
              <a:ea typeface="ＭＳ Ｐゴシック" charset="-128"/>
              <a:cs typeface="Arial" charset="0"/>
            </a:endParaRPr>
          </a:p>
          <a:p>
            <a:pPr marL="171450" indent="-171450" algn="l" defTabSz="914377">
              <a:buFont typeface="Arial" panose="020B0604020202020204" pitchFamily="34" charset="0"/>
              <a:buChar char="•"/>
              <a:defRPr/>
            </a:pPr>
            <a:r>
              <a:rPr lang="de-DE" sz="1200" dirty="0">
                <a:solidFill>
                  <a:srgbClr val="000000"/>
                </a:solidFill>
                <a:cs typeface="Arial" charset="0"/>
              </a:rPr>
              <a:t>Bauen Sie enge, kooperative Partnerschaften mit Ihren Lieferanten auf.</a:t>
            </a:r>
          </a:p>
          <a:p>
            <a:pPr marL="171450" indent="-171450" algn="l" defTabSz="914377">
              <a:buFont typeface="Arial" panose="020B0604020202020204" pitchFamily="34" charset="0"/>
              <a:buChar char="•"/>
              <a:defRPr/>
            </a:pPr>
            <a:r>
              <a:rPr lang="de-DE" sz="1200" dirty="0">
                <a:latin typeface="Arial"/>
                <a:cs typeface="Arial" charset="0"/>
              </a:rPr>
              <a:t>Führen Sie ein </a:t>
            </a:r>
            <a:r>
              <a:rPr lang="de-DE" sz="1200" dirty="0">
                <a:latin typeface="Arial"/>
                <a:cs typeface="Arial" charset="0"/>
                <a:hlinkClick r:id="rId4" action="ppaction://hlinksldjump">
                  <a:extLst>
                    <a:ext uri="{A12FA001-AC4F-418D-AE19-62706E023703}">
                      <ahyp:hlinkClr xmlns:ahyp="http://schemas.microsoft.com/office/drawing/2018/hyperlinkcolor" val="tx"/>
                    </a:ext>
                  </a:extLst>
                </a:hlinkClick>
              </a:rPr>
              <a:t>Nachhaltiges Lieferketten-management </a:t>
            </a:r>
            <a:r>
              <a:rPr lang="de-DE" sz="1200" dirty="0">
                <a:latin typeface="Arial"/>
                <a:cs typeface="Arial" charset="0"/>
              </a:rPr>
              <a:t>ein, um Risiken und Chancen bewusst zu steuern.</a:t>
            </a:r>
          </a:p>
        </p:txBody>
      </p:sp>
    </p:spTree>
    <p:extLst>
      <p:ext uri="{BB962C8B-B14F-4D97-AF65-F5344CB8AC3E}">
        <p14:creationId xmlns:p14="http://schemas.microsoft.com/office/powerpoint/2010/main" val="21409036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Motivation und Ziele</a:t>
            </a:r>
          </a:p>
        </p:txBody>
      </p:sp>
      <p:sp>
        <p:nvSpPr>
          <p:cNvPr id="61" name="Fußzeilenplatzhalter 2">
            <a:extLst>
              <a:ext uri="{FF2B5EF4-FFF2-40B4-BE49-F238E27FC236}">
                <a16:creationId xmlns:a16="http://schemas.microsoft.com/office/drawing/2014/main" id="{917B1D4D-812F-4B9A-BA06-C5B0935E3DAC}"/>
              </a:ext>
            </a:extLst>
          </p:cNvPr>
          <p:cNvSpPr>
            <a:spLocks noGrp="1"/>
          </p:cNvSpPr>
          <p:nvPr>
            <p:ph type="ftr" sz="quarter" idx="10"/>
          </p:nvPr>
        </p:nvSpPr>
        <p:spPr/>
        <p:txBody>
          <a:bodyPr/>
          <a:lstStyle/>
          <a:p>
            <a:r>
              <a:rPr lang="de-DE" b="1" dirty="0">
                <a:solidFill>
                  <a:srgbClr val="7B9C2A"/>
                </a:solidFill>
              </a:rPr>
              <a:t>UMWELT. </a:t>
            </a:r>
            <a:r>
              <a:rPr lang="de-DE" b="1" dirty="0">
                <a:solidFill>
                  <a:srgbClr val="F9AA00"/>
                </a:solidFill>
              </a:rPr>
              <a:t>RISIKO. </a:t>
            </a:r>
            <a:r>
              <a:rPr lang="de-DE" b="1" dirty="0"/>
              <a:t>MANAGEMENT. </a:t>
            </a:r>
            <a:r>
              <a:rPr lang="de-DE" dirty="0"/>
              <a:t>| © LfU | IZU Infozentrum UmweltWirtschaft</a:t>
            </a:r>
          </a:p>
        </p:txBody>
      </p:sp>
      <p:sp>
        <p:nvSpPr>
          <p:cNvPr id="7" name="Foliennummernplatzhalter 6"/>
          <p:cNvSpPr>
            <a:spLocks noGrp="1"/>
          </p:cNvSpPr>
          <p:nvPr>
            <p:ph type="sldNum" sz="quarter" idx="4"/>
          </p:nvPr>
        </p:nvSpPr>
        <p:spPr/>
        <p:txBody>
          <a:bodyPr/>
          <a:lstStyle/>
          <a:p>
            <a:pPr defTabSz="914377">
              <a:defRPr/>
            </a:pPr>
            <a:fld id="{894680D0-7A83-433A-9719-C4143F27F647}" type="slidenum">
              <a:rPr lang="de-DE">
                <a:cs typeface="Arial" charset="0"/>
              </a:rPr>
              <a:pPr defTabSz="914377">
                <a:defRPr/>
              </a:pPr>
              <a:t>3</a:t>
            </a:fld>
            <a:endParaRPr lang="de-DE" dirty="0">
              <a:cs typeface="Arial" charset="0"/>
            </a:endParaRPr>
          </a:p>
        </p:txBody>
      </p:sp>
      <p:sp>
        <p:nvSpPr>
          <p:cNvPr id="134" name="Textfeld 133">
            <a:extLst>
              <a:ext uri="{FF2B5EF4-FFF2-40B4-BE49-F238E27FC236}">
                <a16:creationId xmlns:a16="http://schemas.microsoft.com/office/drawing/2014/main" id="{21B57F77-0BEB-4F5F-B596-3E06CCC8543A}"/>
              </a:ext>
            </a:extLst>
          </p:cNvPr>
          <p:cNvSpPr txBox="1"/>
          <p:nvPr/>
        </p:nvSpPr>
        <p:spPr>
          <a:xfrm>
            <a:off x="560464" y="1575133"/>
            <a:ext cx="5676616" cy="830997"/>
          </a:xfrm>
          <a:prstGeom prst="rect">
            <a:avLst/>
          </a:prstGeom>
          <a:noFill/>
        </p:spPr>
        <p:txBody>
          <a:bodyPr wrap="square">
            <a:spAutoFit/>
          </a:bodyPr>
          <a:lstStyle/>
          <a:p>
            <a:pPr marL="0" indent="0" algn="l">
              <a:buNone/>
            </a:pPr>
            <a:r>
              <a:rPr lang="de-DE" sz="1200" b="1" dirty="0"/>
              <a:t>Umwelt-Risikomanagement</a:t>
            </a:r>
            <a:r>
              <a:rPr lang="de-DE" sz="1200" dirty="0"/>
              <a:t> gewinnt durch steigende Komplexität </a:t>
            </a:r>
            <a:r>
              <a:rPr lang="de-DE" sz="1200" b="1" dirty="0"/>
              <a:t>immer mehr Bedeutung für Unternehmen</a:t>
            </a:r>
            <a:r>
              <a:rPr lang="de-DE" sz="1200" dirty="0"/>
              <a:t>. Das zeigt auch der Weltrisikobericht, der jährlich vom Weltwirtschaftsforum veröffentlicht wird. Die </a:t>
            </a:r>
            <a:r>
              <a:rPr lang="de-DE" sz="1200" b="1" dirty="0"/>
              <a:t>Schwerpunkte</a:t>
            </a:r>
            <a:r>
              <a:rPr lang="de-DE" sz="1200" dirty="0"/>
              <a:t> liegen im Jahr 2021 erneut auf </a:t>
            </a:r>
            <a:r>
              <a:rPr lang="de-DE" sz="1200" b="1" dirty="0"/>
              <a:t>Umweltrisiken</a:t>
            </a:r>
            <a:r>
              <a:rPr lang="de-DE" sz="1200" dirty="0"/>
              <a:t>. </a:t>
            </a:r>
          </a:p>
        </p:txBody>
      </p:sp>
      <p:sp>
        <p:nvSpPr>
          <p:cNvPr id="135" name="Textfeld 134">
            <a:extLst>
              <a:ext uri="{FF2B5EF4-FFF2-40B4-BE49-F238E27FC236}">
                <a16:creationId xmlns:a16="http://schemas.microsoft.com/office/drawing/2014/main" id="{1CCE8429-7BC4-4229-AC46-044612796A43}"/>
              </a:ext>
            </a:extLst>
          </p:cNvPr>
          <p:cNvSpPr txBox="1"/>
          <p:nvPr/>
        </p:nvSpPr>
        <p:spPr>
          <a:xfrm>
            <a:off x="6384032" y="1599456"/>
            <a:ext cx="5364000" cy="366424"/>
          </a:xfrm>
          <a:prstGeom prst="rect">
            <a:avLst/>
          </a:prstGeom>
          <a:solidFill>
            <a:srgbClr val="5C8395"/>
          </a:solidFill>
        </p:spPr>
        <p:txBody>
          <a:bodyPr wrap="square" lIns="90000" tIns="90000" bIns="90000" rtlCol="0">
            <a:spAutoFit/>
          </a:bodyPr>
          <a:lstStyle/>
          <a:p>
            <a:pPr algn="ctr" defTabSz="914377">
              <a:defRPr/>
            </a:pPr>
            <a:r>
              <a:rPr lang="de-DE" sz="1200" b="1" dirty="0">
                <a:solidFill>
                  <a:srgbClr val="FFFFFF"/>
                </a:solidFill>
                <a:cs typeface="Arial" charset="0"/>
              </a:rPr>
              <a:t>Was ist das Ziel der Handlungshilfe?</a:t>
            </a:r>
          </a:p>
        </p:txBody>
      </p:sp>
      <p:sp>
        <p:nvSpPr>
          <p:cNvPr id="139" name="Inhaltsplatzhalter 3">
            <a:extLst>
              <a:ext uri="{FF2B5EF4-FFF2-40B4-BE49-F238E27FC236}">
                <a16:creationId xmlns:a16="http://schemas.microsoft.com/office/drawing/2014/main" id="{0D12A2A4-9315-48DA-8625-D4D82F32F25D}"/>
              </a:ext>
            </a:extLst>
          </p:cNvPr>
          <p:cNvSpPr txBox="1">
            <a:spLocks/>
          </p:cNvSpPr>
          <p:nvPr/>
        </p:nvSpPr>
        <p:spPr bwMode="auto">
          <a:xfrm>
            <a:off x="6403906" y="2008593"/>
            <a:ext cx="5422534" cy="273397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0" tIns="45720" rIns="0" bIns="45720" numCol="1" anchor="t" anchorCtr="0" compatLnSpc="1">
            <a:prstTxWarp prst="textNoShape">
              <a:avLst/>
            </a:prstTxWarp>
          </a:bodyPr>
          <a:lstStyle>
            <a:lvl1pPr marL="193675" indent="-193675" algn="l" rtl="0" eaLnBrk="1" fontAlgn="base" hangingPunct="1">
              <a:lnSpc>
                <a:spcPts val="1600"/>
              </a:lnSpc>
              <a:spcBef>
                <a:spcPts val="800"/>
              </a:spcBef>
              <a:spcAft>
                <a:spcPct val="0"/>
              </a:spcAft>
              <a:buClr>
                <a:schemeClr val="tx1"/>
              </a:buClr>
              <a:buChar char="•"/>
              <a:defRPr sz="1200">
                <a:solidFill>
                  <a:schemeClr val="tx1"/>
                </a:solidFill>
                <a:latin typeface="+mn-lt"/>
                <a:ea typeface="+mn-ea"/>
                <a:cs typeface="+mn-cs"/>
              </a:defRPr>
            </a:lvl1pPr>
            <a:lvl2pPr marL="571500" indent="-187325" algn="l" rtl="0" eaLnBrk="1" fontAlgn="base" hangingPunct="1">
              <a:lnSpc>
                <a:spcPts val="1600"/>
              </a:lnSpc>
              <a:spcBef>
                <a:spcPts val="800"/>
              </a:spcBef>
              <a:spcAft>
                <a:spcPct val="0"/>
              </a:spcAft>
              <a:buClr>
                <a:schemeClr val="tx1"/>
              </a:buClr>
              <a:buFont typeface="Arial" charset="0"/>
              <a:buChar char="–"/>
              <a:defRPr sz="1200">
                <a:solidFill>
                  <a:schemeClr val="tx1"/>
                </a:solidFill>
                <a:latin typeface="+mn-lt"/>
                <a:ea typeface="+mn-ea"/>
              </a:defRPr>
            </a:lvl2pPr>
            <a:lvl3pPr marL="1238250" indent="-188913" algn="l" rtl="0" eaLnBrk="1" fontAlgn="base" hangingPunct="1">
              <a:lnSpc>
                <a:spcPts val="1600"/>
              </a:lnSpc>
              <a:spcBef>
                <a:spcPts val="800"/>
              </a:spcBef>
              <a:spcAft>
                <a:spcPct val="0"/>
              </a:spcAft>
              <a:buClr>
                <a:schemeClr val="tx1"/>
              </a:buClr>
              <a:buChar char="•"/>
              <a:defRPr sz="1200">
                <a:solidFill>
                  <a:schemeClr val="tx1"/>
                </a:solidFill>
                <a:latin typeface="+mn-lt"/>
                <a:ea typeface="+mn-ea"/>
              </a:defRPr>
            </a:lvl3pPr>
            <a:lvl4pPr marL="1693863" indent="-228600" algn="l" rtl="0" eaLnBrk="1" fontAlgn="base" hangingPunct="1">
              <a:lnSpc>
                <a:spcPts val="1600"/>
              </a:lnSpc>
              <a:spcBef>
                <a:spcPts val="800"/>
              </a:spcBef>
              <a:spcAft>
                <a:spcPct val="0"/>
              </a:spcAft>
              <a:buChar char="–"/>
              <a:defRPr sz="1200">
                <a:solidFill>
                  <a:schemeClr val="tx1"/>
                </a:solidFill>
                <a:latin typeface="+mn-lt"/>
                <a:ea typeface="+mn-ea"/>
              </a:defRPr>
            </a:lvl4pPr>
            <a:lvl5pPr marL="2112963" indent="-228600" algn="l" rtl="0" eaLnBrk="1" fontAlgn="base" hangingPunct="1">
              <a:lnSpc>
                <a:spcPts val="1600"/>
              </a:lnSpc>
              <a:spcBef>
                <a:spcPts val="800"/>
              </a:spcBef>
              <a:spcAft>
                <a:spcPct val="0"/>
              </a:spcAft>
              <a:buChar char="»"/>
              <a:defRPr sz="1200">
                <a:solidFill>
                  <a:schemeClr val="tx1"/>
                </a:solidFill>
                <a:latin typeface="+mn-lt"/>
                <a:ea typeface="+mn-ea"/>
              </a:defRPr>
            </a:lvl5pPr>
            <a:lvl6pPr marL="2570163" indent="-228600" algn="l" rtl="0" eaLnBrk="1" fontAlgn="base" hangingPunct="1">
              <a:spcBef>
                <a:spcPct val="20000"/>
              </a:spcBef>
              <a:spcAft>
                <a:spcPct val="0"/>
              </a:spcAft>
              <a:buChar char="»"/>
              <a:defRPr sz="1800">
                <a:solidFill>
                  <a:schemeClr val="tx1"/>
                </a:solidFill>
                <a:latin typeface="+mn-lt"/>
                <a:ea typeface="+mn-ea"/>
              </a:defRPr>
            </a:lvl6pPr>
            <a:lvl7pPr marL="3027363" indent="-228600" algn="l" rtl="0" eaLnBrk="1" fontAlgn="base" hangingPunct="1">
              <a:spcBef>
                <a:spcPct val="20000"/>
              </a:spcBef>
              <a:spcAft>
                <a:spcPct val="0"/>
              </a:spcAft>
              <a:buChar char="»"/>
              <a:defRPr sz="1800">
                <a:solidFill>
                  <a:schemeClr val="tx1"/>
                </a:solidFill>
                <a:latin typeface="+mn-lt"/>
                <a:ea typeface="+mn-ea"/>
              </a:defRPr>
            </a:lvl7pPr>
            <a:lvl8pPr marL="3484563" indent="-228600" algn="l" rtl="0" eaLnBrk="1" fontAlgn="base" hangingPunct="1">
              <a:spcBef>
                <a:spcPct val="20000"/>
              </a:spcBef>
              <a:spcAft>
                <a:spcPct val="0"/>
              </a:spcAft>
              <a:buChar char="»"/>
              <a:defRPr sz="1800">
                <a:solidFill>
                  <a:schemeClr val="tx1"/>
                </a:solidFill>
                <a:latin typeface="+mn-lt"/>
                <a:ea typeface="+mn-ea"/>
              </a:defRPr>
            </a:lvl8pPr>
            <a:lvl9pPr marL="3941763" indent="-228600" algn="l" rtl="0" eaLnBrk="1" fontAlgn="base" hangingPunct="1">
              <a:spcBef>
                <a:spcPct val="20000"/>
              </a:spcBef>
              <a:spcAft>
                <a:spcPct val="0"/>
              </a:spcAft>
              <a:buChar char="»"/>
              <a:defRPr sz="1800">
                <a:solidFill>
                  <a:schemeClr val="tx1"/>
                </a:solidFill>
                <a:latin typeface="+mn-lt"/>
                <a:ea typeface="+mn-ea"/>
              </a:defRPr>
            </a:lvl9pPr>
          </a:lstStyle>
          <a:p>
            <a:r>
              <a:rPr lang="de-DE" kern="0" dirty="0"/>
              <a:t>Sie sind </a:t>
            </a:r>
            <a:r>
              <a:rPr lang="de-DE" b="1" kern="0" dirty="0"/>
              <a:t>vorbereitet auf gesetzliche Entwicklungen </a:t>
            </a:r>
            <a:r>
              <a:rPr lang="de-DE" kern="0" dirty="0"/>
              <a:t>in Bezug auf Sorgfaltspflichten und Berichtspflicht und können den „risikobasierten Ansatz“ der Managementnormen zielführend umsetzen.</a:t>
            </a:r>
          </a:p>
          <a:p>
            <a:r>
              <a:rPr lang="de-DE" kern="0" dirty="0"/>
              <a:t>Sie </a:t>
            </a:r>
            <a:r>
              <a:rPr lang="de-DE" b="1" kern="0" dirty="0"/>
              <a:t>kennen die Umweltrisiken </a:t>
            </a:r>
            <a:r>
              <a:rPr lang="de-DE" kern="0" dirty="0"/>
              <a:t>der eigenen Geschäftsaktivitäten und Wertschöpfungskette Ihres Unternehmens. Dabei nehmen Sie einen 360-Grad-Blick ein. Diverse Quellen möglicher Risiken werden betrachtet. </a:t>
            </a:r>
          </a:p>
          <a:p>
            <a:r>
              <a:rPr lang="de-DE" kern="0" dirty="0"/>
              <a:t>Sie kennen Methoden, die Ihnen helfen </a:t>
            </a:r>
            <a:r>
              <a:rPr lang="de-DE" b="1" kern="0" dirty="0"/>
              <a:t>Risiken</a:t>
            </a:r>
            <a:r>
              <a:rPr lang="de-DE" kern="0" dirty="0"/>
              <a:t> </a:t>
            </a:r>
            <a:r>
              <a:rPr lang="de-DE" b="1" kern="0" dirty="0"/>
              <a:t>systematisch</a:t>
            </a:r>
            <a:r>
              <a:rPr lang="de-DE" kern="0" dirty="0"/>
              <a:t> zu </a:t>
            </a:r>
            <a:r>
              <a:rPr lang="de-DE" b="1" kern="0" dirty="0"/>
              <a:t>identifizieren</a:t>
            </a:r>
            <a:r>
              <a:rPr lang="de-DE" kern="0" dirty="0"/>
              <a:t>. </a:t>
            </a:r>
          </a:p>
          <a:p>
            <a:r>
              <a:rPr lang="de-DE" kern="0" dirty="0"/>
              <a:t>Sie können die identifizieren </a:t>
            </a:r>
            <a:r>
              <a:rPr lang="de-DE" b="1" kern="0" dirty="0"/>
              <a:t>Risiken priorisieren</a:t>
            </a:r>
            <a:r>
              <a:rPr lang="de-DE" kern="0" dirty="0"/>
              <a:t>.</a:t>
            </a:r>
          </a:p>
          <a:p>
            <a:r>
              <a:rPr lang="de-DE" kern="0" dirty="0"/>
              <a:t>Sie entwickeln </a:t>
            </a:r>
            <a:r>
              <a:rPr lang="de-DE" b="1" kern="0" dirty="0"/>
              <a:t>unternehmensspezifische Maßnahmen </a:t>
            </a:r>
            <a:r>
              <a:rPr lang="de-DE" kern="0" dirty="0"/>
              <a:t>zum aktiven Umgang mit Risiken und zur Überführung in Ihr Managementsystem. </a:t>
            </a:r>
          </a:p>
          <a:p>
            <a:r>
              <a:rPr lang="de-DE" kern="0" dirty="0"/>
              <a:t>Sie nehmen die </a:t>
            </a:r>
            <a:r>
              <a:rPr lang="de-DE" b="1" kern="0" dirty="0"/>
              <a:t>Unternehmensperspektive </a:t>
            </a:r>
            <a:r>
              <a:rPr lang="de-DE" kern="0" dirty="0"/>
              <a:t>ein, sodass Sie insbesondere Umweltrisiken zuvorkommen bzw. entgegenwirken, welche in Wechselwirkung kurz-, mittel- und langfristig auch indirekt Ihr Unternehmen betreffen können z.B. in Form eines Imagerisikos. </a:t>
            </a:r>
          </a:p>
          <a:p>
            <a:endParaRPr lang="de-DE" kern="0" dirty="0"/>
          </a:p>
        </p:txBody>
      </p:sp>
      <p:sp>
        <p:nvSpPr>
          <p:cNvPr id="67" name="Textfeld 5">
            <a:extLst>
              <a:ext uri="{FF2B5EF4-FFF2-40B4-BE49-F238E27FC236}">
                <a16:creationId xmlns:a16="http://schemas.microsoft.com/office/drawing/2014/main" id="{1EC00A32-2F0A-45E0-8E28-C5A9555CBC08}"/>
              </a:ext>
            </a:extLst>
          </p:cNvPr>
          <p:cNvSpPr txBox="1"/>
          <p:nvPr/>
        </p:nvSpPr>
        <p:spPr>
          <a:xfrm>
            <a:off x="6068304" y="5661248"/>
            <a:ext cx="1467856" cy="553998"/>
          </a:xfrm>
          <a:prstGeom prst="rect">
            <a:avLst/>
          </a:prstGeom>
          <a:noFill/>
        </p:spPr>
        <p:txBody>
          <a:bodyPr wrap="square">
            <a:spAutoFit/>
          </a:bodyPr>
          <a:lstStyle/>
          <a:p>
            <a:pPr algn="l" defTabSz="914377"/>
            <a:r>
              <a:rPr lang="de-DE" sz="1000" i="1" dirty="0">
                <a:solidFill>
                  <a:srgbClr val="000000"/>
                </a:solidFill>
                <a:cs typeface="Arial" charset="0"/>
              </a:rPr>
              <a:t>In Anlehnung an Weltrisikobericht des WEF, 2021</a:t>
            </a:r>
          </a:p>
        </p:txBody>
      </p:sp>
      <p:grpSp>
        <p:nvGrpSpPr>
          <p:cNvPr id="8" name="Gruppieren 7">
            <a:extLst>
              <a:ext uri="{FF2B5EF4-FFF2-40B4-BE49-F238E27FC236}">
                <a16:creationId xmlns:a16="http://schemas.microsoft.com/office/drawing/2014/main" id="{15E4716D-05E3-4910-A697-BFCCFF3F526C}"/>
              </a:ext>
            </a:extLst>
          </p:cNvPr>
          <p:cNvGrpSpPr/>
          <p:nvPr/>
        </p:nvGrpSpPr>
        <p:grpSpPr>
          <a:xfrm>
            <a:off x="604067" y="2636912"/>
            <a:ext cx="5443933" cy="3517466"/>
            <a:chOff x="617257" y="2847453"/>
            <a:chExt cx="5443933" cy="3517466"/>
          </a:xfrm>
          <a:effectLst>
            <a:outerShdw blurRad="50800" dist="38100" dir="2700000" algn="tl" rotWithShape="0">
              <a:prstClr val="black">
                <a:alpha val="40000"/>
              </a:prstClr>
            </a:outerShdw>
          </a:effectLst>
        </p:grpSpPr>
        <p:sp>
          <p:nvSpPr>
            <p:cNvPr id="3" name="Rechteck 2">
              <a:extLst>
                <a:ext uri="{FF2B5EF4-FFF2-40B4-BE49-F238E27FC236}">
                  <a16:creationId xmlns:a16="http://schemas.microsoft.com/office/drawing/2014/main" id="{4CDD667D-923C-4C8B-B03D-4FA2C4D20120}"/>
                </a:ext>
              </a:extLst>
            </p:cNvPr>
            <p:cNvSpPr/>
            <p:nvPr/>
          </p:nvSpPr>
          <p:spPr bwMode="auto">
            <a:xfrm>
              <a:off x="626053" y="2865174"/>
              <a:ext cx="5413862" cy="1732071"/>
            </a:xfrm>
            <a:prstGeom prst="rect">
              <a:avLst/>
            </a:prstGeom>
            <a:solidFill>
              <a:srgbClr val="DEE5EA"/>
            </a:solidFill>
            <a:ln w="9525" cap="flat" cmpd="sng" algn="ctr">
              <a:solidFill>
                <a:srgbClr val="DEE5EA"/>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endParaRPr kumimoji="0" lang="en-AU" sz="2400" b="0" i="0" u="none" strike="noStrike" cap="none" normalizeH="0" baseline="0" dirty="0">
                <a:ln>
                  <a:noFill/>
                </a:ln>
                <a:solidFill>
                  <a:schemeClr val="tx1"/>
                </a:solidFill>
                <a:effectLst/>
                <a:latin typeface="Arial" charset="0"/>
                <a:ea typeface="ＭＳ Ｐゴシック" charset="-128"/>
              </a:endParaRPr>
            </a:p>
          </p:txBody>
        </p:sp>
        <p:sp>
          <p:nvSpPr>
            <p:cNvPr id="15" name="Ellipse 14">
              <a:extLst>
                <a:ext uri="{FF2B5EF4-FFF2-40B4-BE49-F238E27FC236}">
                  <a16:creationId xmlns:a16="http://schemas.microsoft.com/office/drawing/2014/main" id="{D0092FA8-AEE8-4834-80F1-EFE9A12FCF50}"/>
                </a:ext>
              </a:extLst>
            </p:cNvPr>
            <p:cNvSpPr/>
            <p:nvPr/>
          </p:nvSpPr>
          <p:spPr bwMode="auto">
            <a:xfrm>
              <a:off x="918118" y="3724472"/>
              <a:ext cx="286005" cy="277554"/>
            </a:xfrm>
            <a:prstGeom prst="ellipse">
              <a:avLst/>
            </a:prstGeom>
            <a:solidFill>
              <a:srgbClr val="00844B"/>
            </a:solidFill>
            <a:ln w="9525" cap="flat" cmpd="sng" algn="ctr">
              <a:solidFill>
                <a:srgbClr val="00844B"/>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endParaRPr kumimoji="0" lang="en-AU" sz="2400" b="0" i="0" u="none" strike="noStrike" cap="none" normalizeH="0" baseline="0" dirty="0">
                <a:ln>
                  <a:noFill/>
                </a:ln>
                <a:solidFill>
                  <a:schemeClr val="tx1"/>
                </a:solidFill>
                <a:effectLst/>
                <a:latin typeface="Arial" charset="0"/>
                <a:ea typeface="ＭＳ Ｐゴシック" charset="-128"/>
              </a:endParaRPr>
            </a:p>
          </p:txBody>
        </p:sp>
        <p:sp>
          <p:nvSpPr>
            <p:cNvPr id="25" name="Ellipse 24">
              <a:extLst>
                <a:ext uri="{FF2B5EF4-FFF2-40B4-BE49-F238E27FC236}">
                  <a16:creationId xmlns:a16="http://schemas.microsoft.com/office/drawing/2014/main" id="{2A69D990-2DB3-45AE-806C-BBBC670638E8}"/>
                </a:ext>
              </a:extLst>
            </p:cNvPr>
            <p:cNvSpPr/>
            <p:nvPr/>
          </p:nvSpPr>
          <p:spPr bwMode="auto">
            <a:xfrm>
              <a:off x="1655609" y="3725494"/>
              <a:ext cx="286005" cy="277554"/>
            </a:xfrm>
            <a:prstGeom prst="ellipse">
              <a:avLst/>
            </a:prstGeom>
            <a:solidFill>
              <a:srgbClr val="00844B"/>
            </a:solidFill>
            <a:ln w="9525" cap="flat" cmpd="sng" algn="ctr">
              <a:solidFill>
                <a:srgbClr val="00844B"/>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endParaRPr kumimoji="0" lang="en-AU" sz="2400" b="0" i="0" u="none" strike="noStrike" cap="none" normalizeH="0" baseline="0" dirty="0">
                <a:ln>
                  <a:noFill/>
                </a:ln>
                <a:solidFill>
                  <a:schemeClr val="tx1"/>
                </a:solidFill>
                <a:effectLst/>
                <a:latin typeface="Arial" charset="0"/>
                <a:ea typeface="ＭＳ Ｐゴシック" charset="-128"/>
              </a:endParaRPr>
            </a:p>
          </p:txBody>
        </p:sp>
        <p:sp>
          <p:nvSpPr>
            <p:cNvPr id="26" name="Ellipse 25">
              <a:extLst>
                <a:ext uri="{FF2B5EF4-FFF2-40B4-BE49-F238E27FC236}">
                  <a16:creationId xmlns:a16="http://schemas.microsoft.com/office/drawing/2014/main" id="{D97EF6B1-6F16-43EF-BAF4-AE171C6C2F3B}"/>
                </a:ext>
              </a:extLst>
            </p:cNvPr>
            <p:cNvSpPr/>
            <p:nvPr/>
          </p:nvSpPr>
          <p:spPr bwMode="auto">
            <a:xfrm>
              <a:off x="2391056" y="3719879"/>
              <a:ext cx="286005" cy="277554"/>
            </a:xfrm>
            <a:prstGeom prst="ellipse">
              <a:avLst/>
            </a:prstGeom>
            <a:solidFill>
              <a:srgbClr val="00844B"/>
            </a:solidFill>
            <a:ln w="9525" cap="flat" cmpd="sng" algn="ctr">
              <a:solidFill>
                <a:srgbClr val="00844B"/>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endParaRPr kumimoji="0" lang="en-AU" sz="2400" b="0" i="0" u="none" strike="noStrike" cap="none" normalizeH="0" baseline="0" dirty="0">
                <a:ln>
                  <a:noFill/>
                </a:ln>
                <a:solidFill>
                  <a:schemeClr val="tx1"/>
                </a:solidFill>
                <a:effectLst/>
                <a:latin typeface="Arial" charset="0"/>
                <a:ea typeface="ＭＳ Ｐゴシック" charset="-128"/>
              </a:endParaRPr>
            </a:p>
          </p:txBody>
        </p:sp>
        <p:sp>
          <p:nvSpPr>
            <p:cNvPr id="30" name="Ellipse 29">
              <a:extLst>
                <a:ext uri="{FF2B5EF4-FFF2-40B4-BE49-F238E27FC236}">
                  <a16:creationId xmlns:a16="http://schemas.microsoft.com/office/drawing/2014/main" id="{23E3D13C-53EA-44D2-8C0B-23E7AF28C7A2}"/>
                </a:ext>
              </a:extLst>
            </p:cNvPr>
            <p:cNvSpPr/>
            <p:nvPr/>
          </p:nvSpPr>
          <p:spPr bwMode="auto">
            <a:xfrm>
              <a:off x="3125957" y="3718285"/>
              <a:ext cx="286005" cy="277554"/>
            </a:xfrm>
            <a:prstGeom prst="ellipse">
              <a:avLst/>
            </a:prstGeom>
            <a:solidFill>
              <a:srgbClr val="E52716"/>
            </a:solidFill>
            <a:ln w="9525" cap="flat" cmpd="sng" algn="ctr">
              <a:solidFill>
                <a:srgbClr val="E52716"/>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endParaRPr kumimoji="0" lang="en-AU" sz="2400" b="0" i="0" u="none" strike="noStrike" cap="none" normalizeH="0" baseline="0" dirty="0">
                <a:ln>
                  <a:noFill/>
                </a:ln>
                <a:solidFill>
                  <a:schemeClr val="tx1"/>
                </a:solidFill>
                <a:effectLst/>
                <a:latin typeface="Arial" charset="0"/>
                <a:ea typeface="ＭＳ Ｐゴシック" charset="-128"/>
              </a:endParaRPr>
            </a:p>
          </p:txBody>
        </p:sp>
        <p:sp>
          <p:nvSpPr>
            <p:cNvPr id="31" name="Ellipse 30">
              <a:extLst>
                <a:ext uri="{FF2B5EF4-FFF2-40B4-BE49-F238E27FC236}">
                  <a16:creationId xmlns:a16="http://schemas.microsoft.com/office/drawing/2014/main" id="{D273597D-183D-475D-9F77-6FF63A37D1F4}"/>
                </a:ext>
              </a:extLst>
            </p:cNvPr>
            <p:cNvSpPr/>
            <p:nvPr/>
          </p:nvSpPr>
          <p:spPr bwMode="auto">
            <a:xfrm>
              <a:off x="3862386" y="3724472"/>
              <a:ext cx="286005" cy="277554"/>
            </a:xfrm>
            <a:prstGeom prst="ellipse">
              <a:avLst/>
            </a:prstGeom>
            <a:solidFill>
              <a:srgbClr val="00844B"/>
            </a:solidFill>
            <a:ln w="9525" cap="flat" cmpd="sng" algn="ctr">
              <a:solidFill>
                <a:srgbClr val="00844B"/>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endParaRPr kumimoji="0" lang="en-AU" sz="2400" b="0" i="0" u="none" strike="noStrike" cap="none" normalizeH="0" baseline="0" dirty="0">
                <a:ln>
                  <a:noFill/>
                </a:ln>
                <a:solidFill>
                  <a:schemeClr val="tx1"/>
                </a:solidFill>
                <a:effectLst/>
                <a:latin typeface="Arial" charset="0"/>
                <a:ea typeface="ＭＳ Ｐゴシック" charset="-128"/>
              </a:endParaRPr>
            </a:p>
          </p:txBody>
        </p:sp>
        <p:sp>
          <p:nvSpPr>
            <p:cNvPr id="32" name="Ellipse 31">
              <a:extLst>
                <a:ext uri="{FF2B5EF4-FFF2-40B4-BE49-F238E27FC236}">
                  <a16:creationId xmlns:a16="http://schemas.microsoft.com/office/drawing/2014/main" id="{5353B055-7062-41E7-8401-F3741E71546C}"/>
                </a:ext>
              </a:extLst>
            </p:cNvPr>
            <p:cNvSpPr/>
            <p:nvPr/>
          </p:nvSpPr>
          <p:spPr bwMode="auto">
            <a:xfrm>
              <a:off x="4595641" y="3724472"/>
              <a:ext cx="286005" cy="277554"/>
            </a:xfrm>
            <a:prstGeom prst="ellipse">
              <a:avLst/>
            </a:prstGeom>
            <a:solidFill>
              <a:srgbClr val="902172"/>
            </a:solidFill>
            <a:ln w="9525" cap="flat" cmpd="sng" algn="ctr">
              <a:solidFill>
                <a:srgbClr val="90217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endParaRPr kumimoji="0" lang="en-AU" sz="2400" b="0" i="0" u="none" strike="noStrike" cap="none" normalizeH="0" baseline="0" dirty="0">
                <a:ln>
                  <a:noFill/>
                </a:ln>
                <a:solidFill>
                  <a:schemeClr val="tx1"/>
                </a:solidFill>
                <a:effectLst/>
                <a:latin typeface="Arial" charset="0"/>
                <a:ea typeface="ＭＳ Ｐゴシック" charset="-128"/>
              </a:endParaRPr>
            </a:p>
          </p:txBody>
        </p:sp>
        <p:sp>
          <p:nvSpPr>
            <p:cNvPr id="33" name="Ellipse 32">
              <a:extLst>
                <a:ext uri="{FF2B5EF4-FFF2-40B4-BE49-F238E27FC236}">
                  <a16:creationId xmlns:a16="http://schemas.microsoft.com/office/drawing/2014/main" id="{10281287-8E57-4FA8-B504-D2DF75A1EA2F}"/>
                </a:ext>
              </a:extLst>
            </p:cNvPr>
            <p:cNvSpPr/>
            <p:nvPr/>
          </p:nvSpPr>
          <p:spPr bwMode="auto">
            <a:xfrm>
              <a:off x="5330197" y="3716433"/>
              <a:ext cx="286005" cy="277554"/>
            </a:xfrm>
            <a:prstGeom prst="ellipse">
              <a:avLst/>
            </a:prstGeom>
            <a:solidFill>
              <a:srgbClr val="902172"/>
            </a:solidFill>
            <a:ln w="9525" cap="flat" cmpd="sng" algn="ctr">
              <a:solidFill>
                <a:srgbClr val="90217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endParaRPr kumimoji="0" lang="en-AU" sz="2400" b="0" i="0" u="none" strike="noStrike" cap="none" normalizeH="0" baseline="0" dirty="0">
                <a:ln>
                  <a:noFill/>
                </a:ln>
                <a:solidFill>
                  <a:schemeClr val="tx1"/>
                </a:solidFill>
                <a:effectLst/>
                <a:latin typeface="Arial" charset="0"/>
                <a:ea typeface="ＭＳ Ｐゴシック" charset="-128"/>
              </a:endParaRPr>
            </a:p>
          </p:txBody>
        </p:sp>
        <p:cxnSp>
          <p:nvCxnSpPr>
            <p:cNvPr id="6" name="Gerader Verbinder 5">
              <a:extLst>
                <a:ext uri="{FF2B5EF4-FFF2-40B4-BE49-F238E27FC236}">
                  <a16:creationId xmlns:a16="http://schemas.microsoft.com/office/drawing/2014/main" id="{F7416A85-A0F0-405F-AADB-206E0764AF6F}"/>
                </a:ext>
              </a:extLst>
            </p:cNvPr>
            <p:cNvCxnSpPr/>
            <p:nvPr/>
          </p:nvCxnSpPr>
          <p:spPr bwMode="auto">
            <a:xfrm flipV="1">
              <a:off x="1061120" y="3477207"/>
              <a:ext cx="0" cy="247265"/>
            </a:xfrm>
            <a:prstGeom prst="line">
              <a:avLst/>
            </a:prstGeom>
            <a:solidFill>
              <a:schemeClr val="accent1"/>
            </a:solidFill>
            <a:ln w="19050" cap="flat" cmpd="sng" algn="ctr">
              <a:solidFill>
                <a:schemeClr val="tx1">
                  <a:lumMod val="50000"/>
                  <a:lumOff val="50000"/>
                </a:schemeClr>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1" name="Rechteck 10">
              <a:extLst>
                <a:ext uri="{FF2B5EF4-FFF2-40B4-BE49-F238E27FC236}">
                  <a16:creationId xmlns:a16="http://schemas.microsoft.com/office/drawing/2014/main" id="{6EE70621-1665-4203-B9CA-55A23D4C0B50}"/>
                </a:ext>
              </a:extLst>
            </p:cNvPr>
            <p:cNvSpPr/>
            <p:nvPr/>
          </p:nvSpPr>
          <p:spPr bwMode="auto">
            <a:xfrm>
              <a:off x="625465" y="2847453"/>
              <a:ext cx="5422534" cy="234951"/>
            </a:xfrm>
            <a:prstGeom prst="rect">
              <a:avLst/>
            </a:prstGeom>
            <a:solidFill>
              <a:srgbClr val="5C8395"/>
            </a:solidFill>
            <a:ln w="9525" cap="flat" cmpd="sng" algn="ctr">
              <a:solidFill>
                <a:srgbClr val="5C8395"/>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de-DE" sz="1100" b="1" i="0" u="none" strike="noStrike" cap="none" normalizeH="0" baseline="0" dirty="0">
                  <a:ln>
                    <a:noFill/>
                  </a:ln>
                  <a:solidFill>
                    <a:schemeClr val="bg1"/>
                  </a:solidFill>
                  <a:effectLst/>
                  <a:latin typeface="Arial" charset="0"/>
                  <a:ea typeface="ＭＳ Ｐゴシック" charset="-128"/>
                </a:rPr>
                <a:t>Top 7 Risiken nach </a:t>
              </a:r>
              <a:r>
                <a:rPr lang="de-DE" sz="1100" b="1" dirty="0">
                  <a:solidFill>
                    <a:schemeClr val="bg1"/>
                  </a:solidFill>
                </a:rPr>
                <a:t>Eintrittswa</a:t>
              </a:r>
              <a:r>
                <a:rPr kumimoji="0" lang="de-DE" sz="1100" b="1" i="0" u="none" strike="noStrike" cap="none" normalizeH="0" baseline="0" dirty="0">
                  <a:ln>
                    <a:noFill/>
                  </a:ln>
                  <a:solidFill>
                    <a:schemeClr val="bg1"/>
                  </a:solidFill>
                  <a:effectLst/>
                  <a:latin typeface="Arial" charset="0"/>
                  <a:ea typeface="ＭＳ Ｐゴシック" charset="-128"/>
                </a:rPr>
                <a:t>hrscheinlichkeit</a:t>
              </a:r>
              <a:endParaRPr kumimoji="0" lang="en-AU" sz="1100" b="1" i="0" u="none" strike="noStrike" cap="none" normalizeH="0" baseline="0" dirty="0">
                <a:ln>
                  <a:noFill/>
                </a:ln>
                <a:solidFill>
                  <a:schemeClr val="bg1"/>
                </a:solidFill>
                <a:effectLst/>
                <a:latin typeface="Arial" charset="0"/>
                <a:ea typeface="ＭＳ Ｐゴシック" charset="-128"/>
              </a:endParaRPr>
            </a:p>
          </p:txBody>
        </p:sp>
        <p:sp>
          <p:nvSpPr>
            <p:cNvPr id="13" name="Textfeld 12">
              <a:extLst>
                <a:ext uri="{FF2B5EF4-FFF2-40B4-BE49-F238E27FC236}">
                  <a16:creationId xmlns:a16="http://schemas.microsoft.com/office/drawing/2014/main" id="{AE95AA75-7AD8-48CE-BEE1-ACA9A6C7FC2F}"/>
                </a:ext>
              </a:extLst>
            </p:cNvPr>
            <p:cNvSpPr txBox="1"/>
            <p:nvPr/>
          </p:nvSpPr>
          <p:spPr>
            <a:xfrm>
              <a:off x="710242" y="3082310"/>
              <a:ext cx="987762" cy="402616"/>
            </a:xfrm>
            <a:prstGeom prst="rect">
              <a:avLst/>
            </a:prstGeom>
            <a:noFill/>
          </p:spPr>
          <p:txBody>
            <a:bodyPr wrap="square" rtlCol="0">
              <a:spAutoFit/>
            </a:bodyPr>
            <a:lstStyle/>
            <a:p>
              <a:pPr algn="l"/>
              <a:r>
                <a:rPr lang="de-DE" sz="1000" dirty="0"/>
                <a:t>Extremwetter-ereignisse</a:t>
              </a:r>
              <a:endParaRPr lang="en-AU" sz="900" dirty="0"/>
            </a:p>
          </p:txBody>
        </p:sp>
        <p:cxnSp>
          <p:nvCxnSpPr>
            <p:cNvPr id="38" name="Gerader Verbinder 37">
              <a:extLst>
                <a:ext uri="{FF2B5EF4-FFF2-40B4-BE49-F238E27FC236}">
                  <a16:creationId xmlns:a16="http://schemas.microsoft.com/office/drawing/2014/main" id="{D7650344-B92C-4C14-BBED-1EA0EAC52D26}"/>
                </a:ext>
              </a:extLst>
            </p:cNvPr>
            <p:cNvCxnSpPr/>
            <p:nvPr/>
          </p:nvCxnSpPr>
          <p:spPr bwMode="auto">
            <a:xfrm flipV="1">
              <a:off x="1798611" y="4002026"/>
              <a:ext cx="0" cy="239227"/>
            </a:xfrm>
            <a:prstGeom prst="line">
              <a:avLst/>
            </a:prstGeom>
            <a:solidFill>
              <a:schemeClr val="accent1"/>
            </a:solidFill>
            <a:ln w="19050" cap="flat" cmpd="sng" algn="ctr">
              <a:solidFill>
                <a:schemeClr val="tx1">
                  <a:lumMod val="50000"/>
                  <a:lumOff val="50000"/>
                </a:schemeClr>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8" name="Gerader Verbinder 47">
              <a:extLst>
                <a:ext uri="{FF2B5EF4-FFF2-40B4-BE49-F238E27FC236}">
                  <a16:creationId xmlns:a16="http://schemas.microsoft.com/office/drawing/2014/main" id="{87A184BF-5C6D-4E76-B37F-F1E7610CA2D3}"/>
                </a:ext>
              </a:extLst>
            </p:cNvPr>
            <p:cNvCxnSpPr/>
            <p:nvPr/>
          </p:nvCxnSpPr>
          <p:spPr bwMode="auto">
            <a:xfrm flipV="1">
              <a:off x="2534058" y="3510013"/>
              <a:ext cx="0" cy="217298"/>
            </a:xfrm>
            <a:prstGeom prst="line">
              <a:avLst/>
            </a:prstGeom>
            <a:solidFill>
              <a:schemeClr val="accent1"/>
            </a:solidFill>
            <a:ln w="19050" cap="flat" cmpd="sng" algn="ctr">
              <a:solidFill>
                <a:schemeClr val="tx1">
                  <a:lumMod val="50000"/>
                  <a:lumOff val="50000"/>
                </a:schemeClr>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9" name="Gerader Verbinder 48">
              <a:extLst>
                <a:ext uri="{FF2B5EF4-FFF2-40B4-BE49-F238E27FC236}">
                  <a16:creationId xmlns:a16="http://schemas.microsoft.com/office/drawing/2014/main" id="{97587CAC-FCF1-43F8-8296-B35F8987A50A}"/>
                </a:ext>
              </a:extLst>
            </p:cNvPr>
            <p:cNvCxnSpPr/>
            <p:nvPr/>
          </p:nvCxnSpPr>
          <p:spPr bwMode="auto">
            <a:xfrm flipV="1">
              <a:off x="3268959" y="3998007"/>
              <a:ext cx="0" cy="247265"/>
            </a:xfrm>
            <a:prstGeom prst="line">
              <a:avLst/>
            </a:prstGeom>
            <a:solidFill>
              <a:schemeClr val="accent1"/>
            </a:solidFill>
            <a:ln w="19050" cap="flat" cmpd="sng" algn="ctr">
              <a:solidFill>
                <a:schemeClr val="tx1">
                  <a:lumMod val="50000"/>
                  <a:lumOff val="50000"/>
                </a:schemeClr>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0" name="Gerader Verbinder 49">
              <a:extLst>
                <a:ext uri="{FF2B5EF4-FFF2-40B4-BE49-F238E27FC236}">
                  <a16:creationId xmlns:a16="http://schemas.microsoft.com/office/drawing/2014/main" id="{B25982F7-5CCC-42F1-AFA3-1C33DC1A0044}"/>
                </a:ext>
              </a:extLst>
            </p:cNvPr>
            <p:cNvCxnSpPr/>
            <p:nvPr/>
          </p:nvCxnSpPr>
          <p:spPr bwMode="auto">
            <a:xfrm flipV="1">
              <a:off x="4005389" y="3477207"/>
              <a:ext cx="0" cy="247265"/>
            </a:xfrm>
            <a:prstGeom prst="line">
              <a:avLst/>
            </a:prstGeom>
            <a:solidFill>
              <a:schemeClr val="accent1"/>
            </a:solidFill>
            <a:ln w="19050" cap="flat" cmpd="sng" algn="ctr">
              <a:solidFill>
                <a:schemeClr val="tx1">
                  <a:lumMod val="50000"/>
                  <a:lumOff val="50000"/>
                </a:schemeClr>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1" name="Textfeld 50">
              <a:extLst>
                <a:ext uri="{FF2B5EF4-FFF2-40B4-BE49-F238E27FC236}">
                  <a16:creationId xmlns:a16="http://schemas.microsoft.com/office/drawing/2014/main" id="{3644C8BB-2D90-4803-BF75-2EB67A209588}"/>
                </a:ext>
              </a:extLst>
            </p:cNvPr>
            <p:cNvSpPr txBox="1"/>
            <p:nvPr/>
          </p:nvSpPr>
          <p:spPr>
            <a:xfrm>
              <a:off x="2082312" y="3120123"/>
              <a:ext cx="1452792" cy="397448"/>
            </a:xfrm>
            <a:prstGeom prst="rect">
              <a:avLst/>
            </a:prstGeom>
            <a:noFill/>
          </p:spPr>
          <p:txBody>
            <a:bodyPr wrap="square" rtlCol="0">
              <a:spAutoFit/>
            </a:bodyPr>
            <a:lstStyle/>
            <a:p>
              <a:pPr algn="l"/>
              <a:r>
                <a:rPr lang="de-DE" sz="1000" dirty="0"/>
                <a:t>Menschenverursachte Umweltschäden</a:t>
              </a:r>
              <a:endParaRPr lang="en-AU" sz="1000" dirty="0"/>
            </a:p>
          </p:txBody>
        </p:sp>
        <p:sp>
          <p:nvSpPr>
            <p:cNvPr id="53" name="Textfeld 52">
              <a:extLst>
                <a:ext uri="{FF2B5EF4-FFF2-40B4-BE49-F238E27FC236}">
                  <a16:creationId xmlns:a16="http://schemas.microsoft.com/office/drawing/2014/main" id="{E8D3FF74-0F96-4CEA-9273-D814BCB7783D}"/>
                </a:ext>
              </a:extLst>
            </p:cNvPr>
            <p:cNvSpPr txBox="1"/>
            <p:nvPr/>
          </p:nvSpPr>
          <p:spPr>
            <a:xfrm>
              <a:off x="2677061" y="4234808"/>
              <a:ext cx="1367770" cy="247763"/>
            </a:xfrm>
            <a:prstGeom prst="rect">
              <a:avLst/>
            </a:prstGeom>
            <a:noFill/>
          </p:spPr>
          <p:txBody>
            <a:bodyPr wrap="square" rtlCol="0">
              <a:spAutoFit/>
            </a:bodyPr>
            <a:lstStyle/>
            <a:p>
              <a:pPr algn="l"/>
              <a:r>
                <a:rPr lang="de-DE" sz="1000" dirty="0"/>
                <a:t>Infektionskrankheit</a:t>
              </a:r>
              <a:endParaRPr lang="en-AU" sz="1000" dirty="0"/>
            </a:p>
          </p:txBody>
        </p:sp>
        <p:sp>
          <p:nvSpPr>
            <p:cNvPr id="54" name="Textfeld 53">
              <a:extLst>
                <a:ext uri="{FF2B5EF4-FFF2-40B4-BE49-F238E27FC236}">
                  <a16:creationId xmlns:a16="http://schemas.microsoft.com/office/drawing/2014/main" id="{005EE60F-3299-457E-8803-905E1CE56251}"/>
                </a:ext>
              </a:extLst>
            </p:cNvPr>
            <p:cNvSpPr txBox="1"/>
            <p:nvPr/>
          </p:nvSpPr>
          <p:spPr>
            <a:xfrm>
              <a:off x="3575661" y="3086423"/>
              <a:ext cx="1415702" cy="402616"/>
            </a:xfrm>
            <a:prstGeom prst="rect">
              <a:avLst/>
            </a:prstGeom>
            <a:noFill/>
          </p:spPr>
          <p:txBody>
            <a:bodyPr wrap="square" rtlCol="0">
              <a:spAutoFit/>
            </a:bodyPr>
            <a:lstStyle/>
            <a:p>
              <a:pPr algn="l"/>
              <a:r>
                <a:rPr lang="de-DE" sz="1000" dirty="0"/>
                <a:t>Verlust der biologischen Vielfalt</a:t>
              </a:r>
              <a:endParaRPr lang="en-AU" sz="1000" dirty="0"/>
            </a:p>
          </p:txBody>
        </p:sp>
        <p:cxnSp>
          <p:nvCxnSpPr>
            <p:cNvPr id="55" name="Gerader Verbinder 54">
              <a:extLst>
                <a:ext uri="{FF2B5EF4-FFF2-40B4-BE49-F238E27FC236}">
                  <a16:creationId xmlns:a16="http://schemas.microsoft.com/office/drawing/2014/main" id="{7DA19C9A-428F-47EC-AA4C-F0F158871EB3}"/>
                </a:ext>
              </a:extLst>
            </p:cNvPr>
            <p:cNvCxnSpPr/>
            <p:nvPr/>
          </p:nvCxnSpPr>
          <p:spPr bwMode="auto">
            <a:xfrm flipV="1">
              <a:off x="4738643" y="3998007"/>
              <a:ext cx="0" cy="247265"/>
            </a:xfrm>
            <a:prstGeom prst="line">
              <a:avLst/>
            </a:prstGeom>
            <a:solidFill>
              <a:schemeClr val="accent1"/>
            </a:solidFill>
            <a:ln w="19050" cap="flat" cmpd="sng" algn="ctr">
              <a:solidFill>
                <a:schemeClr val="tx1">
                  <a:lumMod val="50000"/>
                  <a:lumOff val="50000"/>
                </a:schemeClr>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6" name="Gerader Verbinder 55">
              <a:extLst>
                <a:ext uri="{FF2B5EF4-FFF2-40B4-BE49-F238E27FC236}">
                  <a16:creationId xmlns:a16="http://schemas.microsoft.com/office/drawing/2014/main" id="{7F8ED3B4-8A75-46A0-BCB6-101CA3DBC9CF}"/>
                </a:ext>
              </a:extLst>
            </p:cNvPr>
            <p:cNvCxnSpPr/>
            <p:nvPr/>
          </p:nvCxnSpPr>
          <p:spPr bwMode="auto">
            <a:xfrm flipV="1">
              <a:off x="5473200" y="3486302"/>
              <a:ext cx="0" cy="230132"/>
            </a:xfrm>
            <a:prstGeom prst="line">
              <a:avLst/>
            </a:prstGeom>
            <a:solidFill>
              <a:schemeClr val="accent1"/>
            </a:solidFill>
            <a:ln w="19050" cap="flat" cmpd="sng" algn="ctr">
              <a:solidFill>
                <a:schemeClr val="tx1">
                  <a:lumMod val="50000"/>
                  <a:lumOff val="50000"/>
                </a:schemeClr>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7" name="Textfeld 56">
              <a:extLst>
                <a:ext uri="{FF2B5EF4-FFF2-40B4-BE49-F238E27FC236}">
                  <a16:creationId xmlns:a16="http://schemas.microsoft.com/office/drawing/2014/main" id="{0584AF4C-524A-4D96-8950-EB428C186EB1}"/>
                </a:ext>
              </a:extLst>
            </p:cNvPr>
            <p:cNvSpPr txBox="1"/>
            <p:nvPr/>
          </p:nvSpPr>
          <p:spPr>
            <a:xfrm>
              <a:off x="4411395" y="4227505"/>
              <a:ext cx="1353417" cy="397448"/>
            </a:xfrm>
            <a:prstGeom prst="rect">
              <a:avLst/>
            </a:prstGeom>
            <a:noFill/>
          </p:spPr>
          <p:txBody>
            <a:bodyPr wrap="square" rtlCol="0">
              <a:spAutoFit/>
            </a:bodyPr>
            <a:lstStyle/>
            <a:p>
              <a:pPr algn="l"/>
              <a:r>
                <a:rPr lang="de-DE" sz="1000" dirty="0"/>
                <a:t>Digitale Machtkonzentration</a:t>
              </a:r>
              <a:endParaRPr lang="en-AU" sz="1000" dirty="0"/>
            </a:p>
          </p:txBody>
        </p:sp>
        <p:sp>
          <p:nvSpPr>
            <p:cNvPr id="109" name="Rechteck 108">
              <a:extLst>
                <a:ext uri="{FF2B5EF4-FFF2-40B4-BE49-F238E27FC236}">
                  <a16:creationId xmlns:a16="http://schemas.microsoft.com/office/drawing/2014/main" id="{67D3C0A3-7286-4475-BF4D-D4B23AD4A2F8}"/>
                </a:ext>
              </a:extLst>
            </p:cNvPr>
            <p:cNvSpPr/>
            <p:nvPr/>
          </p:nvSpPr>
          <p:spPr bwMode="auto">
            <a:xfrm>
              <a:off x="617845" y="4653100"/>
              <a:ext cx="5413862" cy="1698619"/>
            </a:xfrm>
            <a:prstGeom prst="rect">
              <a:avLst/>
            </a:prstGeom>
            <a:solidFill>
              <a:srgbClr val="DEE5EA"/>
            </a:solidFill>
            <a:ln w="9525" cap="flat" cmpd="sng" algn="ctr">
              <a:solidFill>
                <a:srgbClr val="DEE5EA"/>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endParaRPr kumimoji="0" lang="en-AU" sz="2400" b="0" i="0" u="none" strike="noStrike" cap="none" normalizeH="0" baseline="0" dirty="0">
                <a:ln>
                  <a:noFill/>
                </a:ln>
                <a:solidFill>
                  <a:schemeClr val="tx1"/>
                </a:solidFill>
                <a:effectLst/>
                <a:latin typeface="Arial" charset="0"/>
                <a:ea typeface="ＭＳ Ｐゴシック" charset="-128"/>
              </a:endParaRPr>
            </a:p>
          </p:txBody>
        </p:sp>
        <p:sp>
          <p:nvSpPr>
            <p:cNvPr id="110" name="Ellipse 109">
              <a:extLst>
                <a:ext uri="{FF2B5EF4-FFF2-40B4-BE49-F238E27FC236}">
                  <a16:creationId xmlns:a16="http://schemas.microsoft.com/office/drawing/2014/main" id="{769AF540-F943-4C34-AFE0-B37E9650B8CE}"/>
                </a:ext>
              </a:extLst>
            </p:cNvPr>
            <p:cNvSpPr/>
            <p:nvPr/>
          </p:nvSpPr>
          <p:spPr bwMode="auto">
            <a:xfrm>
              <a:off x="909910" y="5476271"/>
              <a:ext cx="286005" cy="277553"/>
            </a:xfrm>
            <a:prstGeom prst="ellipse">
              <a:avLst/>
            </a:prstGeom>
            <a:solidFill>
              <a:srgbClr val="E52716"/>
            </a:solidFill>
            <a:ln w="9525" cap="flat" cmpd="sng" algn="ctr">
              <a:solidFill>
                <a:srgbClr val="E52716"/>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endParaRPr kumimoji="0" lang="en-AU" sz="2400" b="0" i="0" u="none" strike="noStrike" cap="none" normalizeH="0" baseline="0" dirty="0">
                <a:ln>
                  <a:noFill/>
                </a:ln>
                <a:solidFill>
                  <a:schemeClr val="tx1"/>
                </a:solidFill>
                <a:effectLst/>
                <a:latin typeface="Arial" charset="0"/>
                <a:ea typeface="ＭＳ Ｐゴシック" charset="-128"/>
              </a:endParaRPr>
            </a:p>
          </p:txBody>
        </p:sp>
        <p:sp>
          <p:nvSpPr>
            <p:cNvPr id="111" name="Ellipse 110">
              <a:extLst>
                <a:ext uri="{FF2B5EF4-FFF2-40B4-BE49-F238E27FC236}">
                  <a16:creationId xmlns:a16="http://schemas.microsoft.com/office/drawing/2014/main" id="{C27ABBA8-A9E0-4E0C-8926-ACDD90462B63}"/>
                </a:ext>
              </a:extLst>
            </p:cNvPr>
            <p:cNvSpPr/>
            <p:nvPr/>
          </p:nvSpPr>
          <p:spPr bwMode="auto">
            <a:xfrm>
              <a:off x="1647401" y="5477293"/>
              <a:ext cx="286005" cy="277553"/>
            </a:xfrm>
            <a:prstGeom prst="ellipse">
              <a:avLst/>
            </a:prstGeom>
            <a:solidFill>
              <a:srgbClr val="00844B"/>
            </a:solidFill>
            <a:ln w="9525" cap="flat" cmpd="sng" algn="ctr">
              <a:solidFill>
                <a:srgbClr val="00844B"/>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endParaRPr kumimoji="0" lang="en-AU" sz="2400" b="0" i="0" u="none" strike="noStrike" cap="none" normalizeH="0" baseline="0" dirty="0">
                <a:ln>
                  <a:noFill/>
                </a:ln>
                <a:solidFill>
                  <a:schemeClr val="tx1"/>
                </a:solidFill>
                <a:effectLst/>
                <a:latin typeface="Arial" charset="0"/>
                <a:ea typeface="ＭＳ Ｐゴシック" charset="-128"/>
              </a:endParaRPr>
            </a:p>
          </p:txBody>
        </p:sp>
        <p:sp>
          <p:nvSpPr>
            <p:cNvPr id="112" name="Ellipse 111">
              <a:extLst>
                <a:ext uri="{FF2B5EF4-FFF2-40B4-BE49-F238E27FC236}">
                  <a16:creationId xmlns:a16="http://schemas.microsoft.com/office/drawing/2014/main" id="{73C1E159-B426-42D7-BCC2-006B4BB93139}"/>
                </a:ext>
              </a:extLst>
            </p:cNvPr>
            <p:cNvSpPr/>
            <p:nvPr/>
          </p:nvSpPr>
          <p:spPr bwMode="auto">
            <a:xfrm>
              <a:off x="2382848" y="5471677"/>
              <a:ext cx="286005" cy="277553"/>
            </a:xfrm>
            <a:prstGeom prst="ellipse">
              <a:avLst/>
            </a:prstGeom>
            <a:solidFill>
              <a:srgbClr val="E77906"/>
            </a:solidFill>
            <a:ln w="9525" cap="flat" cmpd="sng" algn="ctr">
              <a:solidFill>
                <a:srgbClr val="E77906"/>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endParaRPr lang="en-AU" dirty="0"/>
            </a:p>
          </p:txBody>
        </p:sp>
        <p:sp>
          <p:nvSpPr>
            <p:cNvPr id="113" name="Ellipse 112">
              <a:extLst>
                <a:ext uri="{FF2B5EF4-FFF2-40B4-BE49-F238E27FC236}">
                  <a16:creationId xmlns:a16="http://schemas.microsoft.com/office/drawing/2014/main" id="{37DC5D18-3712-403C-8CD6-509E95ECC8BC}"/>
                </a:ext>
              </a:extLst>
            </p:cNvPr>
            <p:cNvSpPr/>
            <p:nvPr/>
          </p:nvSpPr>
          <p:spPr bwMode="auto">
            <a:xfrm>
              <a:off x="3117749" y="5470084"/>
              <a:ext cx="286005" cy="277553"/>
            </a:xfrm>
            <a:prstGeom prst="ellipse">
              <a:avLst/>
            </a:prstGeom>
            <a:solidFill>
              <a:srgbClr val="00844B"/>
            </a:solidFill>
            <a:ln w="9525" cap="flat" cmpd="sng" algn="ctr">
              <a:solidFill>
                <a:srgbClr val="00844B"/>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endParaRPr kumimoji="0" lang="en-AU" sz="2400" b="0" i="0" u="none" strike="noStrike" cap="none" normalizeH="0" baseline="0" dirty="0">
                <a:ln>
                  <a:noFill/>
                </a:ln>
                <a:solidFill>
                  <a:schemeClr val="tx1"/>
                </a:solidFill>
                <a:effectLst/>
                <a:latin typeface="Arial" charset="0"/>
                <a:ea typeface="ＭＳ Ｐゴシック" charset="-128"/>
              </a:endParaRPr>
            </a:p>
          </p:txBody>
        </p:sp>
        <p:sp>
          <p:nvSpPr>
            <p:cNvPr id="114" name="Ellipse 113">
              <a:extLst>
                <a:ext uri="{FF2B5EF4-FFF2-40B4-BE49-F238E27FC236}">
                  <a16:creationId xmlns:a16="http://schemas.microsoft.com/office/drawing/2014/main" id="{31A02E6E-EB0C-48AA-B5A1-48F8948BAD89}"/>
                </a:ext>
              </a:extLst>
            </p:cNvPr>
            <p:cNvSpPr/>
            <p:nvPr/>
          </p:nvSpPr>
          <p:spPr bwMode="auto">
            <a:xfrm>
              <a:off x="3854178" y="5476271"/>
              <a:ext cx="286005" cy="277553"/>
            </a:xfrm>
            <a:prstGeom prst="ellipse">
              <a:avLst/>
            </a:prstGeom>
            <a:solidFill>
              <a:srgbClr val="00844B"/>
            </a:solidFill>
            <a:ln w="9525" cap="flat" cmpd="sng" algn="ctr">
              <a:solidFill>
                <a:srgbClr val="00844B"/>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endParaRPr kumimoji="0" lang="en-AU" sz="2400" b="0" i="0" u="none" strike="noStrike" cap="none" normalizeH="0" baseline="0" dirty="0">
                <a:ln>
                  <a:noFill/>
                </a:ln>
                <a:solidFill>
                  <a:schemeClr val="tx1"/>
                </a:solidFill>
                <a:effectLst/>
                <a:latin typeface="Arial" charset="0"/>
                <a:ea typeface="ＭＳ Ｐゴシック" charset="-128"/>
              </a:endParaRPr>
            </a:p>
          </p:txBody>
        </p:sp>
        <p:sp>
          <p:nvSpPr>
            <p:cNvPr id="115" name="Ellipse 114">
              <a:extLst>
                <a:ext uri="{FF2B5EF4-FFF2-40B4-BE49-F238E27FC236}">
                  <a16:creationId xmlns:a16="http://schemas.microsoft.com/office/drawing/2014/main" id="{BD0B682C-9ACD-4ED5-8E59-19ADF1918675}"/>
                </a:ext>
              </a:extLst>
            </p:cNvPr>
            <p:cNvSpPr/>
            <p:nvPr/>
          </p:nvSpPr>
          <p:spPr bwMode="auto">
            <a:xfrm>
              <a:off x="4587433" y="5476271"/>
              <a:ext cx="286005" cy="277553"/>
            </a:xfrm>
            <a:prstGeom prst="ellipse">
              <a:avLst/>
            </a:prstGeom>
            <a:solidFill>
              <a:srgbClr val="00844B"/>
            </a:solidFill>
            <a:ln w="9525" cap="flat" cmpd="sng" algn="ctr">
              <a:solidFill>
                <a:srgbClr val="00844B"/>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endParaRPr lang="en-AU" dirty="0"/>
            </a:p>
          </p:txBody>
        </p:sp>
        <p:sp>
          <p:nvSpPr>
            <p:cNvPr id="116" name="Ellipse 115">
              <a:extLst>
                <a:ext uri="{FF2B5EF4-FFF2-40B4-BE49-F238E27FC236}">
                  <a16:creationId xmlns:a16="http://schemas.microsoft.com/office/drawing/2014/main" id="{D1F4CC9C-B239-473C-AD79-33E4D7C07519}"/>
                </a:ext>
              </a:extLst>
            </p:cNvPr>
            <p:cNvSpPr/>
            <p:nvPr/>
          </p:nvSpPr>
          <p:spPr bwMode="auto">
            <a:xfrm>
              <a:off x="5321989" y="5468232"/>
              <a:ext cx="286005" cy="277553"/>
            </a:xfrm>
            <a:prstGeom prst="ellipse">
              <a:avLst/>
            </a:prstGeom>
            <a:solidFill>
              <a:srgbClr val="E52716"/>
            </a:solidFill>
            <a:ln w="9525" cap="flat" cmpd="sng" algn="ctr">
              <a:solidFill>
                <a:srgbClr val="E52716"/>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endParaRPr lang="en-AU" dirty="0"/>
            </a:p>
          </p:txBody>
        </p:sp>
        <p:cxnSp>
          <p:nvCxnSpPr>
            <p:cNvPr id="117" name="Gerader Verbinder 116">
              <a:extLst>
                <a:ext uri="{FF2B5EF4-FFF2-40B4-BE49-F238E27FC236}">
                  <a16:creationId xmlns:a16="http://schemas.microsoft.com/office/drawing/2014/main" id="{3F776CD1-A22F-4A12-BAD6-0CDD3352FC69}"/>
                </a:ext>
              </a:extLst>
            </p:cNvPr>
            <p:cNvCxnSpPr/>
            <p:nvPr/>
          </p:nvCxnSpPr>
          <p:spPr bwMode="auto">
            <a:xfrm flipV="1">
              <a:off x="1052912" y="5229006"/>
              <a:ext cx="0" cy="247265"/>
            </a:xfrm>
            <a:prstGeom prst="line">
              <a:avLst/>
            </a:prstGeom>
            <a:solidFill>
              <a:schemeClr val="accent1"/>
            </a:solidFill>
            <a:ln w="19050" cap="flat" cmpd="sng" algn="ctr">
              <a:solidFill>
                <a:schemeClr val="tx1">
                  <a:lumMod val="50000"/>
                  <a:lumOff val="50000"/>
                </a:schemeClr>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18" name="Rechteck 117">
              <a:extLst>
                <a:ext uri="{FF2B5EF4-FFF2-40B4-BE49-F238E27FC236}">
                  <a16:creationId xmlns:a16="http://schemas.microsoft.com/office/drawing/2014/main" id="{B96C7620-4CE2-4D7A-8274-3F0641160BA5}"/>
                </a:ext>
              </a:extLst>
            </p:cNvPr>
            <p:cNvSpPr/>
            <p:nvPr/>
          </p:nvSpPr>
          <p:spPr bwMode="auto">
            <a:xfrm>
              <a:off x="617257" y="4609719"/>
              <a:ext cx="5422534" cy="235465"/>
            </a:xfrm>
            <a:prstGeom prst="rect">
              <a:avLst/>
            </a:prstGeom>
            <a:solidFill>
              <a:srgbClr val="5C8395"/>
            </a:solidFill>
            <a:ln w="9525" cap="flat" cmpd="sng" algn="ctr">
              <a:solidFill>
                <a:srgbClr val="5C8395"/>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de-DE" sz="1100" b="1" i="0" u="none" strike="noStrike" cap="none" normalizeH="0" baseline="0" dirty="0">
                  <a:ln>
                    <a:noFill/>
                  </a:ln>
                  <a:solidFill>
                    <a:schemeClr val="bg1"/>
                  </a:solidFill>
                  <a:effectLst/>
                  <a:latin typeface="Arial" charset="0"/>
                  <a:ea typeface="ＭＳ Ｐゴシック" charset="-128"/>
                </a:rPr>
                <a:t>Top 7 Risiken nach Auswirkung</a:t>
              </a:r>
              <a:endParaRPr kumimoji="0" lang="en-AU" sz="1100" b="1" i="0" u="none" strike="noStrike" cap="none" normalizeH="0" baseline="0" dirty="0">
                <a:ln>
                  <a:noFill/>
                </a:ln>
                <a:solidFill>
                  <a:schemeClr val="bg1"/>
                </a:solidFill>
                <a:effectLst/>
                <a:latin typeface="Arial" charset="0"/>
                <a:ea typeface="ＭＳ Ｐゴシック" charset="-128"/>
              </a:endParaRPr>
            </a:p>
          </p:txBody>
        </p:sp>
        <p:cxnSp>
          <p:nvCxnSpPr>
            <p:cNvPr id="120" name="Gerader Verbinder 119">
              <a:extLst>
                <a:ext uri="{FF2B5EF4-FFF2-40B4-BE49-F238E27FC236}">
                  <a16:creationId xmlns:a16="http://schemas.microsoft.com/office/drawing/2014/main" id="{223E53A4-D734-4460-800A-4B55ABCC66CF}"/>
                </a:ext>
              </a:extLst>
            </p:cNvPr>
            <p:cNvCxnSpPr/>
            <p:nvPr/>
          </p:nvCxnSpPr>
          <p:spPr bwMode="auto">
            <a:xfrm flipV="1">
              <a:off x="1790403" y="5753825"/>
              <a:ext cx="0" cy="239227"/>
            </a:xfrm>
            <a:prstGeom prst="line">
              <a:avLst/>
            </a:prstGeom>
            <a:solidFill>
              <a:schemeClr val="accent1"/>
            </a:solidFill>
            <a:ln w="19050" cap="flat" cmpd="sng" algn="ctr">
              <a:solidFill>
                <a:schemeClr val="tx1">
                  <a:lumMod val="50000"/>
                  <a:lumOff val="50000"/>
                </a:schemeClr>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21" name="Textfeld 120">
              <a:extLst>
                <a:ext uri="{FF2B5EF4-FFF2-40B4-BE49-F238E27FC236}">
                  <a16:creationId xmlns:a16="http://schemas.microsoft.com/office/drawing/2014/main" id="{EE3439AB-CDD8-4776-A3A4-8AF7FF7F97D4}"/>
                </a:ext>
              </a:extLst>
            </p:cNvPr>
            <p:cNvSpPr txBox="1"/>
            <p:nvPr/>
          </p:nvSpPr>
          <p:spPr>
            <a:xfrm>
              <a:off x="1036807" y="5949104"/>
              <a:ext cx="1650861" cy="402616"/>
            </a:xfrm>
            <a:prstGeom prst="rect">
              <a:avLst/>
            </a:prstGeom>
            <a:noFill/>
          </p:spPr>
          <p:txBody>
            <a:bodyPr wrap="square" rtlCol="0">
              <a:spAutoFit/>
            </a:bodyPr>
            <a:lstStyle/>
            <a:p>
              <a:pPr algn="l"/>
              <a:r>
                <a:rPr lang="de-DE" sz="1000" dirty="0"/>
                <a:t>Scheitern der Anpassung an den Klimawandel </a:t>
              </a:r>
              <a:endParaRPr lang="en-AU" sz="900" dirty="0"/>
            </a:p>
          </p:txBody>
        </p:sp>
        <p:cxnSp>
          <p:nvCxnSpPr>
            <p:cNvPr id="122" name="Gerader Verbinder 121">
              <a:extLst>
                <a:ext uri="{FF2B5EF4-FFF2-40B4-BE49-F238E27FC236}">
                  <a16:creationId xmlns:a16="http://schemas.microsoft.com/office/drawing/2014/main" id="{036EEB0E-3135-42CE-955C-347432EA9B82}"/>
                </a:ext>
              </a:extLst>
            </p:cNvPr>
            <p:cNvCxnSpPr/>
            <p:nvPr/>
          </p:nvCxnSpPr>
          <p:spPr bwMode="auto">
            <a:xfrm flipV="1">
              <a:off x="2525850" y="5261812"/>
              <a:ext cx="0" cy="217297"/>
            </a:xfrm>
            <a:prstGeom prst="line">
              <a:avLst/>
            </a:prstGeom>
            <a:solidFill>
              <a:schemeClr val="accent1"/>
            </a:solidFill>
            <a:ln w="19050" cap="flat" cmpd="sng" algn="ctr">
              <a:solidFill>
                <a:schemeClr val="tx1">
                  <a:lumMod val="50000"/>
                  <a:lumOff val="50000"/>
                </a:schemeClr>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3" name="Gerader Verbinder 122">
              <a:extLst>
                <a:ext uri="{FF2B5EF4-FFF2-40B4-BE49-F238E27FC236}">
                  <a16:creationId xmlns:a16="http://schemas.microsoft.com/office/drawing/2014/main" id="{B175C3E5-39A8-4869-9035-898494A6A748}"/>
                </a:ext>
              </a:extLst>
            </p:cNvPr>
            <p:cNvCxnSpPr/>
            <p:nvPr/>
          </p:nvCxnSpPr>
          <p:spPr bwMode="auto">
            <a:xfrm flipV="1">
              <a:off x="3260751" y="5749806"/>
              <a:ext cx="0" cy="247265"/>
            </a:xfrm>
            <a:prstGeom prst="line">
              <a:avLst/>
            </a:prstGeom>
            <a:solidFill>
              <a:schemeClr val="accent1"/>
            </a:solidFill>
            <a:ln w="19050" cap="flat" cmpd="sng" algn="ctr">
              <a:solidFill>
                <a:schemeClr val="tx1">
                  <a:lumMod val="50000"/>
                  <a:lumOff val="50000"/>
                </a:schemeClr>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4" name="Gerader Verbinder 123">
              <a:extLst>
                <a:ext uri="{FF2B5EF4-FFF2-40B4-BE49-F238E27FC236}">
                  <a16:creationId xmlns:a16="http://schemas.microsoft.com/office/drawing/2014/main" id="{012BDAAA-D364-416B-A303-259362363548}"/>
                </a:ext>
              </a:extLst>
            </p:cNvPr>
            <p:cNvCxnSpPr/>
            <p:nvPr/>
          </p:nvCxnSpPr>
          <p:spPr bwMode="auto">
            <a:xfrm flipV="1">
              <a:off x="3997181" y="5229006"/>
              <a:ext cx="0" cy="247265"/>
            </a:xfrm>
            <a:prstGeom prst="line">
              <a:avLst/>
            </a:prstGeom>
            <a:solidFill>
              <a:schemeClr val="accent1"/>
            </a:solidFill>
            <a:ln w="19050" cap="flat" cmpd="sng" algn="ctr">
              <a:solidFill>
                <a:schemeClr val="tx1">
                  <a:lumMod val="50000"/>
                  <a:lumOff val="50000"/>
                </a:schemeClr>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25" name="Textfeld 124">
              <a:extLst>
                <a:ext uri="{FF2B5EF4-FFF2-40B4-BE49-F238E27FC236}">
                  <a16:creationId xmlns:a16="http://schemas.microsoft.com/office/drawing/2014/main" id="{A08DBF91-9B11-46A6-BFD3-063D96DA1976}"/>
                </a:ext>
              </a:extLst>
            </p:cNvPr>
            <p:cNvSpPr txBox="1"/>
            <p:nvPr/>
          </p:nvSpPr>
          <p:spPr>
            <a:xfrm>
              <a:off x="2074204" y="4894434"/>
              <a:ext cx="1452792" cy="402616"/>
            </a:xfrm>
            <a:prstGeom prst="rect">
              <a:avLst/>
            </a:prstGeom>
            <a:noFill/>
          </p:spPr>
          <p:txBody>
            <a:bodyPr wrap="square" rtlCol="0">
              <a:spAutoFit/>
            </a:bodyPr>
            <a:lstStyle/>
            <a:p>
              <a:pPr algn="l"/>
              <a:r>
                <a:rPr lang="de-DE" sz="1000" dirty="0"/>
                <a:t>Massenvernichtungs-waffen</a:t>
              </a:r>
              <a:endParaRPr lang="en-AU" sz="1000" dirty="0"/>
            </a:p>
          </p:txBody>
        </p:sp>
        <p:sp>
          <p:nvSpPr>
            <p:cNvPr id="126" name="Textfeld 125">
              <a:extLst>
                <a:ext uri="{FF2B5EF4-FFF2-40B4-BE49-F238E27FC236}">
                  <a16:creationId xmlns:a16="http://schemas.microsoft.com/office/drawing/2014/main" id="{2AC13639-126B-4C65-898A-49EB5B726B47}"/>
                </a:ext>
              </a:extLst>
            </p:cNvPr>
            <p:cNvSpPr txBox="1"/>
            <p:nvPr/>
          </p:nvSpPr>
          <p:spPr>
            <a:xfrm>
              <a:off x="617845" y="4968449"/>
              <a:ext cx="1367770" cy="247764"/>
            </a:xfrm>
            <a:prstGeom prst="rect">
              <a:avLst/>
            </a:prstGeom>
            <a:noFill/>
          </p:spPr>
          <p:txBody>
            <a:bodyPr wrap="square" rtlCol="0">
              <a:spAutoFit/>
            </a:bodyPr>
            <a:lstStyle/>
            <a:p>
              <a:pPr algn="l"/>
              <a:r>
                <a:rPr lang="de-DE" sz="1000" dirty="0"/>
                <a:t>Infektionskrankheit</a:t>
              </a:r>
              <a:endParaRPr lang="en-AU" sz="1000" dirty="0"/>
            </a:p>
          </p:txBody>
        </p:sp>
        <p:cxnSp>
          <p:nvCxnSpPr>
            <p:cNvPr id="128" name="Gerader Verbinder 127">
              <a:extLst>
                <a:ext uri="{FF2B5EF4-FFF2-40B4-BE49-F238E27FC236}">
                  <a16:creationId xmlns:a16="http://schemas.microsoft.com/office/drawing/2014/main" id="{435D32BE-8C3F-457E-AC65-DFC13BC1CFD1}"/>
                </a:ext>
              </a:extLst>
            </p:cNvPr>
            <p:cNvCxnSpPr/>
            <p:nvPr/>
          </p:nvCxnSpPr>
          <p:spPr bwMode="auto">
            <a:xfrm flipV="1">
              <a:off x="4730435" y="5749806"/>
              <a:ext cx="0" cy="247265"/>
            </a:xfrm>
            <a:prstGeom prst="line">
              <a:avLst/>
            </a:prstGeom>
            <a:solidFill>
              <a:schemeClr val="accent1"/>
            </a:solidFill>
            <a:ln w="19050" cap="flat" cmpd="sng" algn="ctr">
              <a:solidFill>
                <a:schemeClr val="tx1">
                  <a:lumMod val="50000"/>
                  <a:lumOff val="50000"/>
                </a:schemeClr>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9" name="Gerader Verbinder 128">
              <a:extLst>
                <a:ext uri="{FF2B5EF4-FFF2-40B4-BE49-F238E27FC236}">
                  <a16:creationId xmlns:a16="http://schemas.microsoft.com/office/drawing/2014/main" id="{75D2E783-940A-47AB-99F1-F143ED5C51BB}"/>
                </a:ext>
              </a:extLst>
            </p:cNvPr>
            <p:cNvCxnSpPr/>
            <p:nvPr/>
          </p:nvCxnSpPr>
          <p:spPr bwMode="auto">
            <a:xfrm flipV="1">
              <a:off x="5464992" y="5238101"/>
              <a:ext cx="0" cy="230131"/>
            </a:xfrm>
            <a:prstGeom prst="line">
              <a:avLst/>
            </a:prstGeom>
            <a:solidFill>
              <a:schemeClr val="accent1"/>
            </a:solidFill>
            <a:ln w="19050" cap="flat" cmpd="sng" algn="ctr">
              <a:solidFill>
                <a:schemeClr val="tx1">
                  <a:lumMod val="50000"/>
                  <a:lumOff val="50000"/>
                </a:schemeClr>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31" name="Textfeld 130">
              <a:extLst>
                <a:ext uri="{FF2B5EF4-FFF2-40B4-BE49-F238E27FC236}">
                  <a16:creationId xmlns:a16="http://schemas.microsoft.com/office/drawing/2014/main" id="{2D011D64-0AB2-4AB0-83C1-B330B70DB254}"/>
                </a:ext>
              </a:extLst>
            </p:cNvPr>
            <p:cNvSpPr txBox="1"/>
            <p:nvPr/>
          </p:nvSpPr>
          <p:spPr>
            <a:xfrm>
              <a:off x="4971614" y="4837450"/>
              <a:ext cx="1089576" cy="400110"/>
            </a:xfrm>
            <a:prstGeom prst="rect">
              <a:avLst/>
            </a:prstGeom>
            <a:noFill/>
          </p:spPr>
          <p:txBody>
            <a:bodyPr wrap="square" rtlCol="0">
              <a:spAutoFit/>
            </a:bodyPr>
            <a:lstStyle/>
            <a:p>
              <a:pPr algn="l"/>
              <a:r>
                <a:rPr lang="de-DE" sz="1000" dirty="0"/>
                <a:t>Existenz-grundlagenkrise</a:t>
              </a:r>
            </a:p>
          </p:txBody>
        </p:sp>
        <p:sp>
          <p:nvSpPr>
            <p:cNvPr id="132" name="Textfeld 131">
              <a:extLst>
                <a:ext uri="{FF2B5EF4-FFF2-40B4-BE49-F238E27FC236}">
                  <a16:creationId xmlns:a16="http://schemas.microsoft.com/office/drawing/2014/main" id="{FE319CC3-A58B-437F-8C86-0BF4F9E5791A}"/>
                </a:ext>
              </a:extLst>
            </p:cNvPr>
            <p:cNvSpPr txBox="1"/>
            <p:nvPr/>
          </p:nvSpPr>
          <p:spPr>
            <a:xfrm>
              <a:off x="4190724" y="5966321"/>
              <a:ext cx="1452792" cy="397448"/>
            </a:xfrm>
            <a:prstGeom prst="rect">
              <a:avLst/>
            </a:prstGeom>
            <a:noFill/>
          </p:spPr>
          <p:txBody>
            <a:bodyPr wrap="square" rtlCol="0">
              <a:spAutoFit/>
            </a:bodyPr>
            <a:lstStyle/>
            <a:p>
              <a:pPr algn="l"/>
              <a:r>
                <a:rPr lang="de-DE" sz="1000" dirty="0"/>
                <a:t>Menschenverursachte Umweltschäden</a:t>
              </a:r>
              <a:endParaRPr lang="en-AU" sz="1000" dirty="0"/>
            </a:p>
          </p:txBody>
        </p:sp>
        <p:sp>
          <p:nvSpPr>
            <p:cNvPr id="133" name="Textfeld 132">
              <a:extLst>
                <a:ext uri="{FF2B5EF4-FFF2-40B4-BE49-F238E27FC236}">
                  <a16:creationId xmlns:a16="http://schemas.microsoft.com/office/drawing/2014/main" id="{D8AEC4CD-0526-4541-B08C-F8CBD99CE0CB}"/>
                </a:ext>
              </a:extLst>
            </p:cNvPr>
            <p:cNvSpPr txBox="1"/>
            <p:nvPr/>
          </p:nvSpPr>
          <p:spPr>
            <a:xfrm>
              <a:off x="3332984" y="4953563"/>
              <a:ext cx="1452792" cy="247763"/>
            </a:xfrm>
            <a:prstGeom prst="rect">
              <a:avLst/>
            </a:prstGeom>
            <a:noFill/>
          </p:spPr>
          <p:txBody>
            <a:bodyPr wrap="square" rtlCol="0">
              <a:spAutoFit/>
            </a:bodyPr>
            <a:lstStyle/>
            <a:p>
              <a:pPr algn="ctr"/>
              <a:r>
                <a:rPr lang="de-DE" sz="1000" dirty="0"/>
                <a:t>Rohstoffkrise</a:t>
              </a:r>
              <a:endParaRPr lang="en-AU" sz="1000" dirty="0"/>
            </a:p>
          </p:txBody>
        </p:sp>
        <p:sp>
          <p:nvSpPr>
            <p:cNvPr id="63" name="Textfeld 62">
              <a:extLst>
                <a:ext uri="{FF2B5EF4-FFF2-40B4-BE49-F238E27FC236}">
                  <a16:creationId xmlns:a16="http://schemas.microsoft.com/office/drawing/2014/main" id="{76D6BF1C-1646-429F-9D2B-FAB789D410C6}"/>
                </a:ext>
              </a:extLst>
            </p:cNvPr>
            <p:cNvSpPr txBox="1"/>
            <p:nvPr/>
          </p:nvSpPr>
          <p:spPr>
            <a:xfrm>
              <a:off x="1061922" y="4198647"/>
              <a:ext cx="1650861" cy="402616"/>
            </a:xfrm>
            <a:prstGeom prst="rect">
              <a:avLst/>
            </a:prstGeom>
            <a:noFill/>
          </p:spPr>
          <p:txBody>
            <a:bodyPr wrap="square" rtlCol="0">
              <a:spAutoFit/>
            </a:bodyPr>
            <a:lstStyle/>
            <a:p>
              <a:pPr algn="l"/>
              <a:r>
                <a:rPr lang="de-DE" sz="1000" dirty="0"/>
                <a:t>Scheitern der Anpassung an den Klimawandel </a:t>
              </a:r>
              <a:endParaRPr lang="en-AU" sz="900" dirty="0"/>
            </a:p>
          </p:txBody>
        </p:sp>
        <p:sp>
          <p:nvSpPr>
            <p:cNvPr id="64" name="Textfeld 63">
              <a:extLst>
                <a:ext uri="{FF2B5EF4-FFF2-40B4-BE49-F238E27FC236}">
                  <a16:creationId xmlns:a16="http://schemas.microsoft.com/office/drawing/2014/main" id="{CB5FB1E0-D50D-457C-9473-F2B8EDC884C5}"/>
                </a:ext>
              </a:extLst>
            </p:cNvPr>
            <p:cNvSpPr txBox="1"/>
            <p:nvPr/>
          </p:nvSpPr>
          <p:spPr>
            <a:xfrm>
              <a:off x="2796826" y="5962303"/>
              <a:ext cx="1415702" cy="402616"/>
            </a:xfrm>
            <a:prstGeom prst="rect">
              <a:avLst/>
            </a:prstGeom>
            <a:noFill/>
          </p:spPr>
          <p:txBody>
            <a:bodyPr wrap="square" rtlCol="0">
              <a:spAutoFit/>
            </a:bodyPr>
            <a:lstStyle/>
            <a:p>
              <a:pPr algn="l"/>
              <a:r>
                <a:rPr lang="de-DE" sz="1000" dirty="0"/>
                <a:t>Verlust der biologischen Vielfalt</a:t>
              </a:r>
              <a:endParaRPr lang="en-AU" sz="1000" dirty="0"/>
            </a:p>
          </p:txBody>
        </p:sp>
        <p:sp>
          <p:nvSpPr>
            <p:cNvPr id="68" name="Textfeld 67">
              <a:extLst>
                <a:ext uri="{FF2B5EF4-FFF2-40B4-BE49-F238E27FC236}">
                  <a16:creationId xmlns:a16="http://schemas.microsoft.com/office/drawing/2014/main" id="{4A2244B7-D929-4FB4-839F-F8DD4A9F1BDF}"/>
                </a:ext>
              </a:extLst>
            </p:cNvPr>
            <p:cNvSpPr txBox="1"/>
            <p:nvPr/>
          </p:nvSpPr>
          <p:spPr>
            <a:xfrm>
              <a:off x="5001097" y="3102195"/>
              <a:ext cx="1030610" cy="400110"/>
            </a:xfrm>
            <a:prstGeom prst="rect">
              <a:avLst/>
            </a:prstGeom>
            <a:noFill/>
          </p:spPr>
          <p:txBody>
            <a:bodyPr wrap="square" rtlCol="0">
              <a:spAutoFit/>
            </a:bodyPr>
            <a:lstStyle/>
            <a:p>
              <a:pPr algn="l"/>
              <a:r>
                <a:rPr lang="de-DE" sz="1000" dirty="0"/>
                <a:t>Digitale</a:t>
              </a:r>
            </a:p>
            <a:p>
              <a:pPr algn="l"/>
              <a:r>
                <a:rPr lang="de-DE" sz="1000" dirty="0"/>
                <a:t>Ungleichheiten</a:t>
              </a:r>
              <a:endParaRPr lang="en-AU" sz="1000" dirty="0"/>
            </a:p>
          </p:txBody>
        </p:sp>
      </p:grpSp>
    </p:spTree>
    <p:extLst>
      <p:ext uri="{BB962C8B-B14F-4D97-AF65-F5344CB8AC3E}">
        <p14:creationId xmlns:p14="http://schemas.microsoft.com/office/powerpoint/2010/main" val="143366993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C163886-A34D-4845-96D9-2BFD3E9ABF14}"/>
              </a:ext>
            </a:extLst>
          </p:cNvPr>
          <p:cNvSpPr>
            <a:spLocks noGrp="1"/>
          </p:cNvSpPr>
          <p:nvPr>
            <p:ph type="title"/>
          </p:nvPr>
        </p:nvSpPr>
        <p:spPr/>
        <p:txBody>
          <a:bodyPr/>
          <a:lstStyle/>
          <a:p>
            <a:r>
              <a:rPr lang="de-DE" dirty="0"/>
              <a:t>Risikokarte 2</a:t>
            </a:r>
            <a:endParaRPr lang="en-AU" dirty="0">
              <a:solidFill>
                <a:srgbClr val="FF0000"/>
              </a:solidFill>
            </a:endParaRPr>
          </a:p>
        </p:txBody>
      </p:sp>
      <p:sp>
        <p:nvSpPr>
          <p:cNvPr id="7" name="Foliennummernplatzhalter 6">
            <a:extLst>
              <a:ext uri="{FF2B5EF4-FFF2-40B4-BE49-F238E27FC236}">
                <a16:creationId xmlns:a16="http://schemas.microsoft.com/office/drawing/2014/main" id="{4F80046B-6CA4-44F3-8A0C-130950225E65}"/>
              </a:ext>
            </a:extLst>
          </p:cNvPr>
          <p:cNvSpPr>
            <a:spLocks noGrp="1"/>
          </p:cNvSpPr>
          <p:nvPr>
            <p:ph type="sldNum" sz="quarter" idx="4"/>
          </p:nvPr>
        </p:nvSpPr>
        <p:spPr/>
        <p:txBody>
          <a:bodyPr/>
          <a:lstStyle/>
          <a:p>
            <a:pPr marL="0" marR="0" lvl="0" indent="0" algn="l" defTabSz="914377" rtl="0" eaLnBrk="0" fontAlgn="base" latinLnBrk="0" hangingPunct="0">
              <a:lnSpc>
                <a:spcPct val="100000"/>
              </a:lnSpc>
              <a:spcBef>
                <a:spcPct val="0"/>
              </a:spcBef>
              <a:spcAft>
                <a:spcPct val="0"/>
              </a:spcAft>
              <a:buClrTx/>
              <a:buSzTx/>
              <a:buFontTx/>
              <a:buNone/>
              <a:tabLst/>
              <a:defRPr/>
            </a:pPr>
            <a:fld id="{894680D0-7A83-433A-9719-C4143F27F647}" type="slidenum">
              <a:rPr kumimoji="0" lang="de-DE" sz="1000" b="0" i="0" u="none" strike="noStrike" kern="1200" cap="none" spc="0" normalizeH="0" baseline="0" noProof="0">
                <a:ln>
                  <a:noFill/>
                </a:ln>
                <a:solidFill>
                  <a:srgbClr val="3B687F"/>
                </a:solidFill>
                <a:effectLst/>
                <a:uLnTx/>
                <a:uFillTx/>
                <a:latin typeface="Arial" charset="0"/>
                <a:ea typeface="ＭＳ Ｐゴシック" charset="-128"/>
                <a:cs typeface="Arial" charset="0"/>
              </a:rPr>
              <a:pPr marL="0" marR="0" lvl="0" indent="0" algn="l" defTabSz="914377" rtl="0" eaLnBrk="0" fontAlgn="base" latinLnBrk="0" hangingPunct="0">
                <a:lnSpc>
                  <a:spcPct val="100000"/>
                </a:lnSpc>
                <a:spcBef>
                  <a:spcPct val="0"/>
                </a:spcBef>
                <a:spcAft>
                  <a:spcPct val="0"/>
                </a:spcAft>
                <a:buClrTx/>
                <a:buSzTx/>
                <a:buFontTx/>
                <a:buNone/>
                <a:tabLst/>
                <a:defRPr/>
              </a:pPr>
              <a:t>30</a:t>
            </a:fld>
            <a:endParaRPr kumimoji="0" lang="de-DE" sz="1000" b="0" i="0" u="none" strike="noStrike" kern="1200" cap="none" spc="0" normalizeH="0" baseline="0" noProof="0" dirty="0">
              <a:ln>
                <a:noFill/>
              </a:ln>
              <a:solidFill>
                <a:srgbClr val="3B687F"/>
              </a:solidFill>
              <a:effectLst/>
              <a:uLnTx/>
              <a:uFillTx/>
              <a:latin typeface="Arial" charset="0"/>
              <a:ea typeface="ＭＳ Ｐゴシック" charset="-128"/>
              <a:cs typeface="Arial" charset="0"/>
            </a:endParaRPr>
          </a:p>
        </p:txBody>
      </p:sp>
      <p:grpSp>
        <p:nvGrpSpPr>
          <p:cNvPr id="11" name="Gruppieren 10">
            <a:extLst>
              <a:ext uri="{FF2B5EF4-FFF2-40B4-BE49-F238E27FC236}">
                <a16:creationId xmlns:a16="http://schemas.microsoft.com/office/drawing/2014/main" id="{CAC5E4F5-CDB1-4C82-80DF-F99A9F7BCD28}"/>
              </a:ext>
            </a:extLst>
          </p:cNvPr>
          <p:cNvGrpSpPr/>
          <p:nvPr/>
        </p:nvGrpSpPr>
        <p:grpSpPr>
          <a:xfrm>
            <a:off x="428400" y="1556792"/>
            <a:ext cx="11500248" cy="4920208"/>
            <a:chOff x="428400" y="1568930"/>
            <a:chExt cx="11500248" cy="4740389"/>
          </a:xfrm>
        </p:grpSpPr>
        <p:sp>
          <p:nvSpPr>
            <p:cNvPr id="12" name="Rechteck 11">
              <a:extLst>
                <a:ext uri="{FF2B5EF4-FFF2-40B4-BE49-F238E27FC236}">
                  <a16:creationId xmlns:a16="http://schemas.microsoft.com/office/drawing/2014/main" id="{0E36AD06-87BB-4755-90B1-C70C6A2FCB48}"/>
                </a:ext>
              </a:extLst>
            </p:cNvPr>
            <p:cNvSpPr/>
            <p:nvPr/>
          </p:nvSpPr>
          <p:spPr bwMode="auto">
            <a:xfrm>
              <a:off x="428400" y="1568930"/>
              <a:ext cx="11484223" cy="881001"/>
            </a:xfrm>
            <a:prstGeom prst="rect">
              <a:avLst/>
            </a:prstGeom>
            <a:solidFill>
              <a:srgbClr val="B6C6D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ctr" defTabSz="914377">
                <a:defRPr/>
              </a:pPr>
              <a:r>
                <a:rPr kumimoji="0" lang="de-DE" sz="1600" b="0" i="0" u="none" strike="noStrike" kern="1200" cap="none" spc="0" normalizeH="0" baseline="0" noProof="0" dirty="0">
                  <a:ln>
                    <a:noFill/>
                  </a:ln>
                  <a:solidFill>
                    <a:srgbClr val="FFFFFF"/>
                  </a:solidFill>
                  <a:effectLst/>
                  <a:uLnTx/>
                  <a:uFillTx/>
                  <a:latin typeface="Arial" charset="0"/>
                  <a:ea typeface="ＭＳ Ｐゴシック" charset="-128"/>
                  <a:cs typeface="Arial" charset="0"/>
                </a:rPr>
                <a:t>Personal</a:t>
              </a:r>
            </a:p>
            <a:p>
              <a:pPr marL="0" marR="0" lvl="0" indent="0" algn="ctr" defTabSz="914377" rtl="0" eaLnBrk="0" fontAlgn="base" latinLnBrk="0" hangingPunct="0">
                <a:lnSpc>
                  <a:spcPct val="100000"/>
                </a:lnSpc>
                <a:spcBef>
                  <a:spcPct val="0"/>
                </a:spcBef>
                <a:spcAft>
                  <a:spcPct val="0"/>
                </a:spcAft>
                <a:buClrTx/>
                <a:buSzTx/>
                <a:buFontTx/>
                <a:buNone/>
                <a:tabLst/>
                <a:defRPr/>
              </a:pPr>
              <a:endParaRPr kumimoji="0" lang="de-DE" sz="2400" b="0" i="0" u="none" strike="noStrike" kern="1200" cap="none" spc="0" normalizeH="0" baseline="0" noProof="0" dirty="0">
                <a:ln>
                  <a:noFill/>
                </a:ln>
                <a:solidFill>
                  <a:srgbClr val="FFFFFF"/>
                </a:solidFill>
                <a:effectLst/>
                <a:uLnTx/>
                <a:uFillTx/>
                <a:latin typeface="Arial" charset="0"/>
                <a:ea typeface="ＭＳ Ｐゴシック" charset="-128"/>
                <a:cs typeface="Arial" charset="0"/>
              </a:endParaRPr>
            </a:p>
          </p:txBody>
        </p:sp>
        <p:sp>
          <p:nvSpPr>
            <p:cNvPr id="13" name="Rechteck 12">
              <a:extLst>
                <a:ext uri="{FF2B5EF4-FFF2-40B4-BE49-F238E27FC236}">
                  <a16:creationId xmlns:a16="http://schemas.microsoft.com/office/drawing/2014/main" id="{7761F947-F7DA-435A-90D8-50FD0884A366}"/>
                </a:ext>
              </a:extLst>
            </p:cNvPr>
            <p:cNvSpPr/>
            <p:nvPr/>
          </p:nvSpPr>
          <p:spPr bwMode="auto">
            <a:xfrm>
              <a:off x="428453" y="1920935"/>
              <a:ext cx="3723331" cy="4388384"/>
            </a:xfrm>
            <a:prstGeom prst="rect">
              <a:avLst/>
            </a:prstGeom>
            <a:solidFill>
              <a:srgbClr val="E8EDF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l" defTabSz="914377" rtl="0" eaLnBrk="0" fontAlgn="base" latinLnBrk="0" hangingPunct="0">
                <a:lnSpc>
                  <a:spcPct val="100000"/>
                </a:lnSpc>
                <a:spcBef>
                  <a:spcPct val="0"/>
                </a:spcBef>
                <a:spcAft>
                  <a:spcPct val="0"/>
                </a:spcAft>
                <a:buClrTx/>
                <a:buSzTx/>
                <a:buFontTx/>
                <a:buNone/>
                <a:tabLst/>
                <a:defRPr/>
              </a:pPr>
              <a:endParaRPr kumimoji="0" lang="de-DE" sz="2400" b="0" i="0" u="none" strike="noStrike" kern="1200" cap="none" spc="0" normalizeH="0" baseline="0" noProof="0" dirty="0">
                <a:ln>
                  <a:noFill/>
                </a:ln>
                <a:solidFill>
                  <a:srgbClr val="000000"/>
                </a:solidFill>
                <a:effectLst/>
                <a:uLnTx/>
                <a:uFillTx/>
                <a:latin typeface="Arial" charset="0"/>
                <a:ea typeface="ＭＳ Ｐゴシック" charset="-128"/>
                <a:cs typeface="Arial" charset="0"/>
              </a:endParaRPr>
            </a:p>
          </p:txBody>
        </p:sp>
        <p:sp>
          <p:nvSpPr>
            <p:cNvPr id="14" name="Rechteck 13">
              <a:extLst>
                <a:ext uri="{FF2B5EF4-FFF2-40B4-BE49-F238E27FC236}">
                  <a16:creationId xmlns:a16="http://schemas.microsoft.com/office/drawing/2014/main" id="{1B3B868E-6E20-407F-97E0-747AC0FC25C4}"/>
                </a:ext>
              </a:extLst>
            </p:cNvPr>
            <p:cNvSpPr/>
            <p:nvPr/>
          </p:nvSpPr>
          <p:spPr bwMode="auto">
            <a:xfrm>
              <a:off x="4331664" y="1920935"/>
              <a:ext cx="3708554" cy="4388384"/>
            </a:xfrm>
            <a:prstGeom prst="rect">
              <a:avLst/>
            </a:prstGeom>
            <a:solidFill>
              <a:srgbClr val="E8EDF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r" defTabSz="914377" rtl="0" eaLnBrk="0" fontAlgn="base" latinLnBrk="0" hangingPunct="0">
                <a:lnSpc>
                  <a:spcPct val="100000"/>
                </a:lnSpc>
                <a:spcBef>
                  <a:spcPct val="0"/>
                </a:spcBef>
                <a:spcAft>
                  <a:spcPct val="0"/>
                </a:spcAft>
                <a:buClrTx/>
                <a:buSzTx/>
                <a:buFontTx/>
                <a:buNone/>
                <a:tabLst/>
                <a:defRPr/>
              </a:pPr>
              <a:endParaRPr kumimoji="0" lang="de-DE" sz="2400" b="0" i="0" u="none" strike="noStrike" kern="1200" cap="none" spc="0" normalizeH="0" baseline="0" noProof="0" dirty="0">
                <a:ln>
                  <a:noFill/>
                </a:ln>
                <a:solidFill>
                  <a:srgbClr val="000000"/>
                </a:solidFill>
                <a:effectLst/>
                <a:uLnTx/>
                <a:uFillTx/>
                <a:latin typeface="Arial" charset="0"/>
                <a:ea typeface="ＭＳ Ｐゴシック" charset="-128"/>
                <a:cs typeface="Arial" charset="0"/>
              </a:endParaRPr>
            </a:p>
          </p:txBody>
        </p:sp>
        <p:sp>
          <p:nvSpPr>
            <p:cNvPr id="17" name="Rechteck 16">
              <a:extLst>
                <a:ext uri="{FF2B5EF4-FFF2-40B4-BE49-F238E27FC236}">
                  <a16:creationId xmlns:a16="http://schemas.microsoft.com/office/drawing/2014/main" id="{E3C70334-9F83-401C-ADC1-39F3B1CC3381}"/>
                </a:ext>
              </a:extLst>
            </p:cNvPr>
            <p:cNvSpPr/>
            <p:nvPr/>
          </p:nvSpPr>
          <p:spPr bwMode="auto">
            <a:xfrm>
              <a:off x="8220094" y="1920935"/>
              <a:ext cx="3708554" cy="4388384"/>
            </a:xfrm>
            <a:prstGeom prst="rect">
              <a:avLst/>
            </a:prstGeom>
            <a:solidFill>
              <a:srgbClr val="E8EDF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r" defTabSz="914377" rtl="0" eaLnBrk="0" fontAlgn="base" latinLnBrk="0" hangingPunct="0">
                <a:lnSpc>
                  <a:spcPct val="100000"/>
                </a:lnSpc>
                <a:spcBef>
                  <a:spcPct val="0"/>
                </a:spcBef>
                <a:spcAft>
                  <a:spcPct val="0"/>
                </a:spcAft>
                <a:buClrTx/>
                <a:buSzTx/>
                <a:buFontTx/>
                <a:buNone/>
                <a:tabLst/>
                <a:defRPr/>
              </a:pPr>
              <a:endParaRPr kumimoji="0" lang="de-DE" sz="2400" b="0" i="0" u="none" strike="noStrike" kern="1200" cap="none" spc="0" normalizeH="0" baseline="0" noProof="0" dirty="0">
                <a:ln>
                  <a:noFill/>
                </a:ln>
                <a:solidFill>
                  <a:srgbClr val="000000"/>
                </a:solidFill>
                <a:effectLst/>
                <a:uLnTx/>
                <a:uFillTx/>
                <a:latin typeface="Arial" charset="0"/>
                <a:ea typeface="ＭＳ Ｐゴシック" charset="-128"/>
                <a:cs typeface="Arial" charset="0"/>
              </a:endParaRPr>
            </a:p>
          </p:txBody>
        </p:sp>
        <p:sp>
          <p:nvSpPr>
            <p:cNvPr id="18" name="Textfeld 17">
              <a:extLst>
                <a:ext uri="{FF2B5EF4-FFF2-40B4-BE49-F238E27FC236}">
                  <a16:creationId xmlns:a16="http://schemas.microsoft.com/office/drawing/2014/main" id="{FB33F9E7-B7E9-4907-B209-85543AFF4361}"/>
                </a:ext>
              </a:extLst>
            </p:cNvPr>
            <p:cNvSpPr txBox="1"/>
            <p:nvPr/>
          </p:nvSpPr>
          <p:spPr>
            <a:xfrm>
              <a:off x="8335811" y="2478975"/>
              <a:ext cx="3513881" cy="1200329"/>
            </a:xfrm>
            <a:prstGeom prst="rect">
              <a:avLst/>
            </a:prstGeom>
            <a:noFill/>
          </p:spPr>
          <p:txBody>
            <a:bodyPr wrap="square" rtlCol="0">
              <a:spAutoFit/>
            </a:bodyPr>
            <a:lstStyle/>
            <a:p>
              <a:pPr marL="0" marR="0" lvl="0" indent="0" algn="l" defTabSz="914377" rtl="0" eaLnBrk="0" fontAlgn="base" latinLnBrk="0" hangingPunct="0">
                <a:lnSpc>
                  <a:spcPct val="100000"/>
                </a:lnSpc>
                <a:spcBef>
                  <a:spcPct val="0"/>
                </a:spcBef>
                <a:spcAft>
                  <a:spcPct val="0"/>
                </a:spcAft>
                <a:buClrTx/>
                <a:buSzTx/>
                <a:buFontTx/>
                <a:buNone/>
                <a:tabLst/>
                <a:defRPr/>
              </a:pPr>
              <a:endParaRPr kumimoji="0" lang="de-DE" sz="1200" b="0" i="0" u="none" strike="noStrike" kern="1200" cap="none" spc="0" normalizeH="0" baseline="0" noProof="0" dirty="0">
                <a:ln>
                  <a:noFill/>
                </a:ln>
                <a:solidFill>
                  <a:srgbClr val="000000"/>
                </a:solidFill>
                <a:effectLst/>
                <a:uLnTx/>
                <a:uFillTx/>
                <a:latin typeface="Arial" charset="0"/>
                <a:ea typeface="ＭＳ Ｐゴシック" charset="-128"/>
                <a:cs typeface="Arial" charset="0"/>
              </a:endParaRPr>
            </a:p>
            <a:p>
              <a:pPr marL="0" marR="0" lvl="0" indent="0" algn="l" defTabSz="914377" rtl="0" eaLnBrk="0" fontAlgn="base" latinLnBrk="0" hangingPunct="0">
                <a:lnSpc>
                  <a:spcPct val="100000"/>
                </a:lnSpc>
                <a:spcBef>
                  <a:spcPct val="0"/>
                </a:spcBef>
                <a:spcAft>
                  <a:spcPct val="0"/>
                </a:spcAft>
                <a:buClrTx/>
                <a:buSzTx/>
                <a:buFontTx/>
                <a:buNone/>
                <a:tabLst/>
                <a:defRPr/>
              </a:pPr>
              <a:endParaRPr kumimoji="0" lang="de-DE" sz="1200" b="0" i="0" u="none" strike="noStrike" kern="1200" cap="none" spc="0" normalizeH="0" baseline="0" noProof="0" dirty="0">
                <a:ln>
                  <a:noFill/>
                </a:ln>
                <a:solidFill>
                  <a:srgbClr val="000000"/>
                </a:solidFill>
                <a:effectLst/>
                <a:uLnTx/>
                <a:uFillTx/>
                <a:latin typeface="Arial" charset="0"/>
                <a:ea typeface="ＭＳ Ｐゴシック" charset="-128"/>
                <a:cs typeface="Arial" charset="0"/>
              </a:endParaRPr>
            </a:p>
            <a:p>
              <a:pPr marL="0" marR="0" lvl="0" indent="0" algn="l" defTabSz="914377" rtl="0" eaLnBrk="0" fontAlgn="base" latinLnBrk="0" hangingPunct="0">
                <a:lnSpc>
                  <a:spcPct val="100000"/>
                </a:lnSpc>
                <a:spcBef>
                  <a:spcPct val="0"/>
                </a:spcBef>
                <a:spcAft>
                  <a:spcPct val="0"/>
                </a:spcAft>
                <a:buClrTx/>
                <a:buSzTx/>
                <a:buFontTx/>
                <a:buNone/>
                <a:tabLst/>
                <a:defRPr/>
              </a:pPr>
              <a:endParaRPr kumimoji="0" lang="de-DE" sz="1200" b="0" i="0" u="none" strike="noStrike" kern="1200" cap="none" spc="0" normalizeH="0" baseline="0" noProof="0" dirty="0">
                <a:ln>
                  <a:noFill/>
                </a:ln>
                <a:solidFill>
                  <a:srgbClr val="000000"/>
                </a:solidFill>
                <a:effectLst/>
                <a:uLnTx/>
                <a:uFillTx/>
                <a:latin typeface="Arial" charset="0"/>
                <a:ea typeface="ＭＳ Ｐゴシック" charset="-128"/>
                <a:cs typeface="Arial" charset="0"/>
              </a:endParaRPr>
            </a:p>
            <a:p>
              <a:pPr marL="0" marR="0" lvl="0" indent="0" algn="l" defTabSz="914377" rtl="0" eaLnBrk="0" fontAlgn="base" latinLnBrk="0" hangingPunct="0">
                <a:lnSpc>
                  <a:spcPct val="100000"/>
                </a:lnSpc>
                <a:spcBef>
                  <a:spcPct val="0"/>
                </a:spcBef>
                <a:spcAft>
                  <a:spcPct val="0"/>
                </a:spcAft>
                <a:buClrTx/>
                <a:buSzTx/>
                <a:buFontTx/>
                <a:buNone/>
                <a:tabLst/>
                <a:defRPr/>
              </a:pPr>
              <a:endParaRPr kumimoji="0" lang="de-DE" sz="1200" b="0" i="0" u="none" strike="noStrike" kern="1200" cap="none" spc="0" normalizeH="0" baseline="0" noProof="0" dirty="0">
                <a:ln>
                  <a:noFill/>
                </a:ln>
                <a:solidFill>
                  <a:srgbClr val="000000"/>
                </a:solidFill>
                <a:effectLst/>
                <a:uLnTx/>
                <a:uFillTx/>
                <a:latin typeface="Arial" charset="0"/>
                <a:ea typeface="ＭＳ Ｐゴシック" charset="-128"/>
                <a:cs typeface="Arial" charset="0"/>
              </a:endParaRPr>
            </a:p>
            <a:p>
              <a:pPr marL="0" marR="0" lvl="0" indent="0" algn="l" defTabSz="914377" rtl="0" eaLnBrk="0" fontAlgn="base" latinLnBrk="0" hangingPunct="0">
                <a:lnSpc>
                  <a:spcPct val="100000"/>
                </a:lnSpc>
                <a:spcBef>
                  <a:spcPct val="0"/>
                </a:spcBef>
                <a:spcAft>
                  <a:spcPct val="0"/>
                </a:spcAft>
                <a:buClrTx/>
                <a:buSzTx/>
                <a:buFontTx/>
                <a:buNone/>
                <a:tabLst/>
                <a:defRPr/>
              </a:pPr>
              <a:endParaRPr kumimoji="0" lang="de-DE" sz="1200" b="0" i="0" u="none" strike="noStrike" kern="1200" cap="none" spc="0" normalizeH="0" baseline="0" noProof="0" dirty="0">
                <a:ln>
                  <a:noFill/>
                </a:ln>
                <a:solidFill>
                  <a:srgbClr val="000000"/>
                </a:solidFill>
                <a:effectLst/>
                <a:uLnTx/>
                <a:uFillTx/>
                <a:latin typeface="Arial" charset="0"/>
                <a:ea typeface="ＭＳ Ｐゴシック" charset="-128"/>
                <a:cs typeface="Arial" charset="0"/>
              </a:endParaRPr>
            </a:p>
            <a:p>
              <a:pPr marL="0" marR="0" lvl="0" indent="0" algn="l" defTabSz="914377" rtl="0" eaLnBrk="0" fontAlgn="base" latinLnBrk="0" hangingPunct="0">
                <a:lnSpc>
                  <a:spcPct val="100000"/>
                </a:lnSpc>
                <a:spcBef>
                  <a:spcPct val="0"/>
                </a:spcBef>
                <a:spcAft>
                  <a:spcPct val="0"/>
                </a:spcAft>
                <a:buClrTx/>
                <a:buSzTx/>
                <a:buFontTx/>
                <a:buNone/>
                <a:tabLst/>
                <a:defRPr/>
              </a:pPr>
              <a:endParaRPr kumimoji="0" lang="de-DE" sz="1200" b="0" i="0" u="none" strike="noStrike" kern="1200" cap="none" spc="0" normalizeH="0" baseline="0" noProof="0" dirty="0">
                <a:ln>
                  <a:noFill/>
                </a:ln>
                <a:solidFill>
                  <a:srgbClr val="000000"/>
                </a:solidFill>
                <a:effectLst/>
                <a:uLnTx/>
                <a:uFillTx/>
                <a:latin typeface="Arial" charset="0"/>
                <a:ea typeface="ＭＳ Ｐゴシック" charset="-128"/>
                <a:cs typeface="Arial" charset="0"/>
              </a:endParaRPr>
            </a:p>
          </p:txBody>
        </p:sp>
        <p:sp>
          <p:nvSpPr>
            <p:cNvPr id="19" name="Rechteck 18">
              <a:extLst>
                <a:ext uri="{FF2B5EF4-FFF2-40B4-BE49-F238E27FC236}">
                  <a16:creationId xmlns:a16="http://schemas.microsoft.com/office/drawing/2014/main" id="{E1A0E37C-A6A0-4A59-87E3-DBF1C6FD89DC}"/>
                </a:ext>
              </a:extLst>
            </p:cNvPr>
            <p:cNvSpPr/>
            <p:nvPr/>
          </p:nvSpPr>
          <p:spPr bwMode="auto">
            <a:xfrm>
              <a:off x="8335810" y="2047812"/>
              <a:ext cx="3513881" cy="373075"/>
            </a:xfrm>
            <a:prstGeom prst="rect">
              <a:avLst/>
            </a:prstGeom>
            <a:solidFill>
              <a:srgbClr val="3B687F"/>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lvl="0" indent="0" algn="ctr" defTabSz="914377" rtl="0" eaLnBrk="0" fontAlgn="base" latinLnBrk="0" hangingPunct="0">
                <a:lnSpc>
                  <a:spcPct val="100000"/>
                </a:lnSpc>
                <a:spcBef>
                  <a:spcPct val="0"/>
                </a:spcBef>
                <a:spcAft>
                  <a:spcPct val="0"/>
                </a:spcAft>
                <a:buClrTx/>
                <a:buSzTx/>
                <a:buFontTx/>
                <a:buNone/>
                <a:tabLst/>
                <a:defRPr/>
              </a:pPr>
              <a:r>
                <a:rPr lang="de-DE" sz="1400" dirty="0">
                  <a:solidFill>
                    <a:srgbClr val="FFFFFF"/>
                  </a:solidFill>
                  <a:cs typeface="Arial" charset="0"/>
                </a:rPr>
                <a:t>Imagerisiko</a:t>
              </a:r>
              <a:endParaRPr kumimoji="0" lang="de-DE" sz="1400" b="0" i="0" u="none" strike="noStrike" kern="1200" cap="none" spc="0" normalizeH="0" baseline="0" noProof="0" dirty="0">
                <a:ln>
                  <a:noFill/>
                </a:ln>
                <a:solidFill>
                  <a:srgbClr val="FFFFFF"/>
                </a:solidFill>
                <a:effectLst/>
                <a:uLnTx/>
                <a:uFillTx/>
                <a:latin typeface="Arial" charset="0"/>
                <a:ea typeface="ＭＳ Ｐゴシック" charset="-128"/>
                <a:cs typeface="Arial" charset="0"/>
              </a:endParaRPr>
            </a:p>
          </p:txBody>
        </p:sp>
        <p:sp>
          <p:nvSpPr>
            <p:cNvPr id="20" name="Rechteck 19">
              <a:extLst>
                <a:ext uri="{FF2B5EF4-FFF2-40B4-BE49-F238E27FC236}">
                  <a16:creationId xmlns:a16="http://schemas.microsoft.com/office/drawing/2014/main" id="{C66FAF0F-4039-4FBF-9212-875D27A97F0E}"/>
                </a:ext>
              </a:extLst>
            </p:cNvPr>
            <p:cNvSpPr/>
            <p:nvPr/>
          </p:nvSpPr>
          <p:spPr bwMode="auto">
            <a:xfrm>
              <a:off x="4429000" y="2047812"/>
              <a:ext cx="3513881" cy="373075"/>
            </a:xfrm>
            <a:prstGeom prst="rect">
              <a:avLst/>
            </a:prstGeom>
            <a:solidFill>
              <a:srgbClr val="3B687F"/>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lvl="0" indent="0" algn="ctr" defTabSz="914377" rtl="0" eaLnBrk="0" fontAlgn="base" latinLnBrk="0" hangingPunct="0">
                <a:lnSpc>
                  <a:spcPct val="100000"/>
                </a:lnSpc>
                <a:spcBef>
                  <a:spcPct val="0"/>
                </a:spcBef>
                <a:spcAft>
                  <a:spcPct val="0"/>
                </a:spcAft>
                <a:buClrTx/>
                <a:buSzTx/>
                <a:buFontTx/>
                <a:buNone/>
                <a:tabLst/>
                <a:defRPr/>
              </a:pPr>
              <a:r>
                <a:rPr kumimoji="0" lang="de-DE" sz="1400" b="0" i="0" u="none" strike="noStrike" kern="1200" cap="none" spc="0" normalizeH="0" baseline="0" noProof="0" dirty="0">
                  <a:ln>
                    <a:noFill/>
                  </a:ln>
                  <a:solidFill>
                    <a:srgbClr val="FFFFFF"/>
                  </a:solidFill>
                  <a:effectLst/>
                  <a:uLnTx/>
                  <a:uFillTx/>
                  <a:latin typeface="Arial" charset="0"/>
                  <a:ea typeface="ＭＳ Ｐゴシック" charset="-128"/>
                  <a:cs typeface="Arial" charset="0"/>
                </a:rPr>
                <a:t>(Extrem)Wetterbedingter Ausfall und reduzierte Produktivität</a:t>
              </a:r>
            </a:p>
          </p:txBody>
        </p:sp>
        <p:sp>
          <p:nvSpPr>
            <p:cNvPr id="21" name="Rechteck 20">
              <a:extLst>
                <a:ext uri="{FF2B5EF4-FFF2-40B4-BE49-F238E27FC236}">
                  <a16:creationId xmlns:a16="http://schemas.microsoft.com/office/drawing/2014/main" id="{5BD778BA-DA64-4350-8702-D878DBD0249C}"/>
                </a:ext>
              </a:extLst>
            </p:cNvPr>
            <p:cNvSpPr/>
            <p:nvPr/>
          </p:nvSpPr>
          <p:spPr bwMode="auto">
            <a:xfrm>
              <a:off x="533177" y="2047812"/>
              <a:ext cx="3513881" cy="373075"/>
            </a:xfrm>
            <a:prstGeom prst="rect">
              <a:avLst/>
            </a:prstGeom>
            <a:solidFill>
              <a:srgbClr val="3B687F"/>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lvl="0" indent="0" algn="ctr" defTabSz="914377" rtl="0" eaLnBrk="0" fontAlgn="base" latinLnBrk="0" hangingPunct="0">
                <a:lnSpc>
                  <a:spcPct val="100000"/>
                </a:lnSpc>
                <a:spcBef>
                  <a:spcPct val="0"/>
                </a:spcBef>
                <a:spcAft>
                  <a:spcPct val="0"/>
                </a:spcAft>
                <a:buClrTx/>
                <a:buSzTx/>
                <a:buFontTx/>
                <a:buNone/>
                <a:tabLst/>
                <a:defRPr/>
              </a:pPr>
              <a:r>
                <a:rPr kumimoji="0" lang="de-DE" sz="1400" b="0" i="0" u="none" strike="noStrike" kern="1200" cap="none" spc="0" normalizeH="0" baseline="0" noProof="0" dirty="0">
                  <a:ln>
                    <a:noFill/>
                  </a:ln>
                  <a:solidFill>
                    <a:srgbClr val="FFFFFF"/>
                  </a:solidFill>
                  <a:effectLst/>
                  <a:uLnTx/>
                  <a:uFillTx/>
                  <a:latin typeface="Arial" charset="0"/>
                  <a:ea typeface="ＭＳ Ｐゴシック" charset="-128"/>
                  <a:cs typeface="Arial" charset="0"/>
                </a:rPr>
                <a:t>Steigender Schulungsbedarf</a:t>
              </a:r>
            </a:p>
          </p:txBody>
        </p:sp>
      </p:grpSp>
      <p:sp>
        <p:nvSpPr>
          <p:cNvPr id="24" name="Textfeld 23">
            <a:extLst>
              <a:ext uri="{FF2B5EF4-FFF2-40B4-BE49-F238E27FC236}">
                <a16:creationId xmlns:a16="http://schemas.microsoft.com/office/drawing/2014/main" id="{31B9874B-0898-46B9-94AE-B39502ECD5C3}"/>
              </a:ext>
            </a:extLst>
          </p:cNvPr>
          <p:cNvSpPr txBox="1"/>
          <p:nvPr/>
        </p:nvSpPr>
        <p:spPr>
          <a:xfrm>
            <a:off x="8335810" y="2470445"/>
            <a:ext cx="3513881" cy="3970318"/>
          </a:xfrm>
          <a:prstGeom prst="rect">
            <a:avLst/>
          </a:prstGeom>
          <a:noFill/>
        </p:spPr>
        <p:txBody>
          <a:bodyPr wrap="square" lIns="0" rIns="0" rtlCol="0">
            <a:spAutoFit/>
          </a:bodyPr>
          <a:lstStyle/>
          <a:p>
            <a:pPr marL="0" marR="0" lvl="0" indent="0" algn="l" defTabSz="914377" rtl="0" eaLnBrk="0" fontAlgn="base" latinLnBrk="0" hangingPunct="0">
              <a:lnSpc>
                <a:spcPct val="100000"/>
              </a:lnSpc>
              <a:spcBef>
                <a:spcPct val="0"/>
              </a:spcBef>
              <a:spcAft>
                <a:spcPct val="0"/>
              </a:spcAft>
              <a:buClrTx/>
              <a:buSzTx/>
              <a:buFontTx/>
              <a:buNone/>
              <a:tabLst/>
              <a:defRPr/>
            </a:pPr>
            <a:r>
              <a:rPr lang="de-DE" sz="1200" dirty="0">
                <a:solidFill>
                  <a:srgbClr val="000000"/>
                </a:solidFill>
                <a:cs typeface="Arial" charset="0"/>
              </a:rPr>
              <a:t>Unternehmen vieler Branchen haben einen „sauberen“ Ruf. Dennoch fehlt es an qualifizierten Mitarbeitenden durch den allgemeinen Fachkräftemangel. Die Generation Z, die Führungskräfte von morgen, legen Wert auf Umweltbewusstsein und Sinnhaftigkeit. Hier können Unternehmen bewusst ansetzen. </a:t>
            </a:r>
          </a:p>
          <a:p>
            <a:pPr marL="0" marR="0" lvl="0" indent="0" algn="l" defTabSz="914377" rtl="0" eaLnBrk="0" fontAlgn="base" latinLnBrk="0" hangingPunct="0">
              <a:lnSpc>
                <a:spcPct val="100000"/>
              </a:lnSpc>
              <a:spcBef>
                <a:spcPct val="0"/>
              </a:spcBef>
              <a:spcAft>
                <a:spcPct val="0"/>
              </a:spcAft>
              <a:buClrTx/>
              <a:buSzTx/>
              <a:buFontTx/>
              <a:buNone/>
              <a:tabLst/>
              <a:defRPr/>
            </a:pPr>
            <a:endParaRPr kumimoji="0" lang="de-DE" sz="1200" i="0" u="none" strike="noStrike" kern="1200" cap="none" spc="0" normalizeH="0" baseline="0" noProof="0" dirty="0">
              <a:ln>
                <a:noFill/>
              </a:ln>
              <a:solidFill>
                <a:srgbClr val="000000"/>
              </a:solidFill>
              <a:effectLst/>
              <a:uLnTx/>
              <a:uFillTx/>
              <a:latin typeface="Arial" charset="0"/>
              <a:ea typeface="ＭＳ Ｐゴシック" charset="-128"/>
              <a:cs typeface="Arial" charset="0"/>
            </a:endParaRPr>
          </a:p>
          <a:p>
            <a:pPr marL="0" marR="0" lvl="0" indent="0" algn="l" defTabSz="914377" rtl="0" eaLnBrk="0" fontAlgn="base" latinLnBrk="0" hangingPunct="0">
              <a:lnSpc>
                <a:spcPct val="100000"/>
              </a:lnSpc>
              <a:spcBef>
                <a:spcPct val="0"/>
              </a:spcBef>
              <a:spcAft>
                <a:spcPct val="0"/>
              </a:spcAft>
              <a:buClrTx/>
              <a:buSzTx/>
              <a:buFontTx/>
              <a:buNone/>
              <a:tabLst/>
              <a:defRPr/>
            </a:pPr>
            <a:r>
              <a:rPr lang="de-DE" sz="1200" b="1" dirty="0">
                <a:solidFill>
                  <a:srgbClr val="000000"/>
                </a:solidFill>
                <a:cs typeface="Arial" charset="0"/>
              </a:rPr>
              <a:t>Maßnahmenvorschläge</a:t>
            </a:r>
            <a:endParaRPr kumimoji="0" lang="de-DE" sz="1200" b="1" i="0" u="none" strike="noStrike" kern="1200" cap="none" spc="0" normalizeH="0" baseline="0" noProof="0" dirty="0">
              <a:ln>
                <a:noFill/>
              </a:ln>
              <a:solidFill>
                <a:srgbClr val="000000"/>
              </a:solidFill>
              <a:effectLst/>
              <a:uLnTx/>
              <a:uFillTx/>
              <a:latin typeface="Arial" charset="0"/>
              <a:ea typeface="ＭＳ Ｐゴシック" charset="-128"/>
              <a:cs typeface="Arial" charset="0"/>
            </a:endParaRPr>
          </a:p>
          <a:p>
            <a:pPr marL="171450" indent="-171450" algn="l" defTabSz="914377">
              <a:buFont typeface="Arial" panose="020B0604020202020204" pitchFamily="34" charset="0"/>
              <a:buChar char="•"/>
              <a:defRPr/>
            </a:pPr>
            <a:r>
              <a:rPr lang="de-DE" sz="1200" dirty="0"/>
              <a:t>Gehen Sie transparent in der Öffentlichkeit mit den erarbeiteten Risiken um und zeigen Sie auf, wie Sie diesen begegnen. </a:t>
            </a:r>
          </a:p>
          <a:p>
            <a:pPr marL="171450" marR="0" lvl="0" indent="-171450" algn="l" defTabSz="914377" latinLnBrk="0">
              <a:lnSpc>
                <a:spcPct val="100000"/>
              </a:lnSpc>
              <a:buClrTx/>
              <a:buSzTx/>
              <a:buFont typeface="Arial" panose="020B0604020202020204" pitchFamily="34" charset="0"/>
              <a:buChar char="•"/>
              <a:tabLst/>
              <a:defRPr/>
            </a:pPr>
            <a:r>
              <a:rPr lang="de-DE" sz="1200" dirty="0"/>
              <a:t>Sehen Sie die Themen Umwelt und Nachhaltigkeit als Chance: Sammeln Sie Ihre Aktivitäten. Häufig ist schon mehr da als erwartet. Und kommunizieren Sie Ihr Wirken in der Öffentlichkeit </a:t>
            </a:r>
          </a:p>
          <a:p>
            <a:pPr marL="171450" marR="0" lvl="0" indent="-171450" algn="l" defTabSz="914377" latinLnBrk="0">
              <a:lnSpc>
                <a:spcPct val="100000"/>
              </a:lnSpc>
              <a:buClrTx/>
              <a:buSzTx/>
              <a:buFont typeface="Arial" panose="020B0604020202020204" pitchFamily="34" charset="0"/>
              <a:buChar char="•"/>
              <a:tabLst/>
              <a:defRPr/>
            </a:pPr>
            <a:r>
              <a:rPr lang="de-DE" sz="1200" dirty="0"/>
              <a:t>Je mehr Mitarbeitende Sie binden, desto geringer sind die Kosten im Recruiting: Informieren Sie Ihre Belegschaft und geben Sie Anreize für nachhaltiges Handeln, z.B. mit </a:t>
            </a:r>
            <a:r>
              <a:rPr lang="de-DE" sz="1200" dirty="0">
                <a:hlinkClick r:id="rId3" action="ppaction://hlinksldjump">
                  <a:extLst>
                    <a:ext uri="{A12FA001-AC4F-418D-AE19-62706E023703}">
                      <ahyp:hlinkClr xmlns:ahyp="http://schemas.microsoft.com/office/drawing/2018/hyperlinkcolor" val="tx"/>
                    </a:ext>
                  </a:extLst>
                </a:hlinkClick>
              </a:rPr>
              <a:t>einem BMM</a:t>
            </a:r>
            <a:r>
              <a:rPr lang="de-DE" sz="1200" dirty="0"/>
              <a:t>.  </a:t>
            </a:r>
            <a:endParaRPr kumimoji="0" lang="de-DE" sz="1200" b="0" i="0" u="none" strike="noStrike" kern="1200" cap="none" spc="0" normalizeH="0" baseline="0" noProof="0" dirty="0">
              <a:ln>
                <a:noFill/>
              </a:ln>
              <a:effectLst/>
              <a:uLnTx/>
              <a:uFillTx/>
              <a:latin typeface="Arial" charset="0"/>
              <a:ea typeface="ＭＳ Ｐゴシック" charset="-128"/>
              <a:cs typeface="Arial" charset="0"/>
            </a:endParaRPr>
          </a:p>
        </p:txBody>
      </p:sp>
      <p:sp>
        <p:nvSpPr>
          <p:cNvPr id="25" name="Textfeld 24">
            <a:extLst>
              <a:ext uri="{FF2B5EF4-FFF2-40B4-BE49-F238E27FC236}">
                <a16:creationId xmlns:a16="http://schemas.microsoft.com/office/drawing/2014/main" id="{C03DC96C-2096-41A4-8663-2578CB6A321D}"/>
              </a:ext>
            </a:extLst>
          </p:cNvPr>
          <p:cNvSpPr txBox="1"/>
          <p:nvPr/>
        </p:nvSpPr>
        <p:spPr>
          <a:xfrm>
            <a:off x="4429000" y="2470445"/>
            <a:ext cx="3513881" cy="3970318"/>
          </a:xfrm>
          <a:prstGeom prst="rect">
            <a:avLst/>
          </a:prstGeom>
          <a:noFill/>
        </p:spPr>
        <p:txBody>
          <a:bodyPr wrap="square" lIns="0" rIns="0" rtlCol="0">
            <a:spAutoFit/>
          </a:bodyPr>
          <a:lstStyle/>
          <a:p>
            <a:pPr algn="l"/>
            <a:r>
              <a:rPr lang="de-DE" sz="1200" dirty="0"/>
              <a:t>Hitzewellen können Mitarbeitende im Bürogebäude und vor allem bei Draußenarbeit beeinträchtigen</a:t>
            </a:r>
          </a:p>
          <a:p>
            <a:pPr algn="l"/>
            <a:r>
              <a:rPr lang="de-DE" sz="1200" dirty="0"/>
              <a:t>z.B. durch Dehydrierung, Kreislaufprobleme oder andere Erkrankungen. Auch Starkregen, Hagelschlag oder Stürme können Arbeitsausfall und Unfälle verursachen durch Stürze oder fehlende Konzentration im Arbeitsprozess. </a:t>
            </a:r>
          </a:p>
          <a:p>
            <a:pPr algn="l"/>
            <a:endParaRPr lang="de-DE" sz="1200" dirty="0"/>
          </a:p>
          <a:p>
            <a:pPr algn="l"/>
            <a:r>
              <a:rPr lang="de-DE" sz="1200" b="1" dirty="0"/>
              <a:t>Maßnahmenvorschläge</a:t>
            </a:r>
          </a:p>
          <a:p>
            <a:pPr marL="171450" indent="-171450" algn="l">
              <a:buFont typeface="Arial" panose="020B0604020202020204" pitchFamily="34" charset="0"/>
              <a:buChar char="•"/>
            </a:pPr>
            <a:r>
              <a:rPr lang="de-DE" sz="1200" dirty="0"/>
              <a:t>Passen Sie die Pausen- und Arbeitszeiten sowie die Bekleidung, wenn möglich, an die Wetterlage an. In der Produktion ist es durch die Abwärme der Prozesse noch heißer. </a:t>
            </a:r>
          </a:p>
          <a:p>
            <a:pPr marL="171450" indent="-171450" algn="l">
              <a:buFont typeface="Arial" panose="020B0604020202020204" pitchFamily="34" charset="0"/>
              <a:buChar char="•"/>
            </a:pPr>
            <a:r>
              <a:rPr lang="de-DE" sz="1200" dirty="0"/>
              <a:t>Bieten Sie genügend Abkühlungsmöglichkeiten und Sonnenschutz für die Mitarbeitenden (z.B. Wasserspender, ausreichend klimatisierte Räume, schattenreiche Aufenthaltsmöglichkeiten, Sonnencreme, Kopfbedeckungen). </a:t>
            </a:r>
          </a:p>
          <a:p>
            <a:pPr marL="171450" indent="-171450" algn="l">
              <a:buFont typeface="Arial" panose="020B0604020202020204" pitchFamily="34" charset="0"/>
              <a:buChar char="•"/>
            </a:pPr>
            <a:r>
              <a:rPr lang="de-DE" sz="1200" dirty="0"/>
              <a:t>Sorgen Sie für Kühlung, dort wo Maschinen-ausfälle drohen.  </a:t>
            </a:r>
          </a:p>
          <a:p>
            <a:pPr marR="0" lvl="0" algn="l" defTabSz="914377" rtl="0" eaLnBrk="0" fontAlgn="base" latinLnBrk="0" hangingPunct="0">
              <a:lnSpc>
                <a:spcPct val="100000"/>
              </a:lnSpc>
              <a:spcBef>
                <a:spcPct val="0"/>
              </a:spcBef>
              <a:spcAft>
                <a:spcPct val="0"/>
              </a:spcAft>
              <a:buClrTx/>
              <a:buSzTx/>
              <a:tabLst/>
              <a:defRPr/>
            </a:pPr>
            <a:endParaRPr lang="de-DE" sz="1200" dirty="0">
              <a:solidFill>
                <a:srgbClr val="000000"/>
              </a:solidFill>
              <a:cs typeface="Arial" charset="0"/>
            </a:endParaRPr>
          </a:p>
        </p:txBody>
      </p:sp>
      <p:sp>
        <p:nvSpPr>
          <p:cNvPr id="22" name="Fußzeilenplatzhalter 2">
            <a:extLst>
              <a:ext uri="{FF2B5EF4-FFF2-40B4-BE49-F238E27FC236}">
                <a16:creationId xmlns:a16="http://schemas.microsoft.com/office/drawing/2014/main" id="{08DE9445-C91E-4F51-8ED3-98FE69AAF055}"/>
              </a:ext>
            </a:extLst>
          </p:cNvPr>
          <p:cNvSpPr>
            <a:spLocks noGrp="1"/>
          </p:cNvSpPr>
          <p:nvPr>
            <p:ph type="ftr" sz="quarter" idx="10"/>
          </p:nvPr>
        </p:nvSpPr>
        <p:spPr>
          <a:xfrm>
            <a:off x="5992940" y="6477000"/>
            <a:ext cx="5815060" cy="279400"/>
          </a:xfrm>
        </p:spPr>
        <p:txBody>
          <a:bodyPr/>
          <a:lstStyle/>
          <a:p>
            <a:r>
              <a:rPr lang="de-DE" b="1" dirty="0">
                <a:solidFill>
                  <a:srgbClr val="7B9C2A"/>
                </a:solidFill>
              </a:rPr>
              <a:t>UMWELT. </a:t>
            </a:r>
            <a:r>
              <a:rPr lang="de-DE" b="1" dirty="0">
                <a:solidFill>
                  <a:srgbClr val="F9AA00"/>
                </a:solidFill>
              </a:rPr>
              <a:t>RISIKO. </a:t>
            </a:r>
            <a:r>
              <a:rPr lang="de-DE" b="1" dirty="0"/>
              <a:t>MANAGEMENT. </a:t>
            </a:r>
            <a:r>
              <a:rPr lang="de-DE" dirty="0"/>
              <a:t>| © LfU | IZU Infozentrum UmweltWirtschaft</a:t>
            </a:r>
          </a:p>
        </p:txBody>
      </p:sp>
      <p:sp>
        <p:nvSpPr>
          <p:cNvPr id="26" name="Textfeld 25">
            <a:extLst>
              <a:ext uri="{FF2B5EF4-FFF2-40B4-BE49-F238E27FC236}">
                <a16:creationId xmlns:a16="http://schemas.microsoft.com/office/drawing/2014/main" id="{7B5D8023-BAEF-4CA0-A7A5-6DD4A509B776}"/>
              </a:ext>
            </a:extLst>
          </p:cNvPr>
          <p:cNvSpPr txBox="1"/>
          <p:nvPr/>
        </p:nvSpPr>
        <p:spPr>
          <a:xfrm>
            <a:off x="532838" y="2485448"/>
            <a:ext cx="3618607" cy="3970318"/>
          </a:xfrm>
          <a:prstGeom prst="rect">
            <a:avLst/>
          </a:prstGeom>
          <a:noFill/>
        </p:spPr>
        <p:txBody>
          <a:bodyPr wrap="square" lIns="0" rIns="0" rtlCol="0">
            <a:spAutoFit/>
          </a:bodyPr>
          <a:lstStyle/>
          <a:p>
            <a:pPr algn="l" defTabSz="914377">
              <a:defRPr/>
            </a:pPr>
            <a:r>
              <a:rPr kumimoji="0" lang="de-DE" sz="1200" b="0" i="0" u="none" strike="noStrike" kern="1200" cap="none" spc="0" normalizeH="0" baseline="0" noProof="0" dirty="0">
                <a:ln>
                  <a:noFill/>
                </a:ln>
                <a:solidFill>
                  <a:srgbClr val="000000"/>
                </a:solidFill>
                <a:effectLst/>
                <a:uLnTx/>
                <a:uFillTx/>
                <a:latin typeface="Arial" charset="0"/>
                <a:ea typeface="ＭＳ Ｐゴシック" charset="-128"/>
                <a:cs typeface="Arial" charset="0"/>
              </a:rPr>
              <a:t>Nachhaltigkeit gilt immer mehr als entscheidender unternehmerischer Erfolgsfaktor. Um Ihr Image zu stärken, Fachkräfte zu binden, aber auch um Unfällen vorzubeugen, sollte den eigenen Mitarbeitenden umweltbewusstes Handeln im Arbeitsalltag nahegelegt werden. Dies gelingt über regelmäßige Schulungen.</a:t>
            </a:r>
          </a:p>
          <a:p>
            <a:pPr algn="l" defTabSz="914377">
              <a:defRPr/>
            </a:pPr>
            <a:endParaRPr kumimoji="0" lang="de-DE" sz="1200" b="0" i="0" u="none" strike="noStrike" kern="1200" cap="none" spc="0" normalizeH="0" baseline="0" noProof="0" dirty="0">
              <a:ln>
                <a:noFill/>
              </a:ln>
              <a:solidFill>
                <a:srgbClr val="000000"/>
              </a:solidFill>
              <a:effectLst/>
              <a:uLnTx/>
              <a:uFillTx/>
              <a:latin typeface="Arial" charset="0"/>
              <a:ea typeface="ＭＳ Ｐゴシック" charset="-128"/>
              <a:cs typeface="Arial" charset="0"/>
            </a:endParaRPr>
          </a:p>
          <a:p>
            <a:pPr marL="0" marR="0" lvl="0" indent="0" algn="l" defTabSz="914377" rtl="0" eaLnBrk="0" fontAlgn="base" latinLnBrk="0" hangingPunct="0">
              <a:lnSpc>
                <a:spcPct val="100000"/>
              </a:lnSpc>
              <a:spcBef>
                <a:spcPct val="0"/>
              </a:spcBef>
              <a:spcAft>
                <a:spcPct val="0"/>
              </a:spcAft>
              <a:buClrTx/>
              <a:buSzTx/>
              <a:buFontTx/>
              <a:buNone/>
              <a:tabLst/>
              <a:defRPr/>
            </a:pPr>
            <a:r>
              <a:rPr kumimoji="0" lang="de-DE" sz="1200" b="1" i="0" u="none" strike="noStrike" kern="1200" cap="none" spc="0" normalizeH="0" baseline="0" noProof="0" dirty="0">
                <a:ln>
                  <a:noFill/>
                </a:ln>
                <a:solidFill>
                  <a:srgbClr val="000000"/>
                </a:solidFill>
                <a:effectLst/>
                <a:uLnTx/>
                <a:uFillTx/>
                <a:latin typeface="Arial" charset="0"/>
                <a:ea typeface="ＭＳ Ｐゴシック" charset="-128"/>
                <a:cs typeface="Arial" charset="0"/>
              </a:rPr>
              <a:t>Maßnahmenvorschläge</a:t>
            </a:r>
            <a:endParaRPr kumimoji="0" lang="de-DE" sz="1200" b="0" i="0" u="none" strike="noStrike" kern="1200" cap="none" spc="0" normalizeH="0" baseline="0" noProof="0" dirty="0">
              <a:ln>
                <a:noFill/>
              </a:ln>
              <a:solidFill>
                <a:srgbClr val="000000"/>
              </a:solidFill>
              <a:effectLst/>
              <a:uLnTx/>
              <a:uFillTx/>
              <a:latin typeface="Arial" charset="0"/>
              <a:ea typeface="ＭＳ Ｐゴシック" charset="-128"/>
              <a:cs typeface="Arial" charset="0"/>
            </a:endParaRPr>
          </a:p>
          <a:p>
            <a:pPr marL="171450" marR="0" lvl="0" indent="-171450" algn="l" defTabSz="914377" rtl="0" eaLnBrk="0" fontAlgn="base" latinLnBrk="0" hangingPunct="0">
              <a:lnSpc>
                <a:spcPct val="100000"/>
              </a:lnSpc>
              <a:spcBef>
                <a:spcPct val="0"/>
              </a:spcBef>
              <a:spcAft>
                <a:spcPct val="0"/>
              </a:spcAft>
              <a:buClrTx/>
              <a:buSzTx/>
              <a:buFont typeface="Arial" panose="020B0604020202020204" pitchFamily="34" charset="0"/>
              <a:buChar char="•"/>
              <a:tabLst/>
              <a:defRPr/>
            </a:pPr>
            <a:r>
              <a:rPr lang="de-DE" sz="1200" dirty="0">
                <a:solidFill>
                  <a:srgbClr val="000000"/>
                </a:solidFill>
                <a:cs typeface="Arial" charset="0"/>
              </a:rPr>
              <a:t>Wo besteht konkret der Schulungsbedarf? (Mülltrennung auf der Baustelle/im Büro/im Betrieb/ beim Kunden, Umgang mit Gefahrstoffen, Reinigungsmitteln, Ressourcennutzung Papier, Strom, Wasser). </a:t>
            </a:r>
          </a:p>
          <a:p>
            <a:pPr marL="171450" indent="-171450" algn="l" defTabSz="914377">
              <a:buFont typeface="Arial" panose="020B0604020202020204" pitchFamily="34" charset="0"/>
              <a:buChar char="•"/>
              <a:defRPr/>
            </a:pPr>
            <a:r>
              <a:rPr kumimoji="0" lang="de-DE" sz="1200" b="0" i="0" u="none" strike="noStrike" kern="1200" cap="none" spc="0" normalizeH="0" baseline="0" noProof="0" dirty="0">
                <a:ln>
                  <a:noFill/>
                </a:ln>
                <a:solidFill>
                  <a:srgbClr val="000000"/>
                </a:solidFill>
                <a:effectLst/>
                <a:uLnTx/>
                <a:uFillTx/>
                <a:latin typeface="Arial" charset="0"/>
                <a:ea typeface="ＭＳ Ｐゴシック" charset="-128"/>
                <a:cs typeface="Arial" charset="0"/>
              </a:rPr>
              <a:t>Integrieren Sie Umweltthemen in bestehende Kommunikationskanäle: Unterweisung für neues Personal, Arbeitssicherheitsschulung, Bauleiter-schulung</a:t>
            </a:r>
          </a:p>
          <a:p>
            <a:pPr marL="171450" indent="-171450" algn="l" defTabSz="914377">
              <a:buFont typeface="Arial" panose="020B0604020202020204" pitchFamily="34" charset="0"/>
              <a:buChar char="•"/>
              <a:defRPr/>
            </a:pPr>
            <a:r>
              <a:rPr lang="de-DE" sz="1200" dirty="0">
                <a:solidFill>
                  <a:srgbClr val="000000"/>
                </a:solidFill>
                <a:cs typeface="Arial" charset="0"/>
              </a:rPr>
              <a:t>Benennen Sie Verantwortliche für das Thema und sorgen Sie dafür, dass die Person im Unternehmen bekannt ist. </a:t>
            </a:r>
          </a:p>
        </p:txBody>
      </p:sp>
    </p:spTree>
    <p:extLst>
      <p:ext uri="{BB962C8B-B14F-4D97-AF65-F5344CB8AC3E}">
        <p14:creationId xmlns:p14="http://schemas.microsoft.com/office/powerpoint/2010/main" val="359607433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C163886-A34D-4845-96D9-2BFD3E9ABF14}"/>
              </a:ext>
            </a:extLst>
          </p:cNvPr>
          <p:cNvSpPr>
            <a:spLocks noGrp="1"/>
          </p:cNvSpPr>
          <p:nvPr>
            <p:ph type="title"/>
          </p:nvPr>
        </p:nvSpPr>
        <p:spPr/>
        <p:txBody>
          <a:bodyPr/>
          <a:lstStyle/>
          <a:p>
            <a:r>
              <a:rPr lang="de-DE" dirty="0"/>
              <a:t>Risikokarte 3</a:t>
            </a:r>
            <a:endParaRPr lang="en-AU" dirty="0">
              <a:solidFill>
                <a:srgbClr val="FF0000"/>
              </a:solidFill>
            </a:endParaRPr>
          </a:p>
        </p:txBody>
      </p:sp>
      <p:sp>
        <p:nvSpPr>
          <p:cNvPr id="7" name="Foliennummernplatzhalter 6">
            <a:extLst>
              <a:ext uri="{FF2B5EF4-FFF2-40B4-BE49-F238E27FC236}">
                <a16:creationId xmlns:a16="http://schemas.microsoft.com/office/drawing/2014/main" id="{4F80046B-6CA4-44F3-8A0C-130950225E65}"/>
              </a:ext>
            </a:extLst>
          </p:cNvPr>
          <p:cNvSpPr>
            <a:spLocks noGrp="1"/>
          </p:cNvSpPr>
          <p:nvPr>
            <p:ph type="sldNum" sz="quarter" idx="4"/>
          </p:nvPr>
        </p:nvSpPr>
        <p:spPr/>
        <p:txBody>
          <a:bodyPr/>
          <a:lstStyle/>
          <a:p>
            <a:pPr marL="0" marR="0" lvl="0" indent="0" algn="l" defTabSz="914377" rtl="0" eaLnBrk="0" fontAlgn="base" latinLnBrk="0" hangingPunct="0">
              <a:lnSpc>
                <a:spcPct val="100000"/>
              </a:lnSpc>
              <a:spcBef>
                <a:spcPct val="0"/>
              </a:spcBef>
              <a:spcAft>
                <a:spcPct val="0"/>
              </a:spcAft>
              <a:buClrTx/>
              <a:buSzTx/>
              <a:buFontTx/>
              <a:buNone/>
              <a:tabLst/>
              <a:defRPr/>
            </a:pPr>
            <a:fld id="{894680D0-7A83-433A-9719-C4143F27F647}" type="slidenum">
              <a:rPr kumimoji="0" lang="de-DE" sz="1000" b="0" i="0" u="none" strike="noStrike" kern="1200" cap="none" spc="0" normalizeH="0" baseline="0" noProof="0">
                <a:ln>
                  <a:noFill/>
                </a:ln>
                <a:solidFill>
                  <a:srgbClr val="3B687F"/>
                </a:solidFill>
                <a:effectLst/>
                <a:uLnTx/>
                <a:uFillTx/>
                <a:latin typeface="Arial" charset="0"/>
                <a:ea typeface="ＭＳ Ｐゴシック" charset="-128"/>
                <a:cs typeface="Arial" charset="0"/>
              </a:rPr>
              <a:pPr marL="0" marR="0" lvl="0" indent="0" algn="l" defTabSz="914377" rtl="0" eaLnBrk="0" fontAlgn="base" latinLnBrk="0" hangingPunct="0">
                <a:lnSpc>
                  <a:spcPct val="100000"/>
                </a:lnSpc>
                <a:spcBef>
                  <a:spcPct val="0"/>
                </a:spcBef>
                <a:spcAft>
                  <a:spcPct val="0"/>
                </a:spcAft>
                <a:buClrTx/>
                <a:buSzTx/>
                <a:buFontTx/>
                <a:buNone/>
                <a:tabLst/>
                <a:defRPr/>
              </a:pPr>
              <a:t>31</a:t>
            </a:fld>
            <a:endParaRPr kumimoji="0" lang="de-DE" sz="1000" b="0" i="0" u="none" strike="noStrike" kern="1200" cap="none" spc="0" normalizeH="0" baseline="0" noProof="0" dirty="0">
              <a:ln>
                <a:noFill/>
              </a:ln>
              <a:solidFill>
                <a:srgbClr val="3B687F"/>
              </a:solidFill>
              <a:effectLst/>
              <a:uLnTx/>
              <a:uFillTx/>
              <a:latin typeface="Arial" charset="0"/>
              <a:ea typeface="ＭＳ Ｐゴシック" charset="-128"/>
              <a:cs typeface="Arial" charset="0"/>
            </a:endParaRPr>
          </a:p>
        </p:txBody>
      </p:sp>
      <p:grpSp>
        <p:nvGrpSpPr>
          <p:cNvPr id="11" name="Gruppieren 10">
            <a:extLst>
              <a:ext uri="{FF2B5EF4-FFF2-40B4-BE49-F238E27FC236}">
                <a16:creationId xmlns:a16="http://schemas.microsoft.com/office/drawing/2014/main" id="{CAC5E4F5-CDB1-4C82-80DF-F99A9F7BCD28}"/>
              </a:ext>
            </a:extLst>
          </p:cNvPr>
          <p:cNvGrpSpPr/>
          <p:nvPr/>
        </p:nvGrpSpPr>
        <p:grpSpPr>
          <a:xfrm>
            <a:off x="428400" y="1556792"/>
            <a:ext cx="11500248" cy="4920208"/>
            <a:chOff x="428400" y="1568930"/>
            <a:chExt cx="11500248" cy="4740389"/>
          </a:xfrm>
        </p:grpSpPr>
        <p:sp>
          <p:nvSpPr>
            <p:cNvPr id="12" name="Rechteck 11">
              <a:extLst>
                <a:ext uri="{FF2B5EF4-FFF2-40B4-BE49-F238E27FC236}">
                  <a16:creationId xmlns:a16="http://schemas.microsoft.com/office/drawing/2014/main" id="{0E36AD06-87BB-4755-90B1-C70C6A2FCB48}"/>
                </a:ext>
              </a:extLst>
            </p:cNvPr>
            <p:cNvSpPr/>
            <p:nvPr/>
          </p:nvSpPr>
          <p:spPr bwMode="auto">
            <a:xfrm>
              <a:off x="428400" y="1568930"/>
              <a:ext cx="11484223" cy="881001"/>
            </a:xfrm>
            <a:prstGeom prst="rect">
              <a:avLst/>
            </a:prstGeom>
            <a:solidFill>
              <a:srgbClr val="B6C6D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ctr" defTabSz="914377" rtl="0" eaLnBrk="0" fontAlgn="base" latinLnBrk="0" hangingPunct="0">
                <a:lnSpc>
                  <a:spcPct val="100000"/>
                </a:lnSpc>
                <a:spcBef>
                  <a:spcPct val="0"/>
                </a:spcBef>
                <a:spcAft>
                  <a:spcPct val="0"/>
                </a:spcAft>
                <a:buClrTx/>
                <a:buSzTx/>
                <a:buFontTx/>
                <a:buNone/>
                <a:tabLst/>
                <a:defRPr/>
              </a:pPr>
              <a:r>
                <a:rPr kumimoji="0" lang="de-DE" sz="1600" b="0" i="0" u="none" strike="noStrike" kern="1200" cap="none" spc="0" normalizeH="0" baseline="0" dirty="0">
                  <a:ln>
                    <a:noFill/>
                  </a:ln>
                  <a:solidFill>
                    <a:srgbClr val="FFFFFF"/>
                  </a:solidFill>
                  <a:effectLst/>
                  <a:uLnTx/>
                  <a:uFillTx/>
                  <a:latin typeface="Arial" charset="0"/>
                  <a:ea typeface="ＭＳ Ｐゴシック" charset="-128"/>
                  <a:cs typeface="Arial" charset="0"/>
                </a:rPr>
                <a:t>Externe Anforderungen</a:t>
              </a:r>
            </a:p>
          </p:txBody>
        </p:sp>
        <p:sp>
          <p:nvSpPr>
            <p:cNvPr id="13" name="Rechteck 12">
              <a:extLst>
                <a:ext uri="{FF2B5EF4-FFF2-40B4-BE49-F238E27FC236}">
                  <a16:creationId xmlns:a16="http://schemas.microsoft.com/office/drawing/2014/main" id="{7761F947-F7DA-435A-90D8-50FD0884A366}"/>
                </a:ext>
              </a:extLst>
            </p:cNvPr>
            <p:cNvSpPr/>
            <p:nvPr/>
          </p:nvSpPr>
          <p:spPr bwMode="auto">
            <a:xfrm>
              <a:off x="428453" y="1920935"/>
              <a:ext cx="3723331" cy="4388384"/>
            </a:xfrm>
            <a:prstGeom prst="rect">
              <a:avLst/>
            </a:prstGeom>
            <a:solidFill>
              <a:srgbClr val="E8EDF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l" defTabSz="914377" rtl="0" eaLnBrk="0" fontAlgn="base" latinLnBrk="0" hangingPunct="0">
                <a:lnSpc>
                  <a:spcPct val="100000"/>
                </a:lnSpc>
                <a:spcBef>
                  <a:spcPct val="0"/>
                </a:spcBef>
                <a:spcAft>
                  <a:spcPct val="0"/>
                </a:spcAft>
                <a:buClrTx/>
                <a:buSzTx/>
                <a:buFontTx/>
                <a:buNone/>
                <a:tabLst/>
                <a:defRPr/>
              </a:pPr>
              <a:endParaRPr kumimoji="0" lang="en-AU" sz="2400" b="0" i="0" u="none" strike="noStrike" kern="1200" cap="none" spc="0" normalizeH="0" baseline="0" noProof="0" dirty="0">
                <a:ln>
                  <a:noFill/>
                </a:ln>
                <a:solidFill>
                  <a:srgbClr val="000000"/>
                </a:solidFill>
                <a:effectLst/>
                <a:uLnTx/>
                <a:uFillTx/>
                <a:latin typeface="Arial" charset="0"/>
                <a:ea typeface="ＭＳ Ｐゴシック" charset="-128"/>
                <a:cs typeface="Arial" charset="0"/>
              </a:endParaRPr>
            </a:p>
          </p:txBody>
        </p:sp>
        <p:sp>
          <p:nvSpPr>
            <p:cNvPr id="14" name="Rechteck 13">
              <a:extLst>
                <a:ext uri="{FF2B5EF4-FFF2-40B4-BE49-F238E27FC236}">
                  <a16:creationId xmlns:a16="http://schemas.microsoft.com/office/drawing/2014/main" id="{1B3B868E-6E20-407F-97E0-747AC0FC25C4}"/>
                </a:ext>
              </a:extLst>
            </p:cNvPr>
            <p:cNvSpPr/>
            <p:nvPr/>
          </p:nvSpPr>
          <p:spPr bwMode="auto">
            <a:xfrm>
              <a:off x="4331664" y="1920935"/>
              <a:ext cx="3708554" cy="4388384"/>
            </a:xfrm>
            <a:prstGeom prst="rect">
              <a:avLst/>
            </a:prstGeom>
            <a:solidFill>
              <a:srgbClr val="E8EDF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r" defTabSz="914377" rtl="0" eaLnBrk="0" fontAlgn="base" latinLnBrk="0" hangingPunct="0">
                <a:lnSpc>
                  <a:spcPct val="100000"/>
                </a:lnSpc>
                <a:spcBef>
                  <a:spcPct val="0"/>
                </a:spcBef>
                <a:spcAft>
                  <a:spcPct val="0"/>
                </a:spcAft>
                <a:buClrTx/>
                <a:buSzTx/>
                <a:buFontTx/>
                <a:buNone/>
                <a:tabLst/>
                <a:defRPr/>
              </a:pPr>
              <a:endParaRPr kumimoji="0" lang="en-AU" sz="2400" b="0" i="0" u="none" strike="noStrike" kern="1200" cap="none" spc="0" normalizeH="0" baseline="0" noProof="0" dirty="0">
                <a:ln>
                  <a:noFill/>
                </a:ln>
                <a:solidFill>
                  <a:srgbClr val="000000"/>
                </a:solidFill>
                <a:effectLst/>
                <a:uLnTx/>
                <a:uFillTx/>
                <a:latin typeface="Arial" charset="0"/>
                <a:ea typeface="ＭＳ Ｐゴシック" charset="-128"/>
                <a:cs typeface="Arial" charset="0"/>
              </a:endParaRPr>
            </a:p>
          </p:txBody>
        </p:sp>
        <p:sp>
          <p:nvSpPr>
            <p:cNvPr id="17" name="Rechteck 16">
              <a:extLst>
                <a:ext uri="{FF2B5EF4-FFF2-40B4-BE49-F238E27FC236}">
                  <a16:creationId xmlns:a16="http://schemas.microsoft.com/office/drawing/2014/main" id="{E3C70334-9F83-401C-ADC1-39F3B1CC3381}"/>
                </a:ext>
              </a:extLst>
            </p:cNvPr>
            <p:cNvSpPr/>
            <p:nvPr/>
          </p:nvSpPr>
          <p:spPr bwMode="auto">
            <a:xfrm>
              <a:off x="8220094" y="1920935"/>
              <a:ext cx="3708554" cy="4388384"/>
            </a:xfrm>
            <a:prstGeom prst="rect">
              <a:avLst/>
            </a:prstGeom>
            <a:solidFill>
              <a:srgbClr val="E8EDF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r" defTabSz="914377" rtl="0" eaLnBrk="0" fontAlgn="base" latinLnBrk="0" hangingPunct="0">
                <a:lnSpc>
                  <a:spcPct val="100000"/>
                </a:lnSpc>
                <a:spcBef>
                  <a:spcPct val="0"/>
                </a:spcBef>
                <a:spcAft>
                  <a:spcPct val="0"/>
                </a:spcAft>
                <a:buClrTx/>
                <a:buSzTx/>
                <a:buFontTx/>
                <a:buNone/>
                <a:tabLst/>
                <a:defRPr/>
              </a:pPr>
              <a:endParaRPr kumimoji="0" lang="en-AU" sz="2400" b="0" i="0" u="none" strike="noStrike" kern="1200" cap="none" spc="0" normalizeH="0" baseline="0" noProof="0" dirty="0">
                <a:ln>
                  <a:noFill/>
                </a:ln>
                <a:solidFill>
                  <a:srgbClr val="000000"/>
                </a:solidFill>
                <a:effectLst/>
                <a:uLnTx/>
                <a:uFillTx/>
                <a:latin typeface="Arial" charset="0"/>
                <a:ea typeface="ＭＳ Ｐゴシック" charset="-128"/>
                <a:cs typeface="Arial" charset="0"/>
              </a:endParaRPr>
            </a:p>
          </p:txBody>
        </p:sp>
        <p:sp>
          <p:nvSpPr>
            <p:cNvPr id="18" name="Textfeld 17">
              <a:extLst>
                <a:ext uri="{FF2B5EF4-FFF2-40B4-BE49-F238E27FC236}">
                  <a16:creationId xmlns:a16="http://schemas.microsoft.com/office/drawing/2014/main" id="{FB33F9E7-B7E9-4907-B209-85543AFF4361}"/>
                </a:ext>
              </a:extLst>
            </p:cNvPr>
            <p:cNvSpPr txBox="1"/>
            <p:nvPr/>
          </p:nvSpPr>
          <p:spPr>
            <a:xfrm>
              <a:off x="8335811" y="2478975"/>
              <a:ext cx="3513881" cy="1200329"/>
            </a:xfrm>
            <a:prstGeom prst="rect">
              <a:avLst/>
            </a:prstGeom>
            <a:noFill/>
          </p:spPr>
          <p:txBody>
            <a:bodyPr wrap="square" rtlCol="0">
              <a:spAutoFit/>
            </a:bodyPr>
            <a:lstStyle/>
            <a:p>
              <a:pPr marL="0" marR="0" lvl="0" indent="0" algn="l" defTabSz="914377" rtl="0" eaLnBrk="0" fontAlgn="base" latinLnBrk="0" hangingPunct="0">
                <a:lnSpc>
                  <a:spcPct val="100000"/>
                </a:lnSpc>
                <a:spcBef>
                  <a:spcPct val="0"/>
                </a:spcBef>
                <a:spcAft>
                  <a:spcPct val="0"/>
                </a:spcAft>
                <a:buClrTx/>
                <a:buSzTx/>
                <a:buFontTx/>
                <a:buNone/>
                <a:tabLst/>
                <a:defRPr/>
              </a:pPr>
              <a:endParaRPr kumimoji="0" lang="de-DE" sz="1200" b="0" i="0" u="none" strike="noStrike" kern="1200" cap="none" spc="0" normalizeH="0" baseline="0" noProof="0" dirty="0">
                <a:ln>
                  <a:noFill/>
                </a:ln>
                <a:solidFill>
                  <a:srgbClr val="000000"/>
                </a:solidFill>
                <a:effectLst/>
                <a:uLnTx/>
                <a:uFillTx/>
                <a:latin typeface="Arial" charset="0"/>
                <a:ea typeface="ＭＳ Ｐゴシック" charset="-128"/>
                <a:cs typeface="Arial" charset="0"/>
              </a:endParaRPr>
            </a:p>
            <a:p>
              <a:pPr marL="0" marR="0" lvl="0" indent="0" algn="l" defTabSz="914377" rtl="0" eaLnBrk="0" fontAlgn="base" latinLnBrk="0" hangingPunct="0">
                <a:lnSpc>
                  <a:spcPct val="100000"/>
                </a:lnSpc>
                <a:spcBef>
                  <a:spcPct val="0"/>
                </a:spcBef>
                <a:spcAft>
                  <a:spcPct val="0"/>
                </a:spcAft>
                <a:buClrTx/>
                <a:buSzTx/>
                <a:buFontTx/>
                <a:buNone/>
                <a:tabLst/>
                <a:defRPr/>
              </a:pPr>
              <a:endParaRPr kumimoji="0" lang="de-DE" sz="1200" b="0" i="0" u="none" strike="noStrike" kern="1200" cap="none" spc="0" normalizeH="0" baseline="0" noProof="0" dirty="0">
                <a:ln>
                  <a:noFill/>
                </a:ln>
                <a:solidFill>
                  <a:srgbClr val="000000"/>
                </a:solidFill>
                <a:effectLst/>
                <a:uLnTx/>
                <a:uFillTx/>
                <a:latin typeface="Arial" charset="0"/>
                <a:ea typeface="ＭＳ Ｐゴシック" charset="-128"/>
                <a:cs typeface="Arial" charset="0"/>
              </a:endParaRPr>
            </a:p>
            <a:p>
              <a:pPr marL="0" marR="0" lvl="0" indent="0" algn="l" defTabSz="914377" rtl="0" eaLnBrk="0" fontAlgn="base" latinLnBrk="0" hangingPunct="0">
                <a:lnSpc>
                  <a:spcPct val="100000"/>
                </a:lnSpc>
                <a:spcBef>
                  <a:spcPct val="0"/>
                </a:spcBef>
                <a:spcAft>
                  <a:spcPct val="0"/>
                </a:spcAft>
                <a:buClrTx/>
                <a:buSzTx/>
                <a:buFontTx/>
                <a:buNone/>
                <a:tabLst/>
                <a:defRPr/>
              </a:pPr>
              <a:endParaRPr kumimoji="0" lang="de-DE" sz="1200" b="0" i="0" u="none" strike="noStrike" kern="1200" cap="none" spc="0" normalizeH="0" baseline="0" noProof="0" dirty="0">
                <a:ln>
                  <a:noFill/>
                </a:ln>
                <a:solidFill>
                  <a:srgbClr val="000000"/>
                </a:solidFill>
                <a:effectLst/>
                <a:uLnTx/>
                <a:uFillTx/>
                <a:latin typeface="Arial" charset="0"/>
                <a:ea typeface="ＭＳ Ｐゴシック" charset="-128"/>
                <a:cs typeface="Arial" charset="0"/>
              </a:endParaRPr>
            </a:p>
            <a:p>
              <a:pPr marL="0" marR="0" lvl="0" indent="0" algn="l" defTabSz="914377" rtl="0" eaLnBrk="0" fontAlgn="base" latinLnBrk="0" hangingPunct="0">
                <a:lnSpc>
                  <a:spcPct val="100000"/>
                </a:lnSpc>
                <a:spcBef>
                  <a:spcPct val="0"/>
                </a:spcBef>
                <a:spcAft>
                  <a:spcPct val="0"/>
                </a:spcAft>
                <a:buClrTx/>
                <a:buSzTx/>
                <a:buFontTx/>
                <a:buNone/>
                <a:tabLst/>
                <a:defRPr/>
              </a:pPr>
              <a:endParaRPr kumimoji="0" lang="de-DE" sz="1200" b="0" i="0" u="none" strike="noStrike" kern="1200" cap="none" spc="0" normalizeH="0" baseline="0" noProof="0" dirty="0">
                <a:ln>
                  <a:noFill/>
                </a:ln>
                <a:solidFill>
                  <a:srgbClr val="000000"/>
                </a:solidFill>
                <a:effectLst/>
                <a:uLnTx/>
                <a:uFillTx/>
                <a:latin typeface="Arial" charset="0"/>
                <a:ea typeface="ＭＳ Ｐゴシック" charset="-128"/>
                <a:cs typeface="Arial" charset="0"/>
              </a:endParaRPr>
            </a:p>
            <a:p>
              <a:pPr marL="0" marR="0" lvl="0" indent="0" algn="l" defTabSz="914377" rtl="0" eaLnBrk="0" fontAlgn="base" latinLnBrk="0" hangingPunct="0">
                <a:lnSpc>
                  <a:spcPct val="100000"/>
                </a:lnSpc>
                <a:spcBef>
                  <a:spcPct val="0"/>
                </a:spcBef>
                <a:spcAft>
                  <a:spcPct val="0"/>
                </a:spcAft>
                <a:buClrTx/>
                <a:buSzTx/>
                <a:buFontTx/>
                <a:buNone/>
                <a:tabLst/>
                <a:defRPr/>
              </a:pPr>
              <a:endParaRPr kumimoji="0" lang="de-DE" sz="1200" b="0" i="0" u="none" strike="noStrike" kern="1200" cap="none" spc="0" normalizeH="0" baseline="0" noProof="0" dirty="0">
                <a:ln>
                  <a:noFill/>
                </a:ln>
                <a:solidFill>
                  <a:srgbClr val="000000"/>
                </a:solidFill>
                <a:effectLst/>
                <a:uLnTx/>
                <a:uFillTx/>
                <a:latin typeface="Arial" charset="0"/>
                <a:ea typeface="ＭＳ Ｐゴシック" charset="-128"/>
                <a:cs typeface="Arial" charset="0"/>
              </a:endParaRPr>
            </a:p>
            <a:p>
              <a:pPr marL="0" marR="0" lvl="0" indent="0" algn="l" defTabSz="914377" rtl="0" eaLnBrk="0" fontAlgn="base" latinLnBrk="0" hangingPunct="0">
                <a:lnSpc>
                  <a:spcPct val="100000"/>
                </a:lnSpc>
                <a:spcBef>
                  <a:spcPct val="0"/>
                </a:spcBef>
                <a:spcAft>
                  <a:spcPct val="0"/>
                </a:spcAft>
                <a:buClrTx/>
                <a:buSzTx/>
                <a:buFontTx/>
                <a:buNone/>
                <a:tabLst/>
                <a:defRPr/>
              </a:pPr>
              <a:endParaRPr kumimoji="0" lang="de-DE" sz="1200" b="0" i="0" u="none" strike="noStrike" kern="1200" cap="none" spc="0" normalizeH="0" baseline="0" noProof="0" dirty="0">
                <a:ln>
                  <a:noFill/>
                </a:ln>
                <a:solidFill>
                  <a:srgbClr val="000000"/>
                </a:solidFill>
                <a:effectLst/>
                <a:uLnTx/>
                <a:uFillTx/>
                <a:latin typeface="Arial" charset="0"/>
                <a:ea typeface="ＭＳ Ｐゴシック" charset="-128"/>
                <a:cs typeface="Arial" charset="0"/>
              </a:endParaRPr>
            </a:p>
          </p:txBody>
        </p:sp>
        <p:sp>
          <p:nvSpPr>
            <p:cNvPr id="19" name="Rechteck 18">
              <a:extLst>
                <a:ext uri="{FF2B5EF4-FFF2-40B4-BE49-F238E27FC236}">
                  <a16:creationId xmlns:a16="http://schemas.microsoft.com/office/drawing/2014/main" id="{E1A0E37C-A6A0-4A59-87E3-DBF1C6FD89DC}"/>
                </a:ext>
              </a:extLst>
            </p:cNvPr>
            <p:cNvSpPr/>
            <p:nvPr/>
          </p:nvSpPr>
          <p:spPr bwMode="auto">
            <a:xfrm>
              <a:off x="8335810" y="2047812"/>
              <a:ext cx="3513881" cy="373075"/>
            </a:xfrm>
            <a:prstGeom prst="rect">
              <a:avLst/>
            </a:prstGeom>
            <a:solidFill>
              <a:srgbClr val="3B687F"/>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lvl="0" indent="0" algn="ctr" defTabSz="914377" rtl="0" eaLnBrk="0" fontAlgn="base" latinLnBrk="0" hangingPunct="0">
                <a:lnSpc>
                  <a:spcPct val="100000"/>
                </a:lnSpc>
                <a:spcBef>
                  <a:spcPct val="0"/>
                </a:spcBef>
                <a:spcAft>
                  <a:spcPct val="0"/>
                </a:spcAft>
                <a:buClrTx/>
                <a:buSzTx/>
                <a:buFontTx/>
                <a:buNone/>
                <a:tabLst/>
                <a:defRPr/>
              </a:pPr>
              <a:r>
                <a:rPr kumimoji="0" lang="de-DE" sz="1400" b="0" i="0" u="none" strike="noStrike" kern="1200" cap="none" spc="0" normalizeH="0" baseline="0" noProof="0" dirty="0">
                  <a:ln>
                    <a:noFill/>
                  </a:ln>
                  <a:solidFill>
                    <a:srgbClr val="FFFFFF"/>
                  </a:solidFill>
                  <a:effectLst/>
                  <a:uLnTx/>
                  <a:uFillTx/>
                  <a:latin typeface="Arial" charset="0"/>
                  <a:ea typeface="ＭＳ Ｐゴシック" charset="-128"/>
                  <a:cs typeface="Arial" charset="0"/>
                </a:rPr>
                <a:t>EU-Taxonomie</a:t>
              </a:r>
              <a:endParaRPr kumimoji="0" lang="en-AU" sz="1400" b="0" i="0" u="none" strike="noStrike" kern="1200" cap="none" spc="0" normalizeH="0" baseline="0" noProof="0" dirty="0">
                <a:ln>
                  <a:noFill/>
                </a:ln>
                <a:solidFill>
                  <a:srgbClr val="FFFFFF"/>
                </a:solidFill>
                <a:effectLst/>
                <a:uLnTx/>
                <a:uFillTx/>
                <a:latin typeface="Arial" charset="0"/>
                <a:ea typeface="ＭＳ Ｐゴシック" charset="-128"/>
                <a:cs typeface="Arial" charset="0"/>
              </a:endParaRPr>
            </a:p>
          </p:txBody>
        </p:sp>
        <p:sp>
          <p:nvSpPr>
            <p:cNvPr id="20" name="Rechteck 19">
              <a:extLst>
                <a:ext uri="{FF2B5EF4-FFF2-40B4-BE49-F238E27FC236}">
                  <a16:creationId xmlns:a16="http://schemas.microsoft.com/office/drawing/2014/main" id="{C66FAF0F-4039-4FBF-9212-875D27A97F0E}"/>
                </a:ext>
              </a:extLst>
            </p:cNvPr>
            <p:cNvSpPr/>
            <p:nvPr/>
          </p:nvSpPr>
          <p:spPr bwMode="auto">
            <a:xfrm>
              <a:off x="4429000" y="2047812"/>
              <a:ext cx="3513881" cy="373075"/>
            </a:xfrm>
            <a:prstGeom prst="rect">
              <a:avLst/>
            </a:prstGeom>
            <a:solidFill>
              <a:srgbClr val="3B687F"/>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lvl="0" indent="0" algn="ctr" defTabSz="914377" rtl="0" eaLnBrk="0" fontAlgn="base" latinLnBrk="0" hangingPunct="0">
                <a:lnSpc>
                  <a:spcPct val="100000"/>
                </a:lnSpc>
                <a:spcBef>
                  <a:spcPct val="0"/>
                </a:spcBef>
                <a:spcAft>
                  <a:spcPct val="0"/>
                </a:spcAft>
                <a:buClrTx/>
                <a:buSzTx/>
                <a:buFontTx/>
                <a:buNone/>
                <a:tabLst/>
                <a:defRPr/>
              </a:pPr>
              <a:r>
                <a:rPr kumimoji="0" lang="de-DE" sz="1400" b="0" i="0" u="none" strike="noStrike" kern="1200" cap="none" spc="0" normalizeH="0" baseline="0" noProof="0" dirty="0">
                  <a:ln>
                    <a:noFill/>
                  </a:ln>
                  <a:solidFill>
                    <a:srgbClr val="FFFFFF"/>
                  </a:solidFill>
                  <a:effectLst/>
                  <a:uLnTx/>
                  <a:uFillTx/>
                  <a:latin typeface="Arial" charset="0"/>
                  <a:ea typeface="ＭＳ Ｐゴシック" charset="-128"/>
                  <a:cs typeface="Arial" charset="0"/>
                </a:rPr>
                <a:t>Steigende Marktanforderungen</a:t>
              </a:r>
              <a:endParaRPr kumimoji="0" lang="en-AU" sz="1400" b="0" i="0" u="none" strike="noStrike" kern="1200" cap="none" spc="0" normalizeH="0" baseline="0" noProof="0" dirty="0">
                <a:ln>
                  <a:noFill/>
                </a:ln>
                <a:solidFill>
                  <a:srgbClr val="FFFFFF"/>
                </a:solidFill>
                <a:effectLst/>
                <a:uLnTx/>
                <a:uFillTx/>
                <a:latin typeface="Arial" charset="0"/>
                <a:ea typeface="ＭＳ Ｐゴシック" charset="-128"/>
                <a:cs typeface="Arial" charset="0"/>
              </a:endParaRPr>
            </a:p>
          </p:txBody>
        </p:sp>
        <p:sp>
          <p:nvSpPr>
            <p:cNvPr id="21" name="Rechteck 20">
              <a:extLst>
                <a:ext uri="{FF2B5EF4-FFF2-40B4-BE49-F238E27FC236}">
                  <a16:creationId xmlns:a16="http://schemas.microsoft.com/office/drawing/2014/main" id="{5BD778BA-DA64-4350-8702-D878DBD0249C}"/>
                </a:ext>
              </a:extLst>
            </p:cNvPr>
            <p:cNvSpPr/>
            <p:nvPr/>
          </p:nvSpPr>
          <p:spPr bwMode="auto">
            <a:xfrm>
              <a:off x="533177" y="2047812"/>
              <a:ext cx="3513881" cy="373075"/>
            </a:xfrm>
            <a:prstGeom prst="rect">
              <a:avLst/>
            </a:prstGeom>
            <a:solidFill>
              <a:srgbClr val="3B687F"/>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lvl="0" indent="0" algn="ctr" defTabSz="914377" rtl="0" eaLnBrk="0" fontAlgn="base" latinLnBrk="0" hangingPunct="0">
                <a:lnSpc>
                  <a:spcPct val="100000"/>
                </a:lnSpc>
                <a:spcBef>
                  <a:spcPct val="0"/>
                </a:spcBef>
                <a:spcAft>
                  <a:spcPct val="0"/>
                </a:spcAft>
                <a:buClrTx/>
                <a:buSzTx/>
                <a:buFontTx/>
                <a:buNone/>
                <a:tabLst/>
                <a:defRPr/>
              </a:pPr>
              <a:r>
                <a:rPr lang="de-DE" sz="1400" dirty="0">
                  <a:solidFill>
                    <a:srgbClr val="FFFFFF"/>
                  </a:solidFill>
                  <a:cs typeface="Arial" charset="0"/>
                </a:rPr>
                <a:t>Steigende rechtliche Anforderungen</a:t>
              </a:r>
              <a:endParaRPr kumimoji="0" lang="en-AU" sz="1400" b="0" i="0" u="none" strike="noStrike" kern="1200" cap="none" spc="0" normalizeH="0" baseline="0" noProof="0" dirty="0">
                <a:ln>
                  <a:noFill/>
                </a:ln>
                <a:solidFill>
                  <a:srgbClr val="FFFFFF"/>
                </a:solidFill>
                <a:effectLst/>
                <a:uLnTx/>
                <a:uFillTx/>
                <a:latin typeface="Arial" charset="0"/>
                <a:ea typeface="ＭＳ Ｐゴシック" charset="-128"/>
                <a:cs typeface="Arial" charset="0"/>
              </a:endParaRPr>
            </a:p>
          </p:txBody>
        </p:sp>
      </p:grpSp>
      <p:sp>
        <p:nvSpPr>
          <p:cNvPr id="23" name="Textfeld 22">
            <a:extLst>
              <a:ext uri="{FF2B5EF4-FFF2-40B4-BE49-F238E27FC236}">
                <a16:creationId xmlns:a16="http://schemas.microsoft.com/office/drawing/2014/main" id="{A0EC5A78-372F-401F-89D2-09F7D6290B92}"/>
              </a:ext>
            </a:extLst>
          </p:cNvPr>
          <p:cNvSpPr txBox="1"/>
          <p:nvPr/>
        </p:nvSpPr>
        <p:spPr>
          <a:xfrm>
            <a:off x="533177" y="2521938"/>
            <a:ext cx="3513881" cy="3970318"/>
          </a:xfrm>
          <a:prstGeom prst="rect">
            <a:avLst/>
          </a:prstGeom>
          <a:noFill/>
        </p:spPr>
        <p:txBody>
          <a:bodyPr wrap="square" lIns="0" rIns="0" rtlCol="0">
            <a:spAutoFit/>
          </a:bodyPr>
          <a:lstStyle/>
          <a:p>
            <a:pPr marL="0" marR="0" lvl="0" indent="0" algn="l" defTabSz="914377" rtl="0" eaLnBrk="0" fontAlgn="base" latinLnBrk="0" hangingPunct="0">
              <a:lnSpc>
                <a:spcPct val="100000"/>
              </a:lnSpc>
              <a:spcBef>
                <a:spcPct val="0"/>
              </a:spcBef>
              <a:spcAft>
                <a:spcPct val="0"/>
              </a:spcAft>
              <a:buClrTx/>
              <a:buSzTx/>
              <a:buFontTx/>
              <a:buNone/>
              <a:tabLst/>
              <a:defRPr/>
            </a:pPr>
            <a:r>
              <a:rPr kumimoji="0" lang="de-DE" sz="1200" i="0" u="none" strike="noStrike" kern="1200" cap="none" spc="0" normalizeH="0" baseline="0" noProof="0" dirty="0">
                <a:ln>
                  <a:noFill/>
                </a:ln>
                <a:solidFill>
                  <a:srgbClr val="000000"/>
                </a:solidFill>
                <a:effectLst/>
                <a:uLnTx/>
                <a:uFillTx/>
                <a:latin typeface="Arial" charset="0"/>
                <a:ea typeface="ＭＳ Ｐゴシック" charset="-128"/>
                <a:cs typeface="Arial" charset="0"/>
              </a:rPr>
              <a:t>Die rechtlichen Anforderungen mit Umweltbezug steigen seit Jahren (Abfallmanagement, Ressourcenverbrauch, Sorgfaltspflichten). Die Umsetzbarkeit im Betrieb ist teilweise herausfordernd. Aber rechtliche Verstöße können einen Imageschaden verursachen. </a:t>
            </a:r>
          </a:p>
          <a:p>
            <a:pPr marL="0" marR="0" lvl="0" indent="0" algn="l" defTabSz="914377" rtl="0" eaLnBrk="0" fontAlgn="base" latinLnBrk="0" hangingPunct="0">
              <a:lnSpc>
                <a:spcPct val="100000"/>
              </a:lnSpc>
              <a:spcBef>
                <a:spcPct val="0"/>
              </a:spcBef>
              <a:spcAft>
                <a:spcPct val="0"/>
              </a:spcAft>
              <a:buClrTx/>
              <a:buSzTx/>
              <a:buFontTx/>
              <a:buNone/>
              <a:tabLst/>
              <a:defRPr/>
            </a:pPr>
            <a:endParaRPr kumimoji="0" lang="de-DE" sz="1200" b="0" i="0" u="none" strike="noStrike" kern="1200" cap="none" spc="0" normalizeH="0" baseline="0" noProof="0" dirty="0">
              <a:ln>
                <a:noFill/>
              </a:ln>
              <a:solidFill>
                <a:srgbClr val="000000"/>
              </a:solidFill>
              <a:effectLst/>
              <a:uLnTx/>
              <a:uFillTx/>
              <a:latin typeface="Arial" charset="0"/>
              <a:ea typeface="ＭＳ Ｐゴシック" charset="-128"/>
              <a:cs typeface="Arial" charset="0"/>
            </a:endParaRPr>
          </a:p>
          <a:p>
            <a:pPr marL="0" marR="0" lvl="0" indent="0" algn="l" defTabSz="914377" rtl="0" eaLnBrk="0" fontAlgn="base" latinLnBrk="0" hangingPunct="0">
              <a:lnSpc>
                <a:spcPct val="100000"/>
              </a:lnSpc>
              <a:spcBef>
                <a:spcPct val="0"/>
              </a:spcBef>
              <a:spcAft>
                <a:spcPct val="0"/>
              </a:spcAft>
              <a:buClrTx/>
              <a:buSzTx/>
              <a:buFontTx/>
              <a:buNone/>
              <a:tabLst/>
              <a:defRPr/>
            </a:pPr>
            <a:endParaRPr kumimoji="0" lang="de-DE" sz="1200" b="1" i="0" u="none" strike="noStrike" kern="1200" cap="none" spc="0" normalizeH="0" baseline="0" noProof="0" dirty="0">
              <a:ln>
                <a:noFill/>
              </a:ln>
              <a:solidFill>
                <a:srgbClr val="000000"/>
              </a:solidFill>
              <a:effectLst/>
              <a:uLnTx/>
              <a:uFillTx/>
              <a:latin typeface="Arial" charset="0"/>
              <a:ea typeface="ＭＳ Ｐゴシック" charset="-128"/>
              <a:cs typeface="Arial" charset="0"/>
            </a:endParaRPr>
          </a:p>
          <a:p>
            <a:pPr marL="0" marR="0" lvl="0" indent="0" algn="l" defTabSz="914377" rtl="0" eaLnBrk="0" fontAlgn="base" latinLnBrk="0" hangingPunct="0">
              <a:lnSpc>
                <a:spcPct val="100000"/>
              </a:lnSpc>
              <a:spcBef>
                <a:spcPct val="0"/>
              </a:spcBef>
              <a:spcAft>
                <a:spcPct val="0"/>
              </a:spcAft>
              <a:buClrTx/>
              <a:buSzTx/>
              <a:buFontTx/>
              <a:buNone/>
              <a:tabLst/>
              <a:defRPr/>
            </a:pPr>
            <a:r>
              <a:rPr kumimoji="0" lang="de-DE" sz="1200" b="1" i="0" u="none" strike="noStrike" kern="1200" cap="none" spc="0" normalizeH="0" baseline="0" noProof="0" dirty="0">
                <a:ln>
                  <a:noFill/>
                </a:ln>
                <a:solidFill>
                  <a:srgbClr val="000000"/>
                </a:solidFill>
                <a:effectLst/>
                <a:uLnTx/>
                <a:uFillTx/>
                <a:latin typeface="Arial" charset="0"/>
                <a:ea typeface="ＭＳ Ｐゴシック" charset="-128"/>
                <a:cs typeface="Arial" charset="0"/>
              </a:rPr>
              <a:t>Maßnahmenvorschläge</a:t>
            </a:r>
            <a:endParaRPr kumimoji="0" lang="de-DE" sz="1200" b="0" i="0" u="none" strike="noStrike" kern="1200" cap="none" spc="0" normalizeH="0" baseline="0" noProof="0" dirty="0">
              <a:ln>
                <a:noFill/>
              </a:ln>
              <a:solidFill>
                <a:srgbClr val="000000"/>
              </a:solidFill>
              <a:effectLst/>
              <a:uLnTx/>
              <a:uFillTx/>
              <a:latin typeface="Arial" charset="0"/>
              <a:ea typeface="ＭＳ Ｐゴシック" charset="-128"/>
              <a:cs typeface="Arial" charset="0"/>
            </a:endParaRPr>
          </a:p>
          <a:p>
            <a:pPr marL="171450" marR="0" lvl="0" indent="-171450" algn="l" defTabSz="914377" rtl="0" eaLnBrk="0" fontAlgn="base" latinLnBrk="0" hangingPunct="0">
              <a:lnSpc>
                <a:spcPct val="100000"/>
              </a:lnSpc>
              <a:spcBef>
                <a:spcPct val="0"/>
              </a:spcBef>
              <a:spcAft>
                <a:spcPct val="0"/>
              </a:spcAft>
              <a:buClrTx/>
              <a:buSzTx/>
              <a:buFont typeface="Arial" panose="020B0604020202020204" pitchFamily="34" charset="0"/>
              <a:buChar char="•"/>
              <a:tabLst/>
              <a:defRPr/>
            </a:pPr>
            <a:r>
              <a:rPr lang="de-DE" sz="1200" dirty="0">
                <a:solidFill>
                  <a:srgbClr val="000000"/>
                </a:solidFill>
                <a:cs typeface="Arial" charset="0"/>
              </a:rPr>
              <a:t>Geben Sie den Themen die richtige Priorität. Rechtssicherheit ist Chefsache. </a:t>
            </a:r>
          </a:p>
          <a:p>
            <a:pPr marL="171450" marR="0" lvl="0" indent="-171450" algn="l" defTabSz="914377" rtl="0" eaLnBrk="0" fontAlgn="base" latinLnBrk="0" hangingPunct="0">
              <a:lnSpc>
                <a:spcPct val="100000"/>
              </a:lnSpc>
              <a:spcBef>
                <a:spcPct val="0"/>
              </a:spcBef>
              <a:spcAft>
                <a:spcPct val="0"/>
              </a:spcAft>
              <a:buClrTx/>
              <a:buSzTx/>
              <a:buFont typeface="Arial" panose="020B0604020202020204" pitchFamily="34" charset="0"/>
              <a:buChar char="•"/>
              <a:tabLst/>
              <a:defRPr/>
            </a:pPr>
            <a:r>
              <a:rPr lang="de-DE" sz="1200" dirty="0">
                <a:solidFill>
                  <a:srgbClr val="000000"/>
                </a:solidFill>
                <a:cs typeface="Arial" charset="0"/>
              </a:rPr>
              <a:t>Stellen Sie klar, wer für was verantwortlich ist, und unterschätzen Sie nicht die notwendigen Ressourcen.  </a:t>
            </a:r>
          </a:p>
          <a:p>
            <a:pPr marL="171450" indent="-171450" algn="l" defTabSz="914377">
              <a:buFont typeface="Arial" panose="020B0604020202020204" pitchFamily="34" charset="0"/>
              <a:buChar char="•"/>
              <a:defRPr/>
            </a:pPr>
            <a:r>
              <a:rPr lang="de-DE" sz="1200" dirty="0">
                <a:solidFill>
                  <a:srgbClr val="000000"/>
                </a:solidFill>
                <a:cs typeface="Arial" charset="0"/>
              </a:rPr>
              <a:t>Führen Sie Schulungen bei den Führungskräften durch, um Bewusstsein zu schaffen. </a:t>
            </a:r>
          </a:p>
          <a:p>
            <a:pPr marL="171450" indent="-171450" algn="l" defTabSz="914377">
              <a:buFont typeface="Arial" panose="020B0604020202020204" pitchFamily="34" charset="0"/>
              <a:buChar char="•"/>
              <a:defRPr/>
            </a:pPr>
            <a:r>
              <a:rPr lang="de-DE" sz="1200" dirty="0">
                <a:solidFill>
                  <a:srgbClr val="000000"/>
                </a:solidFill>
                <a:cs typeface="Arial" charset="0"/>
              </a:rPr>
              <a:t>Im Zuge der CSR-Berichtspflicht werden in Zukunft auch Unternehmen ab 250 Mitarbeitenden bereits über nicht-finanzielle Belange berichten müssen. Bereiten Sie sich vor. Noch haben Sie Vorlauf. </a:t>
            </a:r>
          </a:p>
        </p:txBody>
      </p:sp>
      <p:sp>
        <p:nvSpPr>
          <p:cNvPr id="24" name="Textfeld 23">
            <a:extLst>
              <a:ext uri="{FF2B5EF4-FFF2-40B4-BE49-F238E27FC236}">
                <a16:creationId xmlns:a16="http://schemas.microsoft.com/office/drawing/2014/main" id="{31B9874B-0898-46B9-94AE-B39502ECD5C3}"/>
              </a:ext>
            </a:extLst>
          </p:cNvPr>
          <p:cNvSpPr txBox="1"/>
          <p:nvPr/>
        </p:nvSpPr>
        <p:spPr>
          <a:xfrm>
            <a:off x="8375289" y="2521938"/>
            <a:ext cx="3513881" cy="3416320"/>
          </a:xfrm>
          <a:prstGeom prst="rect">
            <a:avLst/>
          </a:prstGeom>
          <a:noFill/>
        </p:spPr>
        <p:txBody>
          <a:bodyPr wrap="square" lIns="0" rIns="0" rtlCol="0">
            <a:spAutoFit/>
          </a:bodyPr>
          <a:lstStyle/>
          <a:p>
            <a:pPr algn="l" defTabSz="914377">
              <a:defRPr/>
            </a:pPr>
            <a:r>
              <a:rPr lang="de-DE" sz="1200" dirty="0">
                <a:solidFill>
                  <a:srgbClr val="000000"/>
                </a:solidFill>
                <a:cs typeface="Arial" charset="0"/>
              </a:rPr>
              <a:t>Mit der Einführung des Klassifizierungssystems für nachhaltig ökologische Tätigkeiten, die „EU-Taxonomie“, hat die EU neue Anforderungen an Finanzprodukte definiert. Geldflüsse sollen in nachhaltige Geschäftsaktivitäten gelenkt werden. Dies wirkt auf alle Marktteilnehmer. </a:t>
            </a:r>
          </a:p>
          <a:p>
            <a:pPr algn="l" defTabSz="914377">
              <a:defRPr/>
            </a:pPr>
            <a:endParaRPr lang="de-DE" sz="1200" dirty="0">
              <a:solidFill>
                <a:srgbClr val="000000"/>
              </a:solidFill>
              <a:cs typeface="Arial" charset="0"/>
            </a:endParaRPr>
          </a:p>
          <a:p>
            <a:pPr marL="0" marR="0" lvl="0" indent="0" algn="l" defTabSz="914377" rtl="0" eaLnBrk="0" fontAlgn="base" latinLnBrk="0" hangingPunct="0">
              <a:lnSpc>
                <a:spcPct val="100000"/>
              </a:lnSpc>
              <a:spcBef>
                <a:spcPct val="0"/>
              </a:spcBef>
              <a:spcAft>
                <a:spcPct val="0"/>
              </a:spcAft>
              <a:buClrTx/>
              <a:buSzTx/>
              <a:buFontTx/>
              <a:buNone/>
              <a:tabLst/>
              <a:defRPr/>
            </a:pPr>
            <a:endParaRPr kumimoji="0" lang="de-DE" sz="1200" b="1" i="0" u="none" strike="noStrike" kern="1200" cap="none" spc="0" normalizeH="0" baseline="0" noProof="0" dirty="0">
              <a:ln>
                <a:noFill/>
              </a:ln>
              <a:solidFill>
                <a:srgbClr val="000000"/>
              </a:solidFill>
              <a:effectLst/>
              <a:uLnTx/>
              <a:uFillTx/>
              <a:latin typeface="Arial" charset="0"/>
              <a:ea typeface="ＭＳ Ｐゴシック" charset="-128"/>
              <a:cs typeface="Arial" charset="0"/>
            </a:endParaRPr>
          </a:p>
          <a:p>
            <a:pPr marL="0" marR="0" lvl="0" indent="0" algn="l" defTabSz="914377" rtl="0" eaLnBrk="0" fontAlgn="base" latinLnBrk="0" hangingPunct="0">
              <a:lnSpc>
                <a:spcPct val="100000"/>
              </a:lnSpc>
              <a:spcBef>
                <a:spcPct val="0"/>
              </a:spcBef>
              <a:spcAft>
                <a:spcPct val="0"/>
              </a:spcAft>
              <a:buClrTx/>
              <a:buSzTx/>
              <a:buFontTx/>
              <a:buNone/>
              <a:tabLst/>
              <a:defRPr/>
            </a:pPr>
            <a:r>
              <a:rPr kumimoji="0" lang="de-DE" sz="1200" b="1" i="0" u="none" strike="noStrike" kern="1200" cap="none" spc="0" normalizeH="0" baseline="0" noProof="0" dirty="0">
                <a:ln>
                  <a:noFill/>
                </a:ln>
                <a:solidFill>
                  <a:srgbClr val="000000"/>
                </a:solidFill>
                <a:effectLst/>
                <a:uLnTx/>
                <a:uFillTx/>
                <a:latin typeface="Arial" charset="0"/>
                <a:ea typeface="ＭＳ Ｐゴシック" charset="-128"/>
                <a:cs typeface="Arial" charset="0"/>
              </a:rPr>
              <a:t>Maßnahmenvorschläge</a:t>
            </a:r>
            <a:endParaRPr kumimoji="0" lang="de-DE" sz="1200" b="0" i="0" u="none" strike="noStrike" kern="1200" cap="none" spc="0" normalizeH="0" baseline="0" noProof="0" dirty="0">
              <a:ln>
                <a:noFill/>
              </a:ln>
              <a:solidFill>
                <a:srgbClr val="000000"/>
              </a:solidFill>
              <a:effectLst/>
              <a:uLnTx/>
              <a:uFillTx/>
              <a:latin typeface="Arial" charset="0"/>
              <a:ea typeface="ＭＳ Ｐゴシック" charset="-128"/>
              <a:cs typeface="Arial" charset="0"/>
            </a:endParaRPr>
          </a:p>
          <a:p>
            <a:pPr marL="171450" marR="0" lvl="0" indent="-171450" algn="l" defTabSz="914377" rtl="0" eaLnBrk="0" fontAlgn="base" latinLnBrk="0" hangingPunct="0">
              <a:lnSpc>
                <a:spcPct val="100000"/>
              </a:lnSpc>
              <a:spcBef>
                <a:spcPct val="0"/>
              </a:spcBef>
              <a:spcAft>
                <a:spcPct val="0"/>
              </a:spcAft>
              <a:buClrTx/>
              <a:buSzTx/>
              <a:buFont typeface="Arial" panose="020B0604020202020204" pitchFamily="34" charset="0"/>
              <a:buChar char="•"/>
              <a:tabLst/>
              <a:defRPr/>
            </a:pPr>
            <a:r>
              <a:rPr lang="de-DE" sz="1200" dirty="0">
                <a:solidFill>
                  <a:srgbClr val="000000"/>
                </a:solidFill>
                <a:cs typeface="Arial" charset="0"/>
              </a:rPr>
              <a:t>Schaffen Sie sich zunächst einen Überblick über die Kriterien und Anforderungen im Kontext der eigenen Aktivitäten: je mehr Sie von externem Geld abhängen, desto stärker werden Sie betroffen sein. </a:t>
            </a:r>
          </a:p>
          <a:p>
            <a:pPr marL="171450" indent="-171450" algn="l" defTabSz="914377">
              <a:buFont typeface="Arial" panose="020B0604020202020204" pitchFamily="34" charset="0"/>
              <a:buChar char="•"/>
              <a:defRPr/>
            </a:pPr>
            <a:r>
              <a:rPr lang="de-DE" sz="1200" dirty="0">
                <a:solidFill>
                  <a:srgbClr val="000000"/>
                </a:solidFill>
                <a:cs typeface="Arial" charset="0"/>
              </a:rPr>
              <a:t>Die Anforderungen werden steigen: Bauen Sie intern Know-how auf. Dies gilt für alle Abteilungen. Es geht um neue Partnerschaften, neue Prozesse und Strukturen.  </a:t>
            </a:r>
            <a:endParaRPr kumimoji="0" lang="de-DE" sz="1200" b="0" i="0" u="none" strike="noStrike" kern="1200" cap="none" spc="0" normalizeH="0" baseline="0" noProof="0" dirty="0">
              <a:ln>
                <a:noFill/>
              </a:ln>
              <a:solidFill>
                <a:srgbClr val="000000"/>
              </a:solidFill>
              <a:effectLst/>
              <a:uLnTx/>
              <a:uFillTx/>
              <a:latin typeface="Arial" charset="0"/>
              <a:ea typeface="ＭＳ Ｐゴシック" charset="-128"/>
              <a:cs typeface="Arial" charset="0"/>
            </a:endParaRPr>
          </a:p>
        </p:txBody>
      </p:sp>
      <p:sp>
        <p:nvSpPr>
          <p:cNvPr id="25" name="Textfeld 24">
            <a:extLst>
              <a:ext uri="{FF2B5EF4-FFF2-40B4-BE49-F238E27FC236}">
                <a16:creationId xmlns:a16="http://schemas.microsoft.com/office/drawing/2014/main" id="{C03DC96C-2096-41A4-8663-2578CB6A321D}"/>
              </a:ext>
            </a:extLst>
          </p:cNvPr>
          <p:cNvSpPr txBox="1"/>
          <p:nvPr/>
        </p:nvSpPr>
        <p:spPr>
          <a:xfrm>
            <a:off x="4526337" y="2523623"/>
            <a:ext cx="3513881" cy="3970318"/>
          </a:xfrm>
          <a:prstGeom prst="rect">
            <a:avLst/>
          </a:prstGeom>
          <a:noFill/>
        </p:spPr>
        <p:txBody>
          <a:bodyPr wrap="square" lIns="0" rIns="0" rtlCol="0">
            <a:spAutoFit/>
          </a:bodyPr>
          <a:lstStyle/>
          <a:p>
            <a:pPr marL="0" marR="0" lvl="0" indent="0" algn="l" defTabSz="914377" rtl="0" eaLnBrk="0" fontAlgn="base" latinLnBrk="0" hangingPunct="0">
              <a:lnSpc>
                <a:spcPct val="100000"/>
              </a:lnSpc>
              <a:spcBef>
                <a:spcPct val="0"/>
              </a:spcBef>
              <a:spcAft>
                <a:spcPct val="0"/>
              </a:spcAft>
              <a:buClrTx/>
              <a:buSzTx/>
              <a:buFontTx/>
              <a:buNone/>
              <a:tabLst/>
              <a:defRPr/>
            </a:pPr>
            <a:r>
              <a:rPr kumimoji="0" lang="de-DE" sz="1200" i="0" u="none" strike="noStrike" kern="1200" cap="none" spc="0" normalizeH="0" baseline="0" noProof="0" dirty="0">
                <a:ln>
                  <a:noFill/>
                </a:ln>
                <a:solidFill>
                  <a:srgbClr val="000000"/>
                </a:solidFill>
                <a:effectLst/>
                <a:uLnTx/>
                <a:uFillTx/>
                <a:latin typeface="Arial" charset="0"/>
                <a:ea typeface="ＭＳ Ｐゴシック" charset="-128"/>
                <a:cs typeface="Arial" charset="0"/>
              </a:rPr>
              <a:t>Neben dem Gesetzgeber haben auch Kunden und andere Marktteilnehmer Erwartungen hinsichtlich des Umweltengagements der Unternehmen. Initiativen wie das </a:t>
            </a:r>
            <a:r>
              <a:rPr kumimoji="0" lang="de-DE" sz="1200" i="0" u="none" strike="noStrike" kern="1200" cap="none" spc="0" normalizeH="0" baseline="0" noProof="0" dirty="0">
                <a:ln>
                  <a:noFill/>
                </a:ln>
                <a:effectLst/>
                <a:uLnTx/>
                <a:uFillTx/>
                <a:latin typeface="Arial" charset="0"/>
                <a:ea typeface="ＭＳ Ｐゴシック" charset="-128"/>
                <a:cs typeface="Arial" charset="0"/>
                <a:hlinkClick r:id="rId3" action="ppaction://hlinksldjump">
                  <a:extLst>
                    <a:ext uri="{A12FA001-AC4F-418D-AE19-62706E023703}">
                      <ahyp:hlinkClr xmlns:ahyp="http://schemas.microsoft.com/office/drawing/2018/hyperlinkcolor" val="tx"/>
                    </a:ext>
                  </a:extLst>
                </a:hlinkClick>
              </a:rPr>
              <a:t>CDP</a:t>
            </a:r>
            <a:r>
              <a:rPr kumimoji="0" lang="de-DE" sz="1200" i="0" u="none" strike="noStrike" kern="1200" cap="none" spc="0" normalizeH="0" baseline="0" noProof="0" dirty="0">
                <a:ln>
                  <a:noFill/>
                </a:ln>
                <a:solidFill>
                  <a:srgbClr val="000000"/>
                </a:solidFill>
                <a:effectLst/>
                <a:uLnTx/>
                <a:uFillTx/>
                <a:latin typeface="Arial" charset="0"/>
                <a:ea typeface="ＭＳ Ｐゴシック" charset="-128"/>
                <a:cs typeface="Arial" charset="0"/>
              </a:rPr>
              <a:t> wollen Transparenz zu CO</a:t>
            </a:r>
            <a:r>
              <a:rPr kumimoji="0" lang="de-DE" sz="1200" i="0" u="none" strike="noStrike" kern="1200" cap="none" spc="0" normalizeH="0" baseline="-25000" noProof="0" dirty="0">
                <a:ln>
                  <a:noFill/>
                </a:ln>
                <a:solidFill>
                  <a:srgbClr val="000000"/>
                </a:solidFill>
                <a:effectLst/>
                <a:uLnTx/>
                <a:uFillTx/>
                <a:latin typeface="Arial" charset="0"/>
                <a:ea typeface="ＭＳ Ｐゴシック" charset="-128"/>
                <a:cs typeface="Arial" charset="0"/>
              </a:rPr>
              <a:t>2</a:t>
            </a:r>
            <a:r>
              <a:rPr kumimoji="0" lang="de-DE" sz="1200" i="0" u="none" strike="noStrike" kern="1200" cap="none" spc="0" normalizeH="0" baseline="0" noProof="0" dirty="0">
                <a:ln>
                  <a:noFill/>
                </a:ln>
                <a:solidFill>
                  <a:srgbClr val="000000"/>
                </a:solidFill>
                <a:effectLst/>
                <a:uLnTx/>
                <a:uFillTx/>
                <a:latin typeface="Arial" charset="0"/>
                <a:ea typeface="ＭＳ Ｐゴシック" charset="-128"/>
                <a:cs typeface="Arial" charset="0"/>
              </a:rPr>
              <a:t> und Wasser schaffen, Kunden verlangen bei Vergaben immer häufiger zertifizierte Umweltmanagementsysteme</a:t>
            </a:r>
            <a:r>
              <a:rPr lang="de-DE" sz="1200" noProof="0" dirty="0">
                <a:solidFill>
                  <a:srgbClr val="000000"/>
                </a:solidFill>
                <a:cs typeface="Arial" charset="0"/>
              </a:rPr>
              <a:t>.      </a:t>
            </a:r>
            <a:r>
              <a:rPr kumimoji="0" lang="de-DE" sz="1200" i="0" u="none" strike="noStrike" kern="1200" cap="none" spc="0" normalizeH="0" baseline="0" noProof="0" dirty="0">
                <a:ln>
                  <a:noFill/>
                </a:ln>
                <a:solidFill>
                  <a:srgbClr val="000000"/>
                </a:solidFill>
                <a:effectLst/>
                <a:uLnTx/>
                <a:uFillTx/>
                <a:latin typeface="Arial" charset="0"/>
                <a:ea typeface="ＭＳ Ｐゴシック" charset="-128"/>
                <a:cs typeface="Arial" charset="0"/>
              </a:rPr>
              <a:t> </a:t>
            </a:r>
          </a:p>
          <a:p>
            <a:pPr marL="0" marR="0" lvl="0" indent="0" algn="l" defTabSz="914377" rtl="0" eaLnBrk="0" fontAlgn="base" latinLnBrk="0" hangingPunct="0">
              <a:lnSpc>
                <a:spcPct val="100000"/>
              </a:lnSpc>
              <a:spcBef>
                <a:spcPct val="0"/>
              </a:spcBef>
              <a:spcAft>
                <a:spcPct val="0"/>
              </a:spcAft>
              <a:buClrTx/>
              <a:buSzTx/>
              <a:buFontTx/>
              <a:buNone/>
              <a:tabLst/>
              <a:defRPr/>
            </a:pPr>
            <a:endParaRPr kumimoji="0" lang="de-DE" sz="1200" b="0" i="0" u="none" strike="noStrike" kern="1200" cap="none" spc="0" normalizeH="0" baseline="0" noProof="0" dirty="0">
              <a:ln>
                <a:noFill/>
              </a:ln>
              <a:solidFill>
                <a:srgbClr val="000000"/>
              </a:solidFill>
              <a:effectLst/>
              <a:uLnTx/>
              <a:uFillTx/>
              <a:latin typeface="Arial" charset="0"/>
              <a:ea typeface="ＭＳ Ｐゴシック" charset="-128"/>
              <a:cs typeface="Arial" charset="0"/>
            </a:endParaRPr>
          </a:p>
          <a:p>
            <a:pPr marL="0" marR="0" lvl="0" indent="0" algn="l" defTabSz="914377" rtl="0" eaLnBrk="0" fontAlgn="base" latinLnBrk="0" hangingPunct="0">
              <a:lnSpc>
                <a:spcPct val="100000"/>
              </a:lnSpc>
              <a:spcBef>
                <a:spcPct val="0"/>
              </a:spcBef>
              <a:spcAft>
                <a:spcPct val="0"/>
              </a:spcAft>
              <a:buClrTx/>
              <a:buSzTx/>
              <a:buFontTx/>
              <a:buNone/>
              <a:tabLst/>
              <a:defRPr/>
            </a:pPr>
            <a:r>
              <a:rPr kumimoji="0" lang="de-DE" sz="1200" b="1" i="0" u="none" strike="noStrike" kern="1200" cap="none" spc="0" normalizeH="0" baseline="0" noProof="0" dirty="0">
                <a:ln>
                  <a:noFill/>
                </a:ln>
                <a:solidFill>
                  <a:srgbClr val="000000"/>
                </a:solidFill>
                <a:effectLst/>
                <a:uLnTx/>
                <a:uFillTx/>
                <a:latin typeface="Arial" charset="0"/>
                <a:ea typeface="ＭＳ Ｐゴシック" charset="-128"/>
                <a:cs typeface="Arial" charset="0"/>
              </a:rPr>
              <a:t>Maßnahmenvorschläge</a:t>
            </a:r>
            <a:endParaRPr kumimoji="0" lang="de-DE" sz="1200" b="0" i="0" u="none" strike="noStrike" kern="1200" cap="none" spc="0" normalizeH="0" baseline="0" noProof="0" dirty="0">
              <a:ln>
                <a:noFill/>
              </a:ln>
              <a:solidFill>
                <a:srgbClr val="000000"/>
              </a:solidFill>
              <a:effectLst/>
              <a:uLnTx/>
              <a:uFillTx/>
              <a:latin typeface="Arial" charset="0"/>
              <a:ea typeface="ＭＳ Ｐゴシック" charset="-128"/>
              <a:cs typeface="Arial" charset="0"/>
            </a:endParaRPr>
          </a:p>
          <a:p>
            <a:pPr marL="171450" marR="0" lvl="0" indent="-171450" algn="l" defTabSz="914377" rtl="0" eaLnBrk="0" fontAlgn="base" latinLnBrk="0" hangingPunct="0">
              <a:lnSpc>
                <a:spcPct val="100000"/>
              </a:lnSpc>
              <a:spcBef>
                <a:spcPct val="0"/>
              </a:spcBef>
              <a:spcAft>
                <a:spcPct val="0"/>
              </a:spcAft>
              <a:buClrTx/>
              <a:buSzTx/>
              <a:buFont typeface="Arial" panose="020B0604020202020204" pitchFamily="34" charset="0"/>
              <a:buChar char="•"/>
              <a:tabLst/>
              <a:defRPr/>
            </a:pPr>
            <a:r>
              <a:rPr kumimoji="0" lang="de-DE" sz="1200" b="0" i="0" u="none" strike="noStrike" kern="1200" cap="none" spc="0" normalizeH="0" baseline="0" noProof="0" dirty="0">
                <a:ln>
                  <a:noFill/>
                </a:ln>
                <a:solidFill>
                  <a:srgbClr val="000000"/>
                </a:solidFill>
                <a:effectLst/>
                <a:uLnTx/>
                <a:uFillTx/>
                <a:latin typeface="Arial" charset="0"/>
                <a:ea typeface="ＭＳ Ｐゴシック" charset="-128"/>
                <a:cs typeface="Arial" charset="0"/>
              </a:rPr>
              <a:t>Wägen Sie die Vor- und Nachteile eines Umweltmanagementsystems ab. Wenn Sie es machen, machen Sie es richtig: Dies umfasst vor allem die Ressourcenbereitstellung.</a:t>
            </a:r>
          </a:p>
          <a:p>
            <a:pPr marL="171450" marR="0" lvl="0" indent="-171450" algn="l" defTabSz="914377" rtl="0" eaLnBrk="0" fontAlgn="base" latinLnBrk="0" hangingPunct="0">
              <a:lnSpc>
                <a:spcPct val="100000"/>
              </a:lnSpc>
              <a:spcBef>
                <a:spcPct val="0"/>
              </a:spcBef>
              <a:spcAft>
                <a:spcPct val="0"/>
              </a:spcAft>
              <a:buClrTx/>
              <a:buSzTx/>
              <a:buFont typeface="Arial" panose="020B0604020202020204" pitchFamily="34" charset="0"/>
              <a:buChar char="•"/>
              <a:tabLst/>
              <a:defRPr/>
            </a:pPr>
            <a:r>
              <a:rPr kumimoji="0" lang="de-DE" sz="1200" b="0" i="0" u="none" strike="noStrike" kern="1200" cap="none" spc="0" normalizeH="0" baseline="0" noProof="0" dirty="0">
                <a:ln>
                  <a:noFill/>
                </a:ln>
                <a:solidFill>
                  <a:srgbClr val="000000"/>
                </a:solidFill>
                <a:effectLst/>
                <a:uLnTx/>
                <a:uFillTx/>
                <a:latin typeface="Arial" charset="0"/>
                <a:ea typeface="ＭＳ Ｐゴシック" charset="-128"/>
                <a:cs typeface="Arial" charset="0"/>
              </a:rPr>
              <a:t>Seien Sie vorausschauend. Wenn über den Vertrieb immer mehr Anfragen aufkommen, muss der Prozess klar sein: Wer kümmert sich? Wer erfasst die Daten? Wie können Sie vermeiden, immer wieder von vorne anzufangen?</a:t>
            </a:r>
          </a:p>
          <a:p>
            <a:pPr marL="171450" marR="0" lvl="0" indent="-171450" algn="l" defTabSz="914377" rtl="0" eaLnBrk="0" fontAlgn="base" latinLnBrk="0" hangingPunct="0">
              <a:lnSpc>
                <a:spcPct val="100000"/>
              </a:lnSpc>
              <a:spcBef>
                <a:spcPct val="0"/>
              </a:spcBef>
              <a:spcAft>
                <a:spcPct val="0"/>
              </a:spcAft>
              <a:buClrTx/>
              <a:buSzTx/>
              <a:buFont typeface="Arial" panose="020B0604020202020204" pitchFamily="34" charset="0"/>
              <a:buChar char="•"/>
              <a:tabLst/>
              <a:defRPr/>
            </a:pPr>
            <a:r>
              <a:rPr lang="de-DE" sz="1200" dirty="0">
                <a:solidFill>
                  <a:srgbClr val="000000"/>
                </a:solidFill>
                <a:cs typeface="Arial" charset="0"/>
              </a:rPr>
              <a:t>Werden Sie aktiv: Erfassen Sie proaktiv umweltbezogene Daten und kommunizieren Sie dies an Partner. </a:t>
            </a:r>
          </a:p>
        </p:txBody>
      </p:sp>
      <p:sp>
        <p:nvSpPr>
          <p:cNvPr id="22" name="Fußzeilenplatzhalter 2">
            <a:extLst>
              <a:ext uri="{FF2B5EF4-FFF2-40B4-BE49-F238E27FC236}">
                <a16:creationId xmlns:a16="http://schemas.microsoft.com/office/drawing/2014/main" id="{08DE9445-C91E-4F51-8ED3-98FE69AAF055}"/>
              </a:ext>
            </a:extLst>
          </p:cNvPr>
          <p:cNvSpPr>
            <a:spLocks noGrp="1"/>
          </p:cNvSpPr>
          <p:nvPr>
            <p:ph type="ftr" sz="quarter" idx="10"/>
          </p:nvPr>
        </p:nvSpPr>
        <p:spPr>
          <a:xfrm>
            <a:off x="5992940" y="6477000"/>
            <a:ext cx="5815060" cy="279400"/>
          </a:xfrm>
        </p:spPr>
        <p:txBody>
          <a:bodyPr/>
          <a:lstStyle/>
          <a:p>
            <a:r>
              <a:rPr lang="de-DE" b="1" dirty="0">
                <a:solidFill>
                  <a:srgbClr val="7B9C2A"/>
                </a:solidFill>
              </a:rPr>
              <a:t>UMWELT. </a:t>
            </a:r>
            <a:r>
              <a:rPr lang="de-DE" b="1" dirty="0">
                <a:solidFill>
                  <a:srgbClr val="F9AA00"/>
                </a:solidFill>
              </a:rPr>
              <a:t>RISIKO. </a:t>
            </a:r>
            <a:r>
              <a:rPr lang="de-DE" b="1" dirty="0"/>
              <a:t>MANAGEMENT. </a:t>
            </a:r>
            <a:r>
              <a:rPr lang="de-DE" dirty="0"/>
              <a:t>| © LfU | IZU Infozentrum UmweltWirtschaft</a:t>
            </a:r>
          </a:p>
        </p:txBody>
      </p:sp>
    </p:spTree>
    <p:extLst>
      <p:ext uri="{BB962C8B-B14F-4D97-AF65-F5344CB8AC3E}">
        <p14:creationId xmlns:p14="http://schemas.microsoft.com/office/powerpoint/2010/main" val="289632955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C163886-A34D-4845-96D9-2BFD3E9ABF14}"/>
              </a:ext>
            </a:extLst>
          </p:cNvPr>
          <p:cNvSpPr>
            <a:spLocks noGrp="1"/>
          </p:cNvSpPr>
          <p:nvPr>
            <p:ph type="title"/>
          </p:nvPr>
        </p:nvSpPr>
        <p:spPr/>
        <p:txBody>
          <a:bodyPr/>
          <a:lstStyle/>
          <a:p>
            <a:r>
              <a:rPr lang="de-DE" dirty="0"/>
              <a:t>Risikokarte 4</a:t>
            </a:r>
            <a:endParaRPr lang="en-AU" dirty="0">
              <a:solidFill>
                <a:srgbClr val="FF0000"/>
              </a:solidFill>
            </a:endParaRPr>
          </a:p>
        </p:txBody>
      </p:sp>
      <p:sp>
        <p:nvSpPr>
          <p:cNvPr id="7" name="Foliennummernplatzhalter 6">
            <a:extLst>
              <a:ext uri="{FF2B5EF4-FFF2-40B4-BE49-F238E27FC236}">
                <a16:creationId xmlns:a16="http://schemas.microsoft.com/office/drawing/2014/main" id="{4F80046B-6CA4-44F3-8A0C-130950225E65}"/>
              </a:ext>
            </a:extLst>
          </p:cNvPr>
          <p:cNvSpPr>
            <a:spLocks noGrp="1"/>
          </p:cNvSpPr>
          <p:nvPr>
            <p:ph type="sldNum" sz="quarter" idx="4"/>
          </p:nvPr>
        </p:nvSpPr>
        <p:spPr/>
        <p:txBody>
          <a:bodyPr/>
          <a:lstStyle/>
          <a:p>
            <a:pPr marL="0" marR="0" lvl="0" indent="0" algn="l" defTabSz="914377" rtl="0" eaLnBrk="0" fontAlgn="base" latinLnBrk="0" hangingPunct="0">
              <a:lnSpc>
                <a:spcPct val="100000"/>
              </a:lnSpc>
              <a:spcBef>
                <a:spcPct val="0"/>
              </a:spcBef>
              <a:spcAft>
                <a:spcPct val="0"/>
              </a:spcAft>
              <a:buClrTx/>
              <a:buSzTx/>
              <a:buFontTx/>
              <a:buNone/>
              <a:tabLst/>
              <a:defRPr/>
            </a:pPr>
            <a:fld id="{894680D0-7A83-433A-9719-C4143F27F647}" type="slidenum">
              <a:rPr kumimoji="0" lang="de-DE" sz="1000" b="0" i="0" u="none" strike="noStrike" kern="1200" cap="none" spc="0" normalizeH="0" baseline="0" noProof="0">
                <a:ln>
                  <a:noFill/>
                </a:ln>
                <a:solidFill>
                  <a:srgbClr val="3B687F"/>
                </a:solidFill>
                <a:effectLst/>
                <a:uLnTx/>
                <a:uFillTx/>
                <a:latin typeface="Arial" charset="0"/>
                <a:ea typeface="ＭＳ Ｐゴシック" charset="-128"/>
                <a:cs typeface="Arial" charset="0"/>
              </a:rPr>
              <a:pPr marL="0" marR="0" lvl="0" indent="0" algn="l" defTabSz="914377" rtl="0" eaLnBrk="0" fontAlgn="base" latinLnBrk="0" hangingPunct="0">
                <a:lnSpc>
                  <a:spcPct val="100000"/>
                </a:lnSpc>
                <a:spcBef>
                  <a:spcPct val="0"/>
                </a:spcBef>
                <a:spcAft>
                  <a:spcPct val="0"/>
                </a:spcAft>
                <a:buClrTx/>
                <a:buSzTx/>
                <a:buFontTx/>
                <a:buNone/>
                <a:tabLst/>
                <a:defRPr/>
              </a:pPr>
              <a:t>32</a:t>
            </a:fld>
            <a:endParaRPr kumimoji="0" lang="de-DE" sz="1000" b="0" i="0" u="none" strike="noStrike" kern="1200" cap="none" spc="0" normalizeH="0" baseline="0" noProof="0" dirty="0">
              <a:ln>
                <a:noFill/>
              </a:ln>
              <a:solidFill>
                <a:srgbClr val="3B687F"/>
              </a:solidFill>
              <a:effectLst/>
              <a:uLnTx/>
              <a:uFillTx/>
              <a:latin typeface="Arial" charset="0"/>
              <a:ea typeface="ＭＳ Ｐゴシック" charset="-128"/>
              <a:cs typeface="Arial" charset="0"/>
            </a:endParaRPr>
          </a:p>
        </p:txBody>
      </p:sp>
      <p:grpSp>
        <p:nvGrpSpPr>
          <p:cNvPr id="11" name="Gruppieren 10">
            <a:extLst>
              <a:ext uri="{FF2B5EF4-FFF2-40B4-BE49-F238E27FC236}">
                <a16:creationId xmlns:a16="http://schemas.microsoft.com/office/drawing/2014/main" id="{CAC5E4F5-CDB1-4C82-80DF-F99A9F7BCD28}"/>
              </a:ext>
            </a:extLst>
          </p:cNvPr>
          <p:cNvGrpSpPr/>
          <p:nvPr/>
        </p:nvGrpSpPr>
        <p:grpSpPr>
          <a:xfrm>
            <a:off x="428400" y="1556792"/>
            <a:ext cx="11500248" cy="4920208"/>
            <a:chOff x="428400" y="1568930"/>
            <a:chExt cx="11500248" cy="4740389"/>
          </a:xfrm>
        </p:grpSpPr>
        <p:sp>
          <p:nvSpPr>
            <p:cNvPr id="12" name="Rechteck 11">
              <a:extLst>
                <a:ext uri="{FF2B5EF4-FFF2-40B4-BE49-F238E27FC236}">
                  <a16:creationId xmlns:a16="http://schemas.microsoft.com/office/drawing/2014/main" id="{0E36AD06-87BB-4755-90B1-C70C6A2FCB48}"/>
                </a:ext>
              </a:extLst>
            </p:cNvPr>
            <p:cNvSpPr/>
            <p:nvPr/>
          </p:nvSpPr>
          <p:spPr bwMode="auto">
            <a:xfrm>
              <a:off x="428400" y="1568930"/>
              <a:ext cx="11484223" cy="881001"/>
            </a:xfrm>
            <a:prstGeom prst="rect">
              <a:avLst/>
            </a:prstGeom>
            <a:solidFill>
              <a:srgbClr val="B6C6D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ctr" defTabSz="914377">
                <a:defRPr/>
              </a:pPr>
              <a:r>
                <a:rPr kumimoji="0" lang="de-DE" sz="1600" b="0" i="0" u="none" strike="noStrike" kern="1200" cap="none" spc="0" normalizeH="0" baseline="0" noProof="0" dirty="0">
                  <a:ln>
                    <a:noFill/>
                  </a:ln>
                  <a:solidFill>
                    <a:srgbClr val="FFFFFF"/>
                  </a:solidFill>
                  <a:effectLst/>
                  <a:uLnTx/>
                  <a:uFillTx/>
                  <a:latin typeface="Arial" charset="0"/>
                  <a:ea typeface="ＭＳ Ｐゴシック" charset="-128"/>
                  <a:cs typeface="Arial" charset="0"/>
                </a:rPr>
                <a:t>Sonstiges</a:t>
              </a:r>
            </a:p>
            <a:p>
              <a:pPr marL="0" marR="0" lvl="0" indent="0" algn="ctr" defTabSz="914377" rtl="0" eaLnBrk="0" fontAlgn="base" latinLnBrk="0" hangingPunct="0">
                <a:lnSpc>
                  <a:spcPct val="100000"/>
                </a:lnSpc>
                <a:spcBef>
                  <a:spcPct val="0"/>
                </a:spcBef>
                <a:spcAft>
                  <a:spcPct val="0"/>
                </a:spcAft>
                <a:buClrTx/>
                <a:buSzTx/>
                <a:buFontTx/>
                <a:buNone/>
                <a:tabLst/>
                <a:defRPr/>
              </a:pPr>
              <a:endParaRPr kumimoji="0" lang="de-DE" sz="2400" b="0" i="0" u="none" strike="noStrike" kern="1200" cap="none" spc="0" normalizeH="0" baseline="0" noProof="0" dirty="0">
                <a:ln>
                  <a:noFill/>
                </a:ln>
                <a:solidFill>
                  <a:srgbClr val="FFFFFF"/>
                </a:solidFill>
                <a:effectLst/>
                <a:uLnTx/>
                <a:uFillTx/>
                <a:latin typeface="Arial" charset="0"/>
                <a:ea typeface="ＭＳ Ｐゴシック" charset="-128"/>
                <a:cs typeface="Arial" charset="0"/>
              </a:endParaRPr>
            </a:p>
          </p:txBody>
        </p:sp>
        <p:sp>
          <p:nvSpPr>
            <p:cNvPr id="13" name="Rechteck 12">
              <a:extLst>
                <a:ext uri="{FF2B5EF4-FFF2-40B4-BE49-F238E27FC236}">
                  <a16:creationId xmlns:a16="http://schemas.microsoft.com/office/drawing/2014/main" id="{7761F947-F7DA-435A-90D8-50FD0884A366}"/>
                </a:ext>
              </a:extLst>
            </p:cNvPr>
            <p:cNvSpPr/>
            <p:nvPr/>
          </p:nvSpPr>
          <p:spPr bwMode="auto">
            <a:xfrm>
              <a:off x="428453" y="1920935"/>
              <a:ext cx="3723331" cy="4388384"/>
            </a:xfrm>
            <a:prstGeom prst="rect">
              <a:avLst/>
            </a:prstGeom>
            <a:solidFill>
              <a:srgbClr val="E8EDF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l" defTabSz="914377" rtl="0" eaLnBrk="0" fontAlgn="base" latinLnBrk="0" hangingPunct="0">
                <a:lnSpc>
                  <a:spcPct val="100000"/>
                </a:lnSpc>
                <a:spcBef>
                  <a:spcPct val="0"/>
                </a:spcBef>
                <a:spcAft>
                  <a:spcPct val="0"/>
                </a:spcAft>
                <a:buClrTx/>
                <a:buSzTx/>
                <a:buFontTx/>
                <a:buNone/>
                <a:tabLst/>
                <a:defRPr/>
              </a:pPr>
              <a:endParaRPr kumimoji="0" lang="de-DE" sz="2400" b="0" i="0" u="none" strike="noStrike" kern="1200" cap="none" spc="0" normalizeH="0" baseline="0" noProof="0" dirty="0">
                <a:ln>
                  <a:noFill/>
                </a:ln>
                <a:solidFill>
                  <a:srgbClr val="000000"/>
                </a:solidFill>
                <a:effectLst/>
                <a:uLnTx/>
                <a:uFillTx/>
                <a:latin typeface="Arial" charset="0"/>
                <a:ea typeface="ＭＳ Ｐゴシック" charset="-128"/>
                <a:cs typeface="Arial" charset="0"/>
              </a:endParaRPr>
            </a:p>
          </p:txBody>
        </p:sp>
        <p:sp>
          <p:nvSpPr>
            <p:cNvPr id="14" name="Rechteck 13">
              <a:extLst>
                <a:ext uri="{FF2B5EF4-FFF2-40B4-BE49-F238E27FC236}">
                  <a16:creationId xmlns:a16="http://schemas.microsoft.com/office/drawing/2014/main" id="{1B3B868E-6E20-407F-97E0-747AC0FC25C4}"/>
                </a:ext>
              </a:extLst>
            </p:cNvPr>
            <p:cNvSpPr/>
            <p:nvPr/>
          </p:nvSpPr>
          <p:spPr bwMode="auto">
            <a:xfrm>
              <a:off x="4331664" y="1920935"/>
              <a:ext cx="3708554" cy="4388384"/>
            </a:xfrm>
            <a:prstGeom prst="rect">
              <a:avLst/>
            </a:prstGeom>
            <a:solidFill>
              <a:srgbClr val="E8EDF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r" defTabSz="914377" rtl="0" eaLnBrk="0" fontAlgn="base" latinLnBrk="0" hangingPunct="0">
                <a:lnSpc>
                  <a:spcPct val="100000"/>
                </a:lnSpc>
                <a:spcBef>
                  <a:spcPct val="0"/>
                </a:spcBef>
                <a:spcAft>
                  <a:spcPct val="0"/>
                </a:spcAft>
                <a:buClrTx/>
                <a:buSzTx/>
                <a:buFontTx/>
                <a:buNone/>
                <a:tabLst/>
                <a:defRPr/>
              </a:pPr>
              <a:endParaRPr kumimoji="0" lang="de-DE" sz="2400" b="0" i="0" u="none" strike="noStrike" kern="1200" cap="none" spc="0" normalizeH="0" baseline="0" noProof="0" dirty="0">
                <a:ln>
                  <a:noFill/>
                </a:ln>
                <a:solidFill>
                  <a:srgbClr val="000000"/>
                </a:solidFill>
                <a:effectLst/>
                <a:uLnTx/>
                <a:uFillTx/>
                <a:latin typeface="Arial" charset="0"/>
                <a:ea typeface="ＭＳ Ｐゴシック" charset="-128"/>
                <a:cs typeface="Arial" charset="0"/>
              </a:endParaRPr>
            </a:p>
          </p:txBody>
        </p:sp>
        <p:sp>
          <p:nvSpPr>
            <p:cNvPr id="17" name="Rechteck 16">
              <a:extLst>
                <a:ext uri="{FF2B5EF4-FFF2-40B4-BE49-F238E27FC236}">
                  <a16:creationId xmlns:a16="http://schemas.microsoft.com/office/drawing/2014/main" id="{E3C70334-9F83-401C-ADC1-39F3B1CC3381}"/>
                </a:ext>
              </a:extLst>
            </p:cNvPr>
            <p:cNvSpPr/>
            <p:nvPr/>
          </p:nvSpPr>
          <p:spPr bwMode="auto">
            <a:xfrm>
              <a:off x="8220094" y="1920935"/>
              <a:ext cx="3708554" cy="4388384"/>
            </a:xfrm>
            <a:prstGeom prst="rect">
              <a:avLst/>
            </a:prstGeom>
            <a:solidFill>
              <a:srgbClr val="E8EDF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r" defTabSz="914377" rtl="0" eaLnBrk="0" fontAlgn="base" latinLnBrk="0" hangingPunct="0">
                <a:lnSpc>
                  <a:spcPct val="100000"/>
                </a:lnSpc>
                <a:spcBef>
                  <a:spcPct val="0"/>
                </a:spcBef>
                <a:spcAft>
                  <a:spcPct val="0"/>
                </a:spcAft>
                <a:buClrTx/>
                <a:buSzTx/>
                <a:buFontTx/>
                <a:buNone/>
                <a:tabLst/>
                <a:defRPr/>
              </a:pPr>
              <a:endParaRPr kumimoji="0" lang="de-DE" sz="2400" b="0" i="0" u="none" strike="noStrike" kern="1200" cap="none" spc="0" normalizeH="0" baseline="0" noProof="0" dirty="0">
                <a:ln>
                  <a:noFill/>
                </a:ln>
                <a:solidFill>
                  <a:srgbClr val="000000"/>
                </a:solidFill>
                <a:effectLst/>
                <a:uLnTx/>
                <a:uFillTx/>
                <a:latin typeface="Arial" charset="0"/>
                <a:ea typeface="ＭＳ Ｐゴシック" charset="-128"/>
                <a:cs typeface="Arial" charset="0"/>
              </a:endParaRPr>
            </a:p>
          </p:txBody>
        </p:sp>
        <p:sp>
          <p:nvSpPr>
            <p:cNvPr id="18" name="Textfeld 17">
              <a:extLst>
                <a:ext uri="{FF2B5EF4-FFF2-40B4-BE49-F238E27FC236}">
                  <a16:creationId xmlns:a16="http://schemas.microsoft.com/office/drawing/2014/main" id="{FB33F9E7-B7E9-4907-B209-85543AFF4361}"/>
                </a:ext>
              </a:extLst>
            </p:cNvPr>
            <p:cNvSpPr txBox="1"/>
            <p:nvPr/>
          </p:nvSpPr>
          <p:spPr>
            <a:xfrm>
              <a:off x="8335811" y="2478975"/>
              <a:ext cx="3513881" cy="1200329"/>
            </a:xfrm>
            <a:prstGeom prst="rect">
              <a:avLst/>
            </a:prstGeom>
            <a:noFill/>
          </p:spPr>
          <p:txBody>
            <a:bodyPr wrap="square" rtlCol="0">
              <a:spAutoFit/>
            </a:bodyPr>
            <a:lstStyle/>
            <a:p>
              <a:pPr marL="0" marR="0" lvl="0" indent="0" algn="l" defTabSz="914377" rtl="0" eaLnBrk="0" fontAlgn="base" latinLnBrk="0" hangingPunct="0">
                <a:lnSpc>
                  <a:spcPct val="100000"/>
                </a:lnSpc>
                <a:spcBef>
                  <a:spcPct val="0"/>
                </a:spcBef>
                <a:spcAft>
                  <a:spcPct val="0"/>
                </a:spcAft>
                <a:buClrTx/>
                <a:buSzTx/>
                <a:buFontTx/>
                <a:buNone/>
                <a:tabLst/>
                <a:defRPr/>
              </a:pPr>
              <a:endParaRPr kumimoji="0" lang="de-DE" sz="1200" b="0" i="0" u="none" strike="noStrike" kern="1200" cap="none" spc="0" normalizeH="0" baseline="0" noProof="0" dirty="0">
                <a:ln>
                  <a:noFill/>
                </a:ln>
                <a:solidFill>
                  <a:srgbClr val="000000"/>
                </a:solidFill>
                <a:effectLst/>
                <a:uLnTx/>
                <a:uFillTx/>
                <a:latin typeface="Arial" charset="0"/>
                <a:ea typeface="ＭＳ Ｐゴシック" charset="-128"/>
                <a:cs typeface="Arial" charset="0"/>
              </a:endParaRPr>
            </a:p>
            <a:p>
              <a:pPr marL="0" marR="0" lvl="0" indent="0" algn="l" defTabSz="914377" rtl="0" eaLnBrk="0" fontAlgn="base" latinLnBrk="0" hangingPunct="0">
                <a:lnSpc>
                  <a:spcPct val="100000"/>
                </a:lnSpc>
                <a:spcBef>
                  <a:spcPct val="0"/>
                </a:spcBef>
                <a:spcAft>
                  <a:spcPct val="0"/>
                </a:spcAft>
                <a:buClrTx/>
                <a:buSzTx/>
                <a:buFontTx/>
                <a:buNone/>
                <a:tabLst/>
                <a:defRPr/>
              </a:pPr>
              <a:endParaRPr kumimoji="0" lang="de-DE" sz="1200" b="0" i="0" u="none" strike="noStrike" kern="1200" cap="none" spc="0" normalizeH="0" baseline="0" noProof="0" dirty="0">
                <a:ln>
                  <a:noFill/>
                </a:ln>
                <a:solidFill>
                  <a:srgbClr val="000000"/>
                </a:solidFill>
                <a:effectLst/>
                <a:uLnTx/>
                <a:uFillTx/>
                <a:latin typeface="Arial" charset="0"/>
                <a:ea typeface="ＭＳ Ｐゴシック" charset="-128"/>
                <a:cs typeface="Arial" charset="0"/>
              </a:endParaRPr>
            </a:p>
            <a:p>
              <a:pPr marL="0" marR="0" lvl="0" indent="0" algn="l" defTabSz="914377" rtl="0" eaLnBrk="0" fontAlgn="base" latinLnBrk="0" hangingPunct="0">
                <a:lnSpc>
                  <a:spcPct val="100000"/>
                </a:lnSpc>
                <a:spcBef>
                  <a:spcPct val="0"/>
                </a:spcBef>
                <a:spcAft>
                  <a:spcPct val="0"/>
                </a:spcAft>
                <a:buClrTx/>
                <a:buSzTx/>
                <a:buFontTx/>
                <a:buNone/>
                <a:tabLst/>
                <a:defRPr/>
              </a:pPr>
              <a:endParaRPr kumimoji="0" lang="de-DE" sz="1200" b="0" i="0" u="none" strike="noStrike" kern="1200" cap="none" spc="0" normalizeH="0" baseline="0" noProof="0" dirty="0">
                <a:ln>
                  <a:noFill/>
                </a:ln>
                <a:solidFill>
                  <a:srgbClr val="000000"/>
                </a:solidFill>
                <a:effectLst/>
                <a:uLnTx/>
                <a:uFillTx/>
                <a:latin typeface="Arial" charset="0"/>
                <a:ea typeface="ＭＳ Ｐゴシック" charset="-128"/>
                <a:cs typeface="Arial" charset="0"/>
              </a:endParaRPr>
            </a:p>
            <a:p>
              <a:pPr marL="0" marR="0" lvl="0" indent="0" algn="l" defTabSz="914377" rtl="0" eaLnBrk="0" fontAlgn="base" latinLnBrk="0" hangingPunct="0">
                <a:lnSpc>
                  <a:spcPct val="100000"/>
                </a:lnSpc>
                <a:spcBef>
                  <a:spcPct val="0"/>
                </a:spcBef>
                <a:spcAft>
                  <a:spcPct val="0"/>
                </a:spcAft>
                <a:buClrTx/>
                <a:buSzTx/>
                <a:buFontTx/>
                <a:buNone/>
                <a:tabLst/>
                <a:defRPr/>
              </a:pPr>
              <a:endParaRPr kumimoji="0" lang="de-DE" sz="1200" b="0" i="0" u="none" strike="noStrike" kern="1200" cap="none" spc="0" normalizeH="0" baseline="0" noProof="0" dirty="0">
                <a:ln>
                  <a:noFill/>
                </a:ln>
                <a:solidFill>
                  <a:srgbClr val="000000"/>
                </a:solidFill>
                <a:effectLst/>
                <a:uLnTx/>
                <a:uFillTx/>
                <a:latin typeface="Arial" charset="0"/>
                <a:ea typeface="ＭＳ Ｐゴシック" charset="-128"/>
                <a:cs typeface="Arial" charset="0"/>
              </a:endParaRPr>
            </a:p>
            <a:p>
              <a:pPr marL="0" marR="0" lvl="0" indent="0" algn="l" defTabSz="914377" rtl="0" eaLnBrk="0" fontAlgn="base" latinLnBrk="0" hangingPunct="0">
                <a:lnSpc>
                  <a:spcPct val="100000"/>
                </a:lnSpc>
                <a:spcBef>
                  <a:spcPct val="0"/>
                </a:spcBef>
                <a:spcAft>
                  <a:spcPct val="0"/>
                </a:spcAft>
                <a:buClrTx/>
                <a:buSzTx/>
                <a:buFontTx/>
                <a:buNone/>
                <a:tabLst/>
                <a:defRPr/>
              </a:pPr>
              <a:endParaRPr kumimoji="0" lang="de-DE" sz="1200" b="0" i="0" u="none" strike="noStrike" kern="1200" cap="none" spc="0" normalizeH="0" baseline="0" noProof="0" dirty="0">
                <a:ln>
                  <a:noFill/>
                </a:ln>
                <a:solidFill>
                  <a:srgbClr val="000000"/>
                </a:solidFill>
                <a:effectLst/>
                <a:uLnTx/>
                <a:uFillTx/>
                <a:latin typeface="Arial" charset="0"/>
                <a:ea typeface="ＭＳ Ｐゴシック" charset="-128"/>
                <a:cs typeface="Arial" charset="0"/>
              </a:endParaRPr>
            </a:p>
            <a:p>
              <a:pPr marL="0" marR="0" lvl="0" indent="0" algn="l" defTabSz="914377" rtl="0" eaLnBrk="0" fontAlgn="base" latinLnBrk="0" hangingPunct="0">
                <a:lnSpc>
                  <a:spcPct val="100000"/>
                </a:lnSpc>
                <a:spcBef>
                  <a:spcPct val="0"/>
                </a:spcBef>
                <a:spcAft>
                  <a:spcPct val="0"/>
                </a:spcAft>
                <a:buClrTx/>
                <a:buSzTx/>
                <a:buFontTx/>
                <a:buNone/>
                <a:tabLst/>
                <a:defRPr/>
              </a:pPr>
              <a:endParaRPr kumimoji="0" lang="de-DE" sz="1200" b="0" i="0" u="none" strike="noStrike" kern="1200" cap="none" spc="0" normalizeH="0" baseline="0" noProof="0" dirty="0">
                <a:ln>
                  <a:noFill/>
                </a:ln>
                <a:solidFill>
                  <a:srgbClr val="000000"/>
                </a:solidFill>
                <a:effectLst/>
                <a:uLnTx/>
                <a:uFillTx/>
                <a:latin typeface="Arial" charset="0"/>
                <a:ea typeface="ＭＳ Ｐゴシック" charset="-128"/>
                <a:cs typeface="Arial" charset="0"/>
              </a:endParaRPr>
            </a:p>
          </p:txBody>
        </p:sp>
        <p:sp>
          <p:nvSpPr>
            <p:cNvPr id="19" name="Rechteck 18">
              <a:extLst>
                <a:ext uri="{FF2B5EF4-FFF2-40B4-BE49-F238E27FC236}">
                  <a16:creationId xmlns:a16="http://schemas.microsoft.com/office/drawing/2014/main" id="{E1A0E37C-A6A0-4A59-87E3-DBF1C6FD89DC}"/>
                </a:ext>
              </a:extLst>
            </p:cNvPr>
            <p:cNvSpPr/>
            <p:nvPr/>
          </p:nvSpPr>
          <p:spPr bwMode="auto">
            <a:xfrm>
              <a:off x="8335810" y="2047812"/>
              <a:ext cx="3513881" cy="373075"/>
            </a:xfrm>
            <a:prstGeom prst="rect">
              <a:avLst/>
            </a:prstGeom>
            <a:solidFill>
              <a:srgbClr val="3B687F"/>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lvl="0" indent="0" algn="ctr" defTabSz="914377" rtl="0" eaLnBrk="0" fontAlgn="base" latinLnBrk="0" hangingPunct="0">
                <a:lnSpc>
                  <a:spcPct val="100000"/>
                </a:lnSpc>
                <a:spcBef>
                  <a:spcPct val="0"/>
                </a:spcBef>
                <a:spcAft>
                  <a:spcPct val="0"/>
                </a:spcAft>
                <a:buClrTx/>
                <a:buSzTx/>
                <a:buFontTx/>
                <a:buNone/>
                <a:tabLst/>
                <a:defRPr/>
              </a:pPr>
              <a:r>
                <a:rPr lang="de-DE" sz="1350" dirty="0">
                  <a:solidFill>
                    <a:srgbClr val="FFFFFF"/>
                  </a:solidFill>
                  <a:cs typeface="Arial" charset="0"/>
                </a:rPr>
                <a:t>Hohe CO</a:t>
              </a:r>
              <a:r>
                <a:rPr lang="de-DE" sz="1350" baseline="-25000" dirty="0">
                  <a:solidFill>
                    <a:srgbClr val="FFFFFF"/>
                  </a:solidFill>
                  <a:cs typeface="Arial" charset="0"/>
                </a:rPr>
                <a:t>2</a:t>
              </a:r>
              <a:r>
                <a:rPr lang="de-DE" sz="1350" dirty="0">
                  <a:solidFill>
                    <a:srgbClr val="FFFFFF"/>
                  </a:solidFill>
                  <a:cs typeface="Arial" charset="0"/>
                </a:rPr>
                <a:t>-Emissionen durch Reisen</a:t>
              </a:r>
              <a:endParaRPr kumimoji="0" lang="de-DE" sz="1350" b="0" i="0" u="none" strike="noStrike" kern="1200" cap="none" spc="0" normalizeH="0" baseline="0" noProof="0" dirty="0">
                <a:ln>
                  <a:noFill/>
                </a:ln>
                <a:solidFill>
                  <a:srgbClr val="FFFFFF"/>
                </a:solidFill>
                <a:effectLst/>
                <a:uLnTx/>
                <a:uFillTx/>
                <a:latin typeface="Arial" charset="0"/>
                <a:ea typeface="ＭＳ Ｐゴシック" charset="-128"/>
                <a:cs typeface="Arial" charset="0"/>
              </a:endParaRPr>
            </a:p>
          </p:txBody>
        </p:sp>
        <p:sp>
          <p:nvSpPr>
            <p:cNvPr id="20" name="Rechteck 19">
              <a:extLst>
                <a:ext uri="{FF2B5EF4-FFF2-40B4-BE49-F238E27FC236}">
                  <a16:creationId xmlns:a16="http://schemas.microsoft.com/office/drawing/2014/main" id="{C66FAF0F-4039-4FBF-9212-875D27A97F0E}"/>
                </a:ext>
              </a:extLst>
            </p:cNvPr>
            <p:cNvSpPr/>
            <p:nvPr/>
          </p:nvSpPr>
          <p:spPr bwMode="auto">
            <a:xfrm>
              <a:off x="4429000" y="2047812"/>
              <a:ext cx="3513881" cy="373075"/>
            </a:xfrm>
            <a:prstGeom prst="rect">
              <a:avLst/>
            </a:prstGeom>
            <a:solidFill>
              <a:srgbClr val="3B687F"/>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lvl="0" indent="0" algn="ctr" defTabSz="914377" rtl="0" eaLnBrk="0" fontAlgn="base" latinLnBrk="0" hangingPunct="0">
                <a:lnSpc>
                  <a:spcPct val="100000"/>
                </a:lnSpc>
                <a:spcBef>
                  <a:spcPct val="0"/>
                </a:spcBef>
                <a:spcAft>
                  <a:spcPct val="0"/>
                </a:spcAft>
                <a:buClrTx/>
                <a:buSzTx/>
                <a:buFontTx/>
                <a:buNone/>
                <a:tabLst/>
                <a:defRPr/>
              </a:pPr>
              <a:r>
                <a:rPr kumimoji="0" lang="de-DE" sz="1400" b="0" i="0" u="none" strike="noStrike" kern="1200" cap="none" spc="0" normalizeH="0" baseline="0" noProof="0" dirty="0">
                  <a:ln>
                    <a:noFill/>
                  </a:ln>
                  <a:solidFill>
                    <a:srgbClr val="FFFFFF"/>
                  </a:solidFill>
                  <a:effectLst/>
                  <a:uLnTx/>
                  <a:uFillTx/>
                  <a:latin typeface="Arial" charset="0"/>
                  <a:ea typeface="ＭＳ Ｐゴシック" charset="-128"/>
                  <a:cs typeface="Arial" charset="0"/>
                </a:rPr>
                <a:t>Versorgungsunsicherheit: Energie/Wasser</a:t>
              </a:r>
              <a:endParaRPr kumimoji="0" lang="en-AU" sz="1400" b="0" i="0" u="none" strike="noStrike" kern="1200" cap="none" spc="0" normalizeH="0" baseline="0" noProof="0" dirty="0">
                <a:ln>
                  <a:noFill/>
                </a:ln>
                <a:solidFill>
                  <a:srgbClr val="FFFFFF"/>
                </a:solidFill>
                <a:effectLst/>
                <a:uLnTx/>
                <a:uFillTx/>
                <a:latin typeface="Arial" charset="0"/>
                <a:ea typeface="ＭＳ Ｐゴシック" charset="-128"/>
                <a:cs typeface="Arial" charset="0"/>
              </a:endParaRPr>
            </a:p>
          </p:txBody>
        </p:sp>
        <p:sp>
          <p:nvSpPr>
            <p:cNvPr id="21" name="Rechteck 20">
              <a:extLst>
                <a:ext uri="{FF2B5EF4-FFF2-40B4-BE49-F238E27FC236}">
                  <a16:creationId xmlns:a16="http://schemas.microsoft.com/office/drawing/2014/main" id="{5BD778BA-DA64-4350-8702-D878DBD0249C}"/>
                </a:ext>
              </a:extLst>
            </p:cNvPr>
            <p:cNvSpPr/>
            <p:nvPr/>
          </p:nvSpPr>
          <p:spPr bwMode="auto">
            <a:xfrm>
              <a:off x="533177" y="2047812"/>
              <a:ext cx="3513881" cy="373075"/>
            </a:xfrm>
            <a:prstGeom prst="rect">
              <a:avLst/>
            </a:prstGeom>
            <a:solidFill>
              <a:srgbClr val="3B687F"/>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lvl="0" indent="0" algn="ctr" defTabSz="914377" rtl="0" eaLnBrk="0" fontAlgn="base" latinLnBrk="0" hangingPunct="0">
                <a:lnSpc>
                  <a:spcPct val="100000"/>
                </a:lnSpc>
                <a:spcBef>
                  <a:spcPct val="0"/>
                </a:spcBef>
                <a:spcAft>
                  <a:spcPct val="0"/>
                </a:spcAft>
                <a:buClrTx/>
                <a:buSzTx/>
                <a:buFontTx/>
                <a:buNone/>
                <a:tabLst/>
                <a:defRPr/>
              </a:pPr>
              <a:r>
                <a:rPr kumimoji="0" lang="de-DE" sz="1400" b="0" i="0" u="none" strike="noStrike" kern="1200" cap="none" spc="0" normalizeH="0" baseline="0" noProof="0" dirty="0">
                  <a:ln>
                    <a:noFill/>
                  </a:ln>
                  <a:solidFill>
                    <a:srgbClr val="FFFFFF"/>
                  </a:solidFill>
                  <a:effectLst/>
                  <a:uLnTx/>
                  <a:uFillTx/>
                  <a:latin typeface="Arial" charset="0"/>
                  <a:ea typeface="ＭＳ Ｐゴシック" charset="-128"/>
                  <a:cs typeface="Arial" charset="0"/>
                </a:rPr>
                <a:t>Umgang mit unentdeckten Risiken</a:t>
              </a:r>
            </a:p>
          </p:txBody>
        </p:sp>
      </p:grpSp>
      <p:sp>
        <p:nvSpPr>
          <p:cNvPr id="24" name="Textfeld 23">
            <a:extLst>
              <a:ext uri="{FF2B5EF4-FFF2-40B4-BE49-F238E27FC236}">
                <a16:creationId xmlns:a16="http://schemas.microsoft.com/office/drawing/2014/main" id="{31B9874B-0898-46B9-94AE-B39502ECD5C3}"/>
              </a:ext>
            </a:extLst>
          </p:cNvPr>
          <p:cNvSpPr txBox="1"/>
          <p:nvPr/>
        </p:nvSpPr>
        <p:spPr>
          <a:xfrm>
            <a:off x="8335811" y="2470445"/>
            <a:ext cx="3472190" cy="3970318"/>
          </a:xfrm>
          <a:prstGeom prst="rect">
            <a:avLst/>
          </a:prstGeom>
          <a:noFill/>
        </p:spPr>
        <p:txBody>
          <a:bodyPr wrap="square" lIns="0" rIns="0" rtlCol="0">
            <a:spAutoFit/>
          </a:bodyPr>
          <a:lstStyle/>
          <a:p>
            <a:pPr marL="0" marR="0" lvl="0" indent="0" algn="l" defTabSz="914377" rtl="0" eaLnBrk="0" fontAlgn="base" latinLnBrk="0" hangingPunct="0">
              <a:lnSpc>
                <a:spcPct val="100000"/>
              </a:lnSpc>
              <a:spcBef>
                <a:spcPct val="0"/>
              </a:spcBef>
              <a:spcAft>
                <a:spcPct val="0"/>
              </a:spcAft>
              <a:buClrTx/>
              <a:buSzTx/>
              <a:buFontTx/>
              <a:buNone/>
              <a:tabLst/>
              <a:defRPr/>
            </a:pPr>
            <a:r>
              <a:rPr kumimoji="0" lang="de-DE" sz="1200" i="0" u="none" strike="noStrike" kern="1200" cap="none" spc="0" normalizeH="0" baseline="0" noProof="0" dirty="0">
                <a:ln>
                  <a:noFill/>
                </a:ln>
                <a:solidFill>
                  <a:srgbClr val="000000"/>
                </a:solidFill>
                <a:effectLst/>
                <a:uLnTx/>
                <a:uFillTx/>
                <a:latin typeface="Arial" charset="0"/>
                <a:ea typeface="ＭＳ Ｐゴシック" charset="-128"/>
                <a:cs typeface="Arial" charset="0"/>
              </a:rPr>
              <a:t>Knapp ein Drittel der globalen CO</a:t>
            </a:r>
            <a:r>
              <a:rPr kumimoji="0" lang="de-DE" sz="1200" i="0" u="none" strike="noStrike" kern="1200" cap="none" spc="0" normalizeH="0" baseline="-25000" noProof="0" dirty="0">
                <a:ln>
                  <a:noFill/>
                </a:ln>
                <a:solidFill>
                  <a:srgbClr val="000000"/>
                </a:solidFill>
                <a:effectLst/>
                <a:uLnTx/>
                <a:uFillTx/>
                <a:latin typeface="Arial" charset="0"/>
                <a:ea typeface="ＭＳ Ｐゴシック" charset="-128"/>
                <a:cs typeface="Arial" charset="0"/>
              </a:rPr>
              <a:t>2</a:t>
            </a:r>
            <a:r>
              <a:rPr kumimoji="0" lang="de-DE" sz="1200" i="0" u="none" strike="noStrike" kern="1200" cap="none" spc="0" normalizeH="0" baseline="0" noProof="0" dirty="0">
                <a:ln>
                  <a:noFill/>
                </a:ln>
                <a:solidFill>
                  <a:srgbClr val="000000"/>
                </a:solidFill>
                <a:effectLst/>
                <a:uLnTx/>
                <a:uFillTx/>
                <a:latin typeface="Arial" charset="0"/>
                <a:ea typeface="ＭＳ Ｐゴシック" charset="-128"/>
                <a:cs typeface="Arial" charset="0"/>
              </a:rPr>
              <a:t>-Emissionen sind auf den Verkehrssektor zurückzuführen. Ein optimiertes betriebliches Mobilitätsmanagement (BMM) kann nicht nur zu einem Imagegewinn bei Ihren Kunden beitragen, sondern auch zu Kosten-einsparungen und erhöhter Mitarbeiter-zufriedenheit.</a:t>
            </a:r>
          </a:p>
          <a:p>
            <a:pPr marL="0" marR="0" lvl="0" indent="0" algn="l" defTabSz="914377" rtl="0" eaLnBrk="0" fontAlgn="base" latinLnBrk="0" hangingPunct="0">
              <a:lnSpc>
                <a:spcPct val="100000"/>
              </a:lnSpc>
              <a:spcBef>
                <a:spcPct val="0"/>
              </a:spcBef>
              <a:spcAft>
                <a:spcPct val="0"/>
              </a:spcAft>
              <a:buClrTx/>
              <a:buSzTx/>
              <a:buFontTx/>
              <a:buNone/>
              <a:tabLst/>
              <a:defRPr/>
            </a:pPr>
            <a:endParaRPr kumimoji="0" lang="de-DE" sz="1200" b="0" i="0" u="none" strike="noStrike" kern="1200" cap="none" spc="0" normalizeH="0" baseline="0" noProof="0" dirty="0">
              <a:ln>
                <a:noFill/>
              </a:ln>
              <a:solidFill>
                <a:srgbClr val="000000"/>
              </a:solidFill>
              <a:effectLst/>
              <a:uLnTx/>
              <a:uFillTx/>
              <a:latin typeface="Arial" charset="0"/>
              <a:ea typeface="ＭＳ Ｐゴシック" charset="-128"/>
              <a:cs typeface="Arial" charset="0"/>
            </a:endParaRPr>
          </a:p>
          <a:p>
            <a:pPr marL="0" marR="0" lvl="0" indent="0" algn="l" defTabSz="914377" rtl="0" eaLnBrk="0" fontAlgn="base" latinLnBrk="0" hangingPunct="0">
              <a:lnSpc>
                <a:spcPct val="100000"/>
              </a:lnSpc>
              <a:spcBef>
                <a:spcPct val="0"/>
              </a:spcBef>
              <a:spcAft>
                <a:spcPct val="0"/>
              </a:spcAft>
              <a:buClrTx/>
              <a:buSzTx/>
              <a:buFontTx/>
              <a:buNone/>
              <a:tabLst/>
              <a:defRPr/>
            </a:pPr>
            <a:r>
              <a:rPr kumimoji="0" lang="de-DE" sz="1200" b="1" i="0" u="none" strike="noStrike" kern="1200" cap="none" spc="0" normalizeH="0" baseline="0" noProof="0" dirty="0">
                <a:ln>
                  <a:noFill/>
                </a:ln>
                <a:solidFill>
                  <a:srgbClr val="000000"/>
                </a:solidFill>
                <a:effectLst/>
                <a:uLnTx/>
                <a:uFillTx/>
                <a:latin typeface="Arial" charset="0"/>
                <a:ea typeface="ＭＳ Ｐゴシック" charset="-128"/>
                <a:cs typeface="Arial" charset="0"/>
              </a:rPr>
              <a:t>Maßnahmenvorschläge</a:t>
            </a:r>
            <a:endParaRPr kumimoji="0" lang="de-DE" sz="1200" b="0" i="0" u="none" strike="noStrike" kern="1200" cap="none" spc="0" normalizeH="0" baseline="0" noProof="0" dirty="0">
              <a:ln>
                <a:noFill/>
              </a:ln>
              <a:solidFill>
                <a:srgbClr val="000000"/>
              </a:solidFill>
              <a:effectLst/>
              <a:uLnTx/>
              <a:uFillTx/>
              <a:latin typeface="Arial" charset="0"/>
              <a:ea typeface="ＭＳ Ｐゴシック" charset="-128"/>
              <a:cs typeface="Arial" charset="0"/>
            </a:endParaRPr>
          </a:p>
          <a:p>
            <a:pPr marL="171450" marR="0" lvl="0" indent="-171450" algn="l" defTabSz="914377" rtl="0" eaLnBrk="0" fontAlgn="base" latinLnBrk="0" hangingPunct="0">
              <a:lnSpc>
                <a:spcPct val="100000"/>
              </a:lnSpc>
              <a:spcBef>
                <a:spcPct val="0"/>
              </a:spcBef>
              <a:spcAft>
                <a:spcPct val="0"/>
              </a:spcAft>
              <a:buClrTx/>
              <a:buSzTx/>
              <a:buFont typeface="Arial" panose="020B0604020202020204" pitchFamily="34" charset="0"/>
              <a:buChar char="•"/>
              <a:tabLst/>
              <a:defRPr/>
            </a:pPr>
            <a:r>
              <a:rPr lang="de-DE" sz="1200" dirty="0">
                <a:solidFill>
                  <a:srgbClr val="000000"/>
                </a:solidFill>
                <a:cs typeface="Arial" charset="0"/>
              </a:rPr>
              <a:t>Vermeiden Sie nicht-essentiellen Verkehr durch die verstärkte Nutzung von virtuellen Formaten und das Einführen von Home-Office-Tagen etc.</a:t>
            </a:r>
          </a:p>
          <a:p>
            <a:pPr marL="171450" marR="0" lvl="0" indent="-171450" algn="l" defTabSz="914377" rtl="0" eaLnBrk="0" fontAlgn="base" latinLnBrk="0" hangingPunct="0">
              <a:lnSpc>
                <a:spcPct val="100000"/>
              </a:lnSpc>
              <a:spcBef>
                <a:spcPct val="0"/>
              </a:spcBef>
              <a:spcAft>
                <a:spcPct val="0"/>
              </a:spcAft>
              <a:buClrTx/>
              <a:buSzTx/>
              <a:buFont typeface="Arial" panose="020B0604020202020204" pitchFamily="34" charset="0"/>
              <a:buChar char="•"/>
              <a:tabLst/>
              <a:defRPr/>
            </a:pPr>
            <a:r>
              <a:rPr lang="de-DE" sz="1200" dirty="0">
                <a:solidFill>
                  <a:srgbClr val="000000"/>
                </a:solidFill>
                <a:cs typeface="Arial" charset="0"/>
              </a:rPr>
              <a:t>Fördern Sie das Fahrrad fahren z.B. durch Service-Angebote für Radfahrer, Firmenräder sowie Umkleide- und Duschmöglichkeiten.</a:t>
            </a:r>
          </a:p>
          <a:p>
            <a:pPr marL="171450" marR="0" lvl="0" indent="-171450" algn="l" defTabSz="914377" rtl="0" eaLnBrk="0" fontAlgn="base" latinLnBrk="0" hangingPunct="0">
              <a:lnSpc>
                <a:spcPct val="100000"/>
              </a:lnSpc>
              <a:spcBef>
                <a:spcPct val="0"/>
              </a:spcBef>
              <a:spcAft>
                <a:spcPct val="0"/>
              </a:spcAft>
              <a:buClrTx/>
              <a:buSzTx/>
              <a:buFont typeface="Arial" panose="020B0604020202020204" pitchFamily="34" charset="0"/>
              <a:buChar char="•"/>
              <a:tabLst/>
              <a:defRPr/>
            </a:pPr>
            <a:r>
              <a:rPr lang="de-DE" sz="1200" dirty="0">
                <a:solidFill>
                  <a:srgbClr val="000000"/>
                </a:solidFill>
                <a:cs typeface="Arial" charset="0"/>
              </a:rPr>
              <a:t>Fördern Sie ÖPNV und Bahnfahrten z.B. durch die Einführung von Bahncards, Anschaffung von Jobtickets, Teilnahme am Bahnbusiness-Programm usw. </a:t>
            </a:r>
          </a:p>
          <a:p>
            <a:pPr marL="171450" marR="0" lvl="0" indent="-171450" algn="l" defTabSz="914377" rtl="0" eaLnBrk="0" fontAlgn="base" latinLnBrk="0" hangingPunct="0">
              <a:lnSpc>
                <a:spcPct val="100000"/>
              </a:lnSpc>
              <a:spcBef>
                <a:spcPct val="0"/>
              </a:spcBef>
              <a:spcAft>
                <a:spcPct val="0"/>
              </a:spcAft>
              <a:buClrTx/>
              <a:buSzTx/>
              <a:buFont typeface="Arial" panose="020B0604020202020204" pitchFamily="34" charset="0"/>
              <a:buChar char="•"/>
              <a:tabLst/>
              <a:defRPr/>
            </a:pPr>
            <a:r>
              <a:rPr lang="de-DE" sz="1200" dirty="0">
                <a:solidFill>
                  <a:srgbClr val="000000"/>
                </a:solidFill>
                <a:cs typeface="Arial" charset="0"/>
              </a:rPr>
              <a:t>Einen hilfreichen Leitfaden für den Aufbau eines BMM finden Sie </a:t>
            </a:r>
            <a:r>
              <a:rPr lang="de-DE" sz="1200" dirty="0">
                <a:cs typeface="Arial" charset="0"/>
                <a:hlinkClick r:id="rId3" action="ppaction://hlinksldjump">
                  <a:extLst>
                    <a:ext uri="{A12FA001-AC4F-418D-AE19-62706E023703}">
                      <ahyp:hlinkClr xmlns:ahyp="http://schemas.microsoft.com/office/drawing/2018/hyperlinkcolor" val="tx"/>
                    </a:ext>
                  </a:extLst>
                </a:hlinkClick>
              </a:rPr>
              <a:t>hier. </a:t>
            </a:r>
            <a:endParaRPr lang="de-DE" sz="1200" dirty="0">
              <a:cs typeface="Arial" charset="0"/>
            </a:endParaRPr>
          </a:p>
        </p:txBody>
      </p:sp>
      <p:sp>
        <p:nvSpPr>
          <p:cNvPr id="25" name="Textfeld 24">
            <a:extLst>
              <a:ext uri="{FF2B5EF4-FFF2-40B4-BE49-F238E27FC236}">
                <a16:creationId xmlns:a16="http://schemas.microsoft.com/office/drawing/2014/main" id="{C03DC96C-2096-41A4-8663-2578CB6A321D}"/>
              </a:ext>
            </a:extLst>
          </p:cNvPr>
          <p:cNvSpPr txBox="1"/>
          <p:nvPr/>
        </p:nvSpPr>
        <p:spPr>
          <a:xfrm>
            <a:off x="4429000" y="2470445"/>
            <a:ext cx="3611218" cy="3970318"/>
          </a:xfrm>
          <a:prstGeom prst="rect">
            <a:avLst/>
          </a:prstGeom>
          <a:noFill/>
        </p:spPr>
        <p:txBody>
          <a:bodyPr wrap="square" lIns="0" rIns="0" rtlCol="0">
            <a:spAutoFit/>
          </a:bodyPr>
          <a:lstStyle/>
          <a:p>
            <a:pPr lvl="0" algn="l" defTabSz="914377">
              <a:defRPr/>
            </a:pPr>
            <a:r>
              <a:rPr lang="de-DE" sz="1200" dirty="0">
                <a:solidFill>
                  <a:srgbClr val="000000"/>
                </a:solidFill>
                <a:cs typeface="Arial" charset="0"/>
              </a:rPr>
              <a:t>In Ressourcenintensiven Branchen ändern sich durch den Klimawandel und die Energiewende die Verfügbarkeiten, z. B von Wasser und Energie. Dadurch kann es zunehmend zu Beeinträchtigungen der Verfügbarkeiten und Stabilität kommen. </a:t>
            </a:r>
          </a:p>
          <a:p>
            <a:pPr marL="0" marR="0" lvl="0" indent="0" algn="l" defTabSz="914377" rtl="0" eaLnBrk="0" fontAlgn="base" latinLnBrk="0" hangingPunct="0">
              <a:lnSpc>
                <a:spcPct val="100000"/>
              </a:lnSpc>
              <a:spcBef>
                <a:spcPct val="0"/>
              </a:spcBef>
              <a:spcAft>
                <a:spcPct val="0"/>
              </a:spcAft>
              <a:buClrTx/>
              <a:buSzTx/>
              <a:buFontTx/>
              <a:buNone/>
              <a:tabLst/>
              <a:defRPr/>
            </a:pPr>
            <a:endParaRPr kumimoji="0" lang="de-DE" sz="1200" b="1" i="0" u="none" strike="noStrike" kern="1200" cap="none" spc="0" normalizeH="0" baseline="0" noProof="0" dirty="0">
              <a:ln>
                <a:noFill/>
              </a:ln>
              <a:solidFill>
                <a:srgbClr val="000000"/>
              </a:solidFill>
              <a:effectLst/>
              <a:uLnTx/>
              <a:uFillTx/>
              <a:latin typeface="Arial" charset="0"/>
              <a:ea typeface="ＭＳ Ｐゴシック" charset="-128"/>
              <a:cs typeface="Arial" charset="0"/>
            </a:endParaRPr>
          </a:p>
          <a:p>
            <a:pPr marL="0" marR="0" lvl="0" indent="0" algn="l" defTabSz="914377" rtl="0" eaLnBrk="0" fontAlgn="base" latinLnBrk="0" hangingPunct="0">
              <a:lnSpc>
                <a:spcPct val="100000"/>
              </a:lnSpc>
              <a:spcBef>
                <a:spcPct val="0"/>
              </a:spcBef>
              <a:spcAft>
                <a:spcPct val="0"/>
              </a:spcAft>
              <a:buClrTx/>
              <a:buSzTx/>
              <a:buFontTx/>
              <a:buNone/>
              <a:tabLst/>
              <a:defRPr/>
            </a:pPr>
            <a:endParaRPr kumimoji="0" lang="de-DE" sz="1200" b="1" i="0" u="none" strike="noStrike" kern="1200" cap="none" spc="0" normalizeH="0" baseline="0" noProof="0" dirty="0">
              <a:ln>
                <a:noFill/>
              </a:ln>
              <a:solidFill>
                <a:srgbClr val="000000"/>
              </a:solidFill>
              <a:effectLst/>
              <a:uLnTx/>
              <a:uFillTx/>
              <a:latin typeface="Arial" charset="0"/>
              <a:ea typeface="ＭＳ Ｐゴシック" charset="-128"/>
              <a:cs typeface="Arial" charset="0"/>
            </a:endParaRPr>
          </a:p>
          <a:p>
            <a:pPr marL="0" marR="0" lvl="0" indent="0" algn="l" defTabSz="914377" rtl="0" eaLnBrk="0" fontAlgn="base" latinLnBrk="0" hangingPunct="0">
              <a:lnSpc>
                <a:spcPct val="100000"/>
              </a:lnSpc>
              <a:spcBef>
                <a:spcPct val="0"/>
              </a:spcBef>
              <a:spcAft>
                <a:spcPct val="0"/>
              </a:spcAft>
              <a:buClrTx/>
              <a:buSzTx/>
              <a:buFontTx/>
              <a:buNone/>
              <a:tabLst/>
              <a:defRPr/>
            </a:pPr>
            <a:endParaRPr lang="de-DE" sz="1200" b="1" dirty="0">
              <a:solidFill>
                <a:srgbClr val="000000"/>
              </a:solidFill>
              <a:cs typeface="Arial" charset="0"/>
            </a:endParaRPr>
          </a:p>
          <a:p>
            <a:pPr marL="0" marR="0" lvl="0" indent="0" algn="l" defTabSz="914377" rtl="0" eaLnBrk="0" fontAlgn="base" latinLnBrk="0" hangingPunct="0">
              <a:lnSpc>
                <a:spcPct val="100000"/>
              </a:lnSpc>
              <a:spcBef>
                <a:spcPct val="0"/>
              </a:spcBef>
              <a:spcAft>
                <a:spcPct val="0"/>
              </a:spcAft>
              <a:buClrTx/>
              <a:buSzTx/>
              <a:buFontTx/>
              <a:buNone/>
              <a:tabLst/>
              <a:defRPr/>
            </a:pPr>
            <a:r>
              <a:rPr kumimoji="0" lang="de-DE" sz="1200" b="1" i="0" u="none" strike="noStrike" kern="1200" cap="none" spc="0" normalizeH="0" baseline="0" noProof="0" dirty="0">
                <a:ln>
                  <a:noFill/>
                </a:ln>
                <a:solidFill>
                  <a:srgbClr val="000000"/>
                </a:solidFill>
                <a:effectLst/>
                <a:uLnTx/>
                <a:uFillTx/>
                <a:latin typeface="Arial" charset="0"/>
                <a:ea typeface="ＭＳ Ｐゴシック" charset="-128"/>
                <a:cs typeface="Arial" charset="0"/>
              </a:rPr>
              <a:t>Maßnahmenvorschläge</a:t>
            </a:r>
          </a:p>
          <a:p>
            <a:pPr marL="171446" marR="0" lvl="0" indent="-171446" algn="l" defTabSz="914377" rtl="0" eaLnBrk="0" fontAlgn="base" latinLnBrk="0" hangingPunct="0">
              <a:lnSpc>
                <a:spcPct val="100000"/>
              </a:lnSpc>
              <a:spcBef>
                <a:spcPct val="0"/>
              </a:spcBef>
              <a:spcAft>
                <a:spcPct val="0"/>
              </a:spcAft>
              <a:buClrTx/>
              <a:buSzTx/>
              <a:buFont typeface="Arial" panose="020B0604020202020204" pitchFamily="34" charset="0"/>
              <a:buChar char="•"/>
              <a:tabLst/>
              <a:defRPr/>
            </a:pPr>
            <a:r>
              <a:rPr lang="de-DE" sz="1200" dirty="0">
                <a:solidFill>
                  <a:srgbClr val="000000"/>
                </a:solidFill>
                <a:cs typeface="Arial" charset="0"/>
              </a:rPr>
              <a:t>Notstromversorgung für die wichtigsten Prozesse: Priorisieren Sie die Verbraucher und legen Sie das Notstromaggregat auf die Leistung aus, die Sie benötigen.</a:t>
            </a:r>
          </a:p>
          <a:p>
            <a:pPr marL="171446" marR="0" lvl="0" indent="-171446" algn="l" defTabSz="914377" rtl="0" eaLnBrk="0" fontAlgn="base" latinLnBrk="0" hangingPunct="0">
              <a:lnSpc>
                <a:spcPct val="100000"/>
              </a:lnSpc>
              <a:spcBef>
                <a:spcPct val="0"/>
              </a:spcBef>
              <a:spcAft>
                <a:spcPct val="0"/>
              </a:spcAft>
              <a:buClrTx/>
              <a:buSzTx/>
              <a:buFont typeface="Arial" panose="020B0604020202020204" pitchFamily="34" charset="0"/>
              <a:buChar char="•"/>
              <a:tabLst/>
              <a:defRPr/>
            </a:pPr>
            <a:r>
              <a:rPr lang="de-DE" sz="1200" dirty="0">
                <a:solidFill>
                  <a:srgbClr val="000000"/>
                </a:solidFill>
                <a:cs typeface="Arial" charset="0"/>
              </a:rPr>
              <a:t>Wie autark können Sie Ihre Energieversorgung gestalten? Diversifizieren Sie die Energiequellen und nutzen Sie erneuerbare Energien für Ihre Prozesse. </a:t>
            </a:r>
          </a:p>
          <a:p>
            <a:pPr marL="171446" marR="0" lvl="0" indent="-171446" algn="l" defTabSz="914377" rtl="0" eaLnBrk="0" fontAlgn="base" latinLnBrk="0" hangingPunct="0">
              <a:lnSpc>
                <a:spcPct val="100000"/>
              </a:lnSpc>
              <a:spcBef>
                <a:spcPct val="0"/>
              </a:spcBef>
              <a:spcAft>
                <a:spcPct val="0"/>
              </a:spcAft>
              <a:buClrTx/>
              <a:buSzTx/>
              <a:buFont typeface="Arial" panose="020B0604020202020204" pitchFamily="34" charset="0"/>
              <a:buChar char="•"/>
              <a:tabLst/>
              <a:defRPr/>
            </a:pPr>
            <a:r>
              <a:rPr kumimoji="0" lang="de-DE" sz="1200" b="0" i="0" u="none" strike="noStrike" kern="1200" cap="none" spc="0" normalizeH="0" baseline="0" noProof="0" dirty="0">
                <a:ln>
                  <a:noFill/>
                </a:ln>
                <a:solidFill>
                  <a:srgbClr val="000000"/>
                </a:solidFill>
                <a:effectLst/>
                <a:uLnTx/>
                <a:uFillTx/>
                <a:latin typeface="Arial" charset="0"/>
                <a:ea typeface="ＭＳ Ｐゴシック" charset="-128"/>
                <a:cs typeface="Arial" charset="0"/>
              </a:rPr>
              <a:t>Führen Sie ein Energiemanagementsystem ein, um Verbräuche kontinuierlich zu überprüfen und Effizienzmaßnahmen zu identifizieren. Je weniger Energie Sie brauchen, desto besser. </a:t>
            </a:r>
          </a:p>
        </p:txBody>
      </p:sp>
      <p:sp>
        <p:nvSpPr>
          <p:cNvPr id="23" name="Textfeld 22">
            <a:extLst>
              <a:ext uri="{FF2B5EF4-FFF2-40B4-BE49-F238E27FC236}">
                <a16:creationId xmlns:a16="http://schemas.microsoft.com/office/drawing/2014/main" id="{C59A12F9-83DC-472E-9AE1-B8B1A95066B7}"/>
              </a:ext>
            </a:extLst>
          </p:cNvPr>
          <p:cNvSpPr txBox="1"/>
          <p:nvPr/>
        </p:nvSpPr>
        <p:spPr>
          <a:xfrm>
            <a:off x="554362" y="2470445"/>
            <a:ext cx="3618268" cy="3970318"/>
          </a:xfrm>
          <a:prstGeom prst="rect">
            <a:avLst/>
          </a:prstGeom>
          <a:noFill/>
        </p:spPr>
        <p:txBody>
          <a:bodyPr wrap="square" lIns="0" rIns="0" rtlCol="0">
            <a:spAutoFit/>
          </a:bodyPr>
          <a:lstStyle/>
          <a:p>
            <a:pPr algn="l"/>
            <a:r>
              <a:rPr lang="de-DE" sz="1200" dirty="0"/>
              <a:t>Die schlimmsten Risiken sind solche, die Sie nicht kennen. Sie werden es nicht schaffen, alle Risiken im Rahmen eines Risikomanagements abzudecken. Dies hat COVID gezeigt. Eine lebendige Fehlerkultur, die Fehler als Möglichkeit des Lernens begreift, ist eine gute Grundlage für eine resiliente Organisation. </a:t>
            </a:r>
          </a:p>
          <a:p>
            <a:pPr algn="l"/>
            <a:endParaRPr lang="de-DE" sz="1200" dirty="0"/>
          </a:p>
          <a:p>
            <a:pPr algn="l"/>
            <a:endParaRPr lang="de-DE" sz="1200" dirty="0"/>
          </a:p>
          <a:p>
            <a:pPr algn="l"/>
            <a:r>
              <a:rPr lang="de-DE" sz="1200" b="1" dirty="0"/>
              <a:t>Maßnahmenvorschläge</a:t>
            </a:r>
          </a:p>
          <a:p>
            <a:pPr marL="171446" indent="-171446" algn="l" defTabSz="914377">
              <a:buFont typeface="Arial" panose="020B0604020202020204" pitchFamily="34" charset="0"/>
              <a:buChar char="•"/>
              <a:defRPr/>
            </a:pPr>
            <a:r>
              <a:rPr lang="de-DE" sz="1200" dirty="0">
                <a:solidFill>
                  <a:srgbClr val="000000"/>
                </a:solidFill>
                <a:cs typeface="Arial" charset="0"/>
              </a:rPr>
              <a:t>Bestandsaufnahme: Wie wird in der Organisation mit Fehlern umgegangen? Meldet die Belegschaft Fehler oder werden diese eher versucht zu vertuschen? </a:t>
            </a:r>
          </a:p>
          <a:p>
            <a:pPr marL="171446" indent="-171446" algn="l" defTabSz="914377">
              <a:buFont typeface="Arial" panose="020B0604020202020204" pitchFamily="34" charset="0"/>
              <a:buChar char="•"/>
              <a:defRPr/>
            </a:pPr>
            <a:r>
              <a:rPr lang="de-DE" sz="1200" dirty="0">
                <a:solidFill>
                  <a:srgbClr val="000000"/>
                </a:solidFill>
                <a:cs typeface="Arial" charset="0"/>
              </a:rPr>
              <a:t>Legen Sie einen transparenten Prozess fest: Was ist bei Fehlern zu tun? Ein Team zu benennen, das sich um Fehler kümmert, ist ratsam. </a:t>
            </a:r>
          </a:p>
          <a:p>
            <a:pPr marL="171446" indent="-171446" algn="l" defTabSz="914377">
              <a:buFont typeface="Arial" panose="020B0604020202020204" pitchFamily="34" charset="0"/>
              <a:buChar char="•"/>
              <a:defRPr/>
            </a:pPr>
            <a:r>
              <a:rPr lang="de-DE" sz="1200" dirty="0">
                <a:solidFill>
                  <a:srgbClr val="000000"/>
                </a:solidFill>
                <a:cs typeface="Arial" charset="0"/>
                <a:sym typeface="Wingdings" panose="05000000000000000000" pitchFamily="2" charset="2"/>
              </a:rPr>
              <a:t>Etablieren Sie ein Belohnungssystem für Fehler, analog zum betrieblichen Vorschlagwesen. </a:t>
            </a:r>
          </a:p>
          <a:p>
            <a:pPr marL="171446" indent="-171446" algn="l" defTabSz="914377">
              <a:buFont typeface="Arial" panose="020B0604020202020204" pitchFamily="34" charset="0"/>
              <a:buChar char="•"/>
              <a:defRPr/>
            </a:pPr>
            <a:r>
              <a:rPr lang="de-DE" sz="1200" dirty="0">
                <a:solidFill>
                  <a:srgbClr val="000000"/>
                </a:solidFill>
                <a:cs typeface="Arial" charset="0"/>
                <a:sym typeface="Wingdings" panose="05000000000000000000" pitchFamily="2" charset="2"/>
              </a:rPr>
              <a:t>Schulen Sie Ihre Belegschaft und besetzen Sie das Thema positiv. Wir wollen aus Fehlern lernen! Weiterführende Informationen </a:t>
            </a:r>
            <a:r>
              <a:rPr lang="de-DE" sz="1200" dirty="0">
                <a:cs typeface="Arial" charset="0"/>
                <a:sym typeface="Wingdings" panose="05000000000000000000" pitchFamily="2" charset="2"/>
                <a:hlinkClick r:id="rId3" action="ppaction://hlinksldjump">
                  <a:extLst>
                    <a:ext uri="{A12FA001-AC4F-418D-AE19-62706E023703}">
                      <ahyp:hlinkClr xmlns:ahyp="http://schemas.microsoft.com/office/drawing/2018/hyperlinkcolor" val="tx"/>
                    </a:ext>
                  </a:extLst>
                </a:hlinkClick>
              </a:rPr>
              <a:t>hier</a:t>
            </a:r>
            <a:r>
              <a:rPr lang="de-DE" sz="1200" dirty="0">
                <a:solidFill>
                  <a:srgbClr val="000000"/>
                </a:solidFill>
                <a:cs typeface="Arial" charset="0"/>
                <a:sym typeface="Wingdings" panose="05000000000000000000" pitchFamily="2" charset="2"/>
              </a:rPr>
              <a:t>.</a:t>
            </a:r>
            <a:endParaRPr lang="de-DE" sz="1200" dirty="0">
              <a:solidFill>
                <a:srgbClr val="FF0000"/>
              </a:solidFill>
              <a:cs typeface="Arial" charset="0"/>
            </a:endParaRPr>
          </a:p>
        </p:txBody>
      </p:sp>
      <p:sp>
        <p:nvSpPr>
          <p:cNvPr id="22" name="Fußzeilenplatzhalter 2">
            <a:extLst>
              <a:ext uri="{FF2B5EF4-FFF2-40B4-BE49-F238E27FC236}">
                <a16:creationId xmlns:a16="http://schemas.microsoft.com/office/drawing/2014/main" id="{08DE9445-C91E-4F51-8ED3-98FE69AAF055}"/>
              </a:ext>
            </a:extLst>
          </p:cNvPr>
          <p:cNvSpPr>
            <a:spLocks noGrp="1"/>
          </p:cNvSpPr>
          <p:nvPr>
            <p:ph type="ftr" sz="quarter" idx="10"/>
          </p:nvPr>
        </p:nvSpPr>
        <p:spPr>
          <a:xfrm>
            <a:off x="5992940" y="6477000"/>
            <a:ext cx="5815060" cy="279400"/>
          </a:xfrm>
        </p:spPr>
        <p:txBody>
          <a:bodyPr/>
          <a:lstStyle/>
          <a:p>
            <a:r>
              <a:rPr lang="de-DE" b="1" dirty="0">
                <a:solidFill>
                  <a:srgbClr val="7B9C2A"/>
                </a:solidFill>
              </a:rPr>
              <a:t>UMWELT. </a:t>
            </a:r>
            <a:r>
              <a:rPr lang="de-DE" b="1" dirty="0">
                <a:solidFill>
                  <a:srgbClr val="F9AA00"/>
                </a:solidFill>
              </a:rPr>
              <a:t>RISIKO. </a:t>
            </a:r>
            <a:r>
              <a:rPr lang="de-DE" b="1" dirty="0"/>
              <a:t>MANAGEMENT. </a:t>
            </a:r>
            <a:r>
              <a:rPr lang="de-DE" dirty="0"/>
              <a:t>| © LfU | IZU Infozentrum UmweltWirtschaft</a:t>
            </a:r>
          </a:p>
        </p:txBody>
      </p:sp>
    </p:spTree>
    <p:extLst>
      <p:ext uri="{BB962C8B-B14F-4D97-AF65-F5344CB8AC3E}">
        <p14:creationId xmlns:p14="http://schemas.microsoft.com/office/powerpoint/2010/main" val="66859517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3725D70-B475-4606-AE5E-5FB106483683}"/>
              </a:ext>
            </a:extLst>
          </p:cNvPr>
          <p:cNvSpPr>
            <a:spLocks noGrp="1"/>
          </p:cNvSpPr>
          <p:nvPr>
            <p:ph type="title"/>
          </p:nvPr>
        </p:nvSpPr>
        <p:spPr/>
        <p:txBody>
          <a:bodyPr/>
          <a:lstStyle/>
          <a:p>
            <a:r>
              <a:rPr lang="de-DE" dirty="0"/>
              <a:t>Wo finden Sie weitere Tools zum Thema?</a:t>
            </a:r>
          </a:p>
        </p:txBody>
      </p:sp>
      <p:sp>
        <p:nvSpPr>
          <p:cNvPr id="4" name="Fußzeilenplatzhalter 3">
            <a:extLst>
              <a:ext uri="{FF2B5EF4-FFF2-40B4-BE49-F238E27FC236}">
                <a16:creationId xmlns:a16="http://schemas.microsoft.com/office/drawing/2014/main" id="{01024B47-814D-417C-9524-F232D87B1F3B}"/>
              </a:ext>
            </a:extLst>
          </p:cNvPr>
          <p:cNvSpPr>
            <a:spLocks noGrp="1"/>
          </p:cNvSpPr>
          <p:nvPr>
            <p:ph type="ftr" sz="quarter" idx="10"/>
          </p:nvPr>
        </p:nvSpPr>
        <p:spPr/>
        <p:txBody>
          <a:bodyPr/>
          <a:lstStyle/>
          <a:p>
            <a:r>
              <a:rPr lang="de-DE" b="1" dirty="0">
                <a:solidFill>
                  <a:srgbClr val="7B9C2A"/>
                </a:solidFill>
              </a:rPr>
              <a:t>UMWELT. </a:t>
            </a:r>
            <a:r>
              <a:rPr lang="de-DE" b="1" dirty="0">
                <a:solidFill>
                  <a:srgbClr val="F9AA00"/>
                </a:solidFill>
              </a:rPr>
              <a:t>RISIKO. </a:t>
            </a:r>
            <a:r>
              <a:rPr lang="de-DE" b="1" dirty="0"/>
              <a:t>MANAGEMENT. </a:t>
            </a:r>
            <a:r>
              <a:rPr lang="de-DE" dirty="0"/>
              <a:t>| © LfU | IZU Infozentrum UmweltWirtschaft</a:t>
            </a:r>
          </a:p>
        </p:txBody>
      </p:sp>
      <p:sp>
        <p:nvSpPr>
          <p:cNvPr id="5" name="Foliennummernplatzhalter 4">
            <a:extLst>
              <a:ext uri="{FF2B5EF4-FFF2-40B4-BE49-F238E27FC236}">
                <a16:creationId xmlns:a16="http://schemas.microsoft.com/office/drawing/2014/main" id="{BDE80B6F-5694-482F-99FA-4EA8A904ED62}"/>
              </a:ext>
            </a:extLst>
          </p:cNvPr>
          <p:cNvSpPr>
            <a:spLocks noGrp="1"/>
          </p:cNvSpPr>
          <p:nvPr>
            <p:ph type="sldNum" sz="quarter" idx="4"/>
          </p:nvPr>
        </p:nvSpPr>
        <p:spPr/>
        <p:txBody>
          <a:bodyPr/>
          <a:lstStyle/>
          <a:p>
            <a:fld id="{894680D0-7A83-433A-9719-C4143F27F647}" type="slidenum">
              <a:rPr lang="de-DE" smtClean="0"/>
              <a:pPr/>
              <a:t>33</a:t>
            </a:fld>
            <a:endParaRPr lang="de-DE" dirty="0"/>
          </a:p>
        </p:txBody>
      </p:sp>
      <p:grpSp>
        <p:nvGrpSpPr>
          <p:cNvPr id="41" name="Gruppieren 40">
            <a:extLst>
              <a:ext uri="{FF2B5EF4-FFF2-40B4-BE49-F238E27FC236}">
                <a16:creationId xmlns:a16="http://schemas.microsoft.com/office/drawing/2014/main" id="{F80FB4B4-59EB-4CE9-9ACF-BC47A8E3802B}"/>
              </a:ext>
            </a:extLst>
          </p:cNvPr>
          <p:cNvGrpSpPr/>
          <p:nvPr/>
        </p:nvGrpSpPr>
        <p:grpSpPr>
          <a:xfrm>
            <a:off x="517971" y="1652391"/>
            <a:ext cx="11323441" cy="4625381"/>
            <a:chOff x="517971" y="1652391"/>
            <a:chExt cx="11323441" cy="4625381"/>
          </a:xfrm>
        </p:grpSpPr>
        <p:sp>
          <p:nvSpPr>
            <p:cNvPr id="6" name="Rechteck 5">
              <a:extLst>
                <a:ext uri="{FF2B5EF4-FFF2-40B4-BE49-F238E27FC236}">
                  <a16:creationId xmlns:a16="http://schemas.microsoft.com/office/drawing/2014/main" id="{7859E79C-9DAE-43C2-9B2B-28F7D44548C7}"/>
                </a:ext>
              </a:extLst>
            </p:cNvPr>
            <p:cNvSpPr/>
            <p:nvPr/>
          </p:nvSpPr>
          <p:spPr bwMode="auto">
            <a:xfrm>
              <a:off x="517971" y="1652391"/>
              <a:ext cx="11323441" cy="4625381"/>
            </a:xfrm>
            <a:prstGeom prst="rect">
              <a:avLst/>
            </a:prstGeom>
            <a:solidFill>
              <a:srgbClr val="DEE5EA"/>
            </a:solidFill>
            <a:ln w="9525" cap="flat" cmpd="sng" algn="ctr">
              <a:solidFill>
                <a:srgbClr val="DEE5EA"/>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endParaRPr kumimoji="0" lang="de-DE" sz="2400" b="0" i="0" u="none" strike="noStrike" cap="none" normalizeH="0" baseline="0" dirty="0">
                <a:ln>
                  <a:noFill/>
                </a:ln>
                <a:solidFill>
                  <a:schemeClr val="tx1"/>
                </a:solidFill>
                <a:effectLst/>
                <a:latin typeface="Arial" charset="0"/>
                <a:ea typeface="ＭＳ Ｐゴシック" charset="-128"/>
              </a:endParaRPr>
            </a:p>
          </p:txBody>
        </p:sp>
        <p:sp>
          <p:nvSpPr>
            <p:cNvPr id="14" name="Textfeld 13">
              <a:extLst>
                <a:ext uri="{FF2B5EF4-FFF2-40B4-BE49-F238E27FC236}">
                  <a16:creationId xmlns:a16="http://schemas.microsoft.com/office/drawing/2014/main" id="{718B28D7-DA31-44EA-96E1-3D4C48C27ECE}"/>
                </a:ext>
              </a:extLst>
            </p:cNvPr>
            <p:cNvSpPr txBox="1"/>
            <p:nvPr/>
          </p:nvSpPr>
          <p:spPr>
            <a:xfrm>
              <a:off x="600669" y="1876468"/>
              <a:ext cx="5327666" cy="523220"/>
            </a:xfrm>
            <a:prstGeom prst="rect">
              <a:avLst/>
            </a:prstGeom>
            <a:noFill/>
          </p:spPr>
          <p:txBody>
            <a:bodyPr wrap="square">
              <a:spAutoFit/>
            </a:bodyPr>
            <a:lstStyle/>
            <a:p>
              <a:pPr marL="152385" algn="l"/>
              <a:r>
                <a:rPr lang="de-DE" sz="1400" dirty="0">
                  <a:solidFill>
                    <a:srgbClr val="3B687F"/>
                  </a:solidFill>
                  <a:latin typeface="+mj-lt"/>
                  <a:cs typeface="Calibri" panose="020F0502020204030204" pitchFamily="34" charset="0"/>
                  <a:sym typeface="Wingdings" panose="05000000000000000000" pitchFamily="2" charset="2"/>
                </a:rPr>
                <a:t>Wenn Sie den Fokus auf </a:t>
              </a:r>
              <a:r>
                <a:rPr lang="de-DE" sz="1400" b="1" dirty="0">
                  <a:solidFill>
                    <a:srgbClr val="3B687F"/>
                  </a:solidFill>
                  <a:latin typeface="+mj-lt"/>
                  <a:cs typeface="Calibri" panose="020F0502020204030204" pitchFamily="34" charset="0"/>
                  <a:sym typeface="Wingdings" panose="05000000000000000000" pitchFamily="2" charset="2"/>
                </a:rPr>
                <a:t>Klimawandel-bedingte Risiken </a:t>
              </a:r>
              <a:r>
                <a:rPr lang="de-DE" sz="1400" dirty="0">
                  <a:solidFill>
                    <a:srgbClr val="3B687F"/>
                  </a:solidFill>
                  <a:latin typeface="+mj-lt"/>
                  <a:cs typeface="Calibri" panose="020F0502020204030204" pitchFamily="34" charset="0"/>
                  <a:sym typeface="Wingdings" panose="05000000000000000000" pitchFamily="2" charset="2"/>
                </a:rPr>
                <a:t>legen wollen.</a:t>
              </a:r>
            </a:p>
          </p:txBody>
        </p:sp>
        <p:pic>
          <p:nvPicPr>
            <p:cNvPr id="15" name="Grafik 14">
              <a:hlinkClick r:id="rId2"/>
              <a:extLst>
                <a:ext uri="{FF2B5EF4-FFF2-40B4-BE49-F238E27FC236}">
                  <a16:creationId xmlns:a16="http://schemas.microsoft.com/office/drawing/2014/main" id="{986D6817-3833-49EE-BE05-9E0EBFC95F61}"/>
                </a:ext>
              </a:extLst>
            </p:cNvPr>
            <p:cNvPicPr>
              <a:picLocks noChangeAspect="1"/>
            </p:cNvPicPr>
            <p:nvPr/>
          </p:nvPicPr>
          <p:blipFill>
            <a:blip r:embed="rId3"/>
            <a:stretch>
              <a:fillRect/>
            </a:stretch>
          </p:blipFill>
          <p:spPr>
            <a:xfrm>
              <a:off x="7868773" y="3297118"/>
              <a:ext cx="3743235" cy="1917045"/>
            </a:xfrm>
            <a:prstGeom prst="rect">
              <a:avLst/>
            </a:prstGeom>
            <a:noFill/>
            <a:ln>
              <a:solidFill>
                <a:schemeClr val="accent1">
                  <a:shade val="95000"/>
                  <a:satMod val="105000"/>
                </a:schemeClr>
              </a:solidFill>
            </a:ln>
          </p:spPr>
        </p:pic>
        <p:sp>
          <p:nvSpPr>
            <p:cNvPr id="17" name="Textfeld 16">
              <a:extLst>
                <a:ext uri="{FF2B5EF4-FFF2-40B4-BE49-F238E27FC236}">
                  <a16:creationId xmlns:a16="http://schemas.microsoft.com/office/drawing/2014/main" id="{76FDDDC7-DE3C-4FFB-9573-C94B196BDB47}"/>
                </a:ext>
              </a:extLst>
            </p:cNvPr>
            <p:cNvSpPr txBox="1"/>
            <p:nvPr/>
          </p:nvSpPr>
          <p:spPr>
            <a:xfrm>
              <a:off x="7289318" y="2706552"/>
              <a:ext cx="4322690" cy="523220"/>
            </a:xfrm>
            <a:prstGeom prst="rect">
              <a:avLst/>
            </a:prstGeom>
            <a:noFill/>
          </p:spPr>
          <p:txBody>
            <a:bodyPr wrap="square">
              <a:spAutoFit/>
            </a:bodyPr>
            <a:lstStyle>
              <a:defPPr>
                <a:defRPr lang="de-DE"/>
              </a:defPPr>
              <a:lvl1pPr marL="152385" algn="l">
                <a:defRPr sz="1400">
                  <a:solidFill>
                    <a:srgbClr val="3B687F"/>
                  </a:solidFill>
                  <a:cs typeface="Calibri" panose="020F0502020204030204" pitchFamily="34" charset="0"/>
                </a:defRPr>
              </a:lvl1pPr>
            </a:lstStyle>
            <a:p>
              <a:pPr lvl="1" algn="l"/>
              <a:r>
                <a:rPr lang="de-DE" sz="1400" dirty="0">
                  <a:solidFill>
                    <a:srgbClr val="3B687F"/>
                  </a:solidFill>
                  <a:latin typeface="+mj-lt"/>
                  <a:sym typeface="Wingdings" panose="05000000000000000000" pitchFamily="2" charset="2"/>
                </a:rPr>
                <a:t>Wenn Sie den Fokus auf </a:t>
              </a:r>
              <a:r>
                <a:rPr lang="de-DE" sz="1400" b="1" dirty="0">
                  <a:solidFill>
                    <a:srgbClr val="3B687F"/>
                  </a:solidFill>
                  <a:latin typeface="+mj-lt"/>
                  <a:sym typeface="Wingdings" panose="05000000000000000000" pitchFamily="2" charset="2"/>
                </a:rPr>
                <a:t>allgemeine Risiken von Rohstoffen und Produkten</a:t>
              </a:r>
              <a:r>
                <a:rPr lang="de-DE" sz="1400" dirty="0">
                  <a:solidFill>
                    <a:srgbClr val="3B687F"/>
                  </a:solidFill>
                  <a:latin typeface="+mj-lt"/>
                  <a:sym typeface="Wingdings" panose="05000000000000000000" pitchFamily="2" charset="2"/>
                </a:rPr>
                <a:t> legen wollen. </a:t>
              </a:r>
            </a:p>
          </p:txBody>
        </p:sp>
        <p:sp>
          <p:nvSpPr>
            <p:cNvPr id="19" name="Textfeld 18">
              <a:extLst>
                <a:ext uri="{FF2B5EF4-FFF2-40B4-BE49-F238E27FC236}">
                  <a16:creationId xmlns:a16="http://schemas.microsoft.com/office/drawing/2014/main" id="{7FB857C5-EF2B-4748-9E68-BEAECAF37763}"/>
                </a:ext>
              </a:extLst>
            </p:cNvPr>
            <p:cNvSpPr txBox="1"/>
            <p:nvPr/>
          </p:nvSpPr>
          <p:spPr>
            <a:xfrm>
              <a:off x="2009571" y="4925057"/>
              <a:ext cx="4104456" cy="738664"/>
            </a:xfrm>
            <a:prstGeom prst="rect">
              <a:avLst/>
            </a:prstGeom>
            <a:noFill/>
          </p:spPr>
          <p:txBody>
            <a:bodyPr wrap="square">
              <a:spAutoFit/>
            </a:bodyPr>
            <a:lstStyle/>
            <a:p>
              <a:pPr marL="609585" lvl="1" algn="l"/>
              <a:r>
                <a:rPr lang="de-DE" sz="1400" dirty="0">
                  <a:solidFill>
                    <a:srgbClr val="3B687F"/>
                  </a:solidFill>
                  <a:latin typeface="+mj-lt"/>
                  <a:cs typeface="Calibri" panose="020F0502020204030204" pitchFamily="34" charset="0"/>
                  <a:sym typeface="Wingdings" panose="05000000000000000000" pitchFamily="2" charset="2"/>
                </a:rPr>
                <a:t>Wenn Sie den Fokus auf </a:t>
              </a:r>
              <a:r>
                <a:rPr lang="de-DE" sz="1400" b="1" dirty="0">
                  <a:solidFill>
                    <a:srgbClr val="3B687F"/>
                  </a:solidFill>
                  <a:latin typeface="+mj-lt"/>
                  <a:cs typeface="Calibri" panose="020F0502020204030204" pitchFamily="34" charset="0"/>
                  <a:sym typeface="Wingdings" panose="05000000000000000000" pitchFamily="2" charset="2"/>
                </a:rPr>
                <a:t>Risiken in der Lieferkette und Menschenrechtsfragen </a:t>
              </a:r>
              <a:r>
                <a:rPr lang="de-DE" sz="1400" dirty="0">
                  <a:solidFill>
                    <a:srgbClr val="3B687F"/>
                  </a:solidFill>
                  <a:latin typeface="+mj-lt"/>
                  <a:cs typeface="Calibri" panose="020F0502020204030204" pitchFamily="34" charset="0"/>
                  <a:sym typeface="Wingdings" panose="05000000000000000000" pitchFamily="2" charset="2"/>
                </a:rPr>
                <a:t>legen möchten.</a:t>
              </a:r>
            </a:p>
          </p:txBody>
        </p:sp>
        <p:pic>
          <p:nvPicPr>
            <p:cNvPr id="20" name="Grafik 19">
              <a:hlinkClick r:id="rId4"/>
              <a:extLst>
                <a:ext uri="{FF2B5EF4-FFF2-40B4-BE49-F238E27FC236}">
                  <a16:creationId xmlns:a16="http://schemas.microsoft.com/office/drawing/2014/main" id="{345E071B-F6C5-4B69-8653-73C5F80C5077}"/>
                </a:ext>
              </a:extLst>
            </p:cNvPr>
            <p:cNvPicPr>
              <a:picLocks noChangeAspect="1"/>
            </p:cNvPicPr>
            <p:nvPr/>
          </p:nvPicPr>
          <p:blipFill>
            <a:blip r:embed="rId5"/>
            <a:stretch>
              <a:fillRect/>
            </a:stretch>
          </p:blipFill>
          <p:spPr>
            <a:xfrm>
              <a:off x="862660" y="4255641"/>
              <a:ext cx="1670720" cy="1665835"/>
            </a:xfrm>
            <a:prstGeom prst="rect">
              <a:avLst/>
            </a:prstGeom>
          </p:spPr>
        </p:pic>
        <p:sp>
          <p:nvSpPr>
            <p:cNvPr id="21" name="Pfeil: nach rechts 20">
              <a:extLst>
                <a:ext uri="{FF2B5EF4-FFF2-40B4-BE49-F238E27FC236}">
                  <a16:creationId xmlns:a16="http://schemas.microsoft.com/office/drawing/2014/main" id="{65C1BD2C-4892-4C8A-9C80-FCB2E570883C}"/>
                </a:ext>
              </a:extLst>
            </p:cNvPr>
            <p:cNvSpPr/>
            <p:nvPr/>
          </p:nvSpPr>
          <p:spPr bwMode="auto">
            <a:xfrm>
              <a:off x="7195637" y="3929777"/>
              <a:ext cx="443732" cy="165223"/>
            </a:xfrm>
            <a:prstGeom prst="rightArrow">
              <a:avLst/>
            </a:prstGeom>
            <a:solidFill>
              <a:srgbClr val="90ABBE"/>
            </a:solidFill>
            <a:ln w="9525" cap="flat" cmpd="sng" algn="ctr">
              <a:solidFill>
                <a:srgbClr val="90ABBE"/>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endParaRPr kumimoji="0" lang="de-DE" sz="2400" b="0" i="0" u="none" strike="noStrike" cap="none" normalizeH="0" baseline="0" dirty="0">
                <a:ln>
                  <a:noFill/>
                </a:ln>
                <a:solidFill>
                  <a:schemeClr val="tx1"/>
                </a:solidFill>
                <a:effectLst/>
                <a:latin typeface="Arial" charset="0"/>
                <a:ea typeface="ＭＳ Ｐゴシック" charset="-128"/>
              </a:endParaRPr>
            </a:p>
          </p:txBody>
        </p:sp>
        <p:sp>
          <p:nvSpPr>
            <p:cNvPr id="23" name="Pfeil: nach rechts 22">
              <a:extLst>
                <a:ext uri="{FF2B5EF4-FFF2-40B4-BE49-F238E27FC236}">
                  <a16:creationId xmlns:a16="http://schemas.microsoft.com/office/drawing/2014/main" id="{11680FB8-B7B7-412A-B0F4-CBD8361ADD1D}"/>
                </a:ext>
              </a:extLst>
            </p:cNvPr>
            <p:cNvSpPr/>
            <p:nvPr/>
          </p:nvSpPr>
          <p:spPr bwMode="auto">
            <a:xfrm rot="7242534">
              <a:off x="4479821" y="4361216"/>
              <a:ext cx="443732" cy="165223"/>
            </a:xfrm>
            <a:prstGeom prst="rightArrow">
              <a:avLst/>
            </a:prstGeom>
            <a:solidFill>
              <a:srgbClr val="90ABBE"/>
            </a:solidFill>
            <a:ln w="9525" cap="flat" cmpd="sng" algn="ctr">
              <a:solidFill>
                <a:srgbClr val="90ABBE"/>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endParaRPr kumimoji="0" lang="de-DE" sz="2400" b="0" i="0" u="none" strike="noStrike" cap="none" normalizeH="0" baseline="0" dirty="0">
                <a:ln>
                  <a:noFill/>
                </a:ln>
                <a:solidFill>
                  <a:schemeClr val="tx1"/>
                </a:solidFill>
                <a:effectLst/>
                <a:latin typeface="Arial" charset="0"/>
                <a:ea typeface="ＭＳ Ｐゴシック" charset="-128"/>
              </a:endParaRPr>
            </a:p>
          </p:txBody>
        </p:sp>
        <p:sp>
          <p:nvSpPr>
            <p:cNvPr id="24" name="Pfeil: nach rechts 23">
              <a:extLst>
                <a:ext uri="{FF2B5EF4-FFF2-40B4-BE49-F238E27FC236}">
                  <a16:creationId xmlns:a16="http://schemas.microsoft.com/office/drawing/2014/main" id="{CD09541A-984E-4A81-BF05-5353E2B93CEE}"/>
                </a:ext>
              </a:extLst>
            </p:cNvPr>
            <p:cNvSpPr/>
            <p:nvPr/>
          </p:nvSpPr>
          <p:spPr bwMode="auto">
            <a:xfrm rot="12952234">
              <a:off x="4402027" y="3637930"/>
              <a:ext cx="443732" cy="165223"/>
            </a:xfrm>
            <a:prstGeom prst="rightArrow">
              <a:avLst/>
            </a:prstGeom>
            <a:solidFill>
              <a:srgbClr val="90ABBE"/>
            </a:solidFill>
            <a:ln w="9525" cap="flat" cmpd="sng" algn="ctr">
              <a:solidFill>
                <a:srgbClr val="90ABBE"/>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endParaRPr kumimoji="0" lang="de-DE" sz="2400" b="0" i="0" u="none" strike="noStrike" cap="none" normalizeH="0" baseline="0" dirty="0">
                <a:ln>
                  <a:noFill/>
                </a:ln>
                <a:solidFill>
                  <a:schemeClr val="tx1"/>
                </a:solidFill>
                <a:effectLst/>
                <a:latin typeface="Arial" charset="0"/>
                <a:ea typeface="ＭＳ Ｐゴシック" charset="-128"/>
              </a:endParaRPr>
            </a:p>
          </p:txBody>
        </p:sp>
      </p:grpSp>
      <p:pic>
        <p:nvPicPr>
          <p:cNvPr id="29" name="Grafik 28" descr="Wegweiser Silhouette">
            <a:extLst>
              <a:ext uri="{FF2B5EF4-FFF2-40B4-BE49-F238E27FC236}">
                <a16:creationId xmlns:a16="http://schemas.microsoft.com/office/drawing/2014/main" id="{3FC9278F-033C-414D-8B96-FDB22D5DCE05}"/>
              </a:ext>
            </a:extLst>
          </p:cNvPr>
          <p:cNvPicPr>
            <a:picLocks noChangeAspect="1"/>
          </p:cNvPicPr>
          <p:nvPr/>
        </p:nvPicPr>
        <p:blipFill>
          <a:blip r:embed="rId6" cstate="print">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6096000" y="3084620"/>
            <a:ext cx="765748" cy="765748"/>
          </a:xfrm>
          <a:prstGeom prst="rect">
            <a:avLst/>
          </a:prstGeom>
        </p:spPr>
      </p:pic>
      <p:sp>
        <p:nvSpPr>
          <p:cNvPr id="30" name="Rechteck: abgerundete Ecken 29">
            <a:extLst>
              <a:ext uri="{FF2B5EF4-FFF2-40B4-BE49-F238E27FC236}">
                <a16:creationId xmlns:a16="http://schemas.microsoft.com/office/drawing/2014/main" id="{F99995C1-FDF1-4F15-B1B0-DB7347060121}"/>
              </a:ext>
            </a:extLst>
          </p:cNvPr>
          <p:cNvSpPr/>
          <p:nvPr/>
        </p:nvSpPr>
        <p:spPr bwMode="auto">
          <a:xfrm>
            <a:off x="4886015" y="3813894"/>
            <a:ext cx="2215969" cy="396991"/>
          </a:xfrm>
          <a:prstGeom prst="roundRect">
            <a:avLst/>
          </a:prstGeom>
          <a:solidFill>
            <a:srgbClr val="90ABBE"/>
          </a:solidFill>
          <a:ln w="9525" cap="flat" cmpd="sng" algn="ctr">
            <a:solidFill>
              <a:srgbClr val="8BA9B7"/>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de-DE" sz="1800" b="0" i="0" u="none" strike="noStrike" cap="none" normalizeH="0" baseline="0" dirty="0">
                <a:ln>
                  <a:noFill/>
                </a:ln>
                <a:solidFill>
                  <a:schemeClr val="bg1"/>
                </a:solidFill>
                <a:effectLst/>
                <a:latin typeface="Arial" charset="0"/>
                <a:ea typeface="ＭＳ Ｐゴシック" charset="-128"/>
              </a:rPr>
              <a:t>Weitere Risikotools</a:t>
            </a:r>
          </a:p>
        </p:txBody>
      </p:sp>
      <p:sp>
        <p:nvSpPr>
          <p:cNvPr id="22" name="Textfeld 21">
            <a:extLst>
              <a:ext uri="{FF2B5EF4-FFF2-40B4-BE49-F238E27FC236}">
                <a16:creationId xmlns:a16="http://schemas.microsoft.com/office/drawing/2014/main" id="{0EA26C11-E5C2-4A73-AEB9-5F24AB6A7BD9}"/>
              </a:ext>
            </a:extLst>
          </p:cNvPr>
          <p:cNvSpPr txBox="1"/>
          <p:nvPr/>
        </p:nvSpPr>
        <p:spPr>
          <a:xfrm>
            <a:off x="6539682" y="5214163"/>
            <a:ext cx="5134347" cy="307777"/>
          </a:xfrm>
          <a:prstGeom prst="rect">
            <a:avLst/>
          </a:prstGeom>
          <a:noFill/>
          <a:ln>
            <a:noFill/>
          </a:ln>
        </p:spPr>
        <p:txBody>
          <a:bodyPr wrap="square">
            <a:spAutoFit/>
          </a:bodyPr>
          <a:lstStyle/>
          <a:p>
            <a:r>
              <a:rPr lang="de-DE" sz="1400" dirty="0">
                <a:solidFill>
                  <a:srgbClr val="3B687F"/>
                </a:solidFill>
                <a:latin typeface="+mj-lt"/>
                <a:cs typeface="Calibri" panose="020F0502020204030204" pitchFamily="34" charset="0"/>
                <a:hlinkClick r:id="rId2">
                  <a:extLst>
                    <a:ext uri="{A12FA001-AC4F-418D-AE19-62706E023703}">
                      <ahyp:hlinkClr xmlns:ahyp="http://schemas.microsoft.com/office/drawing/2018/hyperlinkcolor" val="tx"/>
                    </a:ext>
                  </a:extLst>
                </a:hlinkClick>
              </a:rPr>
              <a:t>AWE | CSR Risiko-Check</a:t>
            </a:r>
            <a:endParaRPr lang="de-DE" sz="1400" dirty="0">
              <a:solidFill>
                <a:srgbClr val="3B687F"/>
              </a:solidFill>
              <a:latin typeface="+mj-lt"/>
              <a:cs typeface="Calibri" panose="020F0502020204030204" pitchFamily="34" charset="0"/>
            </a:endParaRPr>
          </a:p>
        </p:txBody>
      </p:sp>
      <p:sp>
        <p:nvSpPr>
          <p:cNvPr id="25" name="Textfeld 24">
            <a:extLst>
              <a:ext uri="{FF2B5EF4-FFF2-40B4-BE49-F238E27FC236}">
                <a16:creationId xmlns:a16="http://schemas.microsoft.com/office/drawing/2014/main" id="{DF6897AE-EB23-4766-BF70-7AAC1F96DA35}"/>
              </a:ext>
            </a:extLst>
          </p:cNvPr>
          <p:cNvSpPr txBox="1"/>
          <p:nvPr/>
        </p:nvSpPr>
        <p:spPr>
          <a:xfrm>
            <a:off x="2318327" y="5638710"/>
            <a:ext cx="1654178" cy="307777"/>
          </a:xfrm>
          <a:prstGeom prst="rect">
            <a:avLst/>
          </a:prstGeom>
          <a:noFill/>
        </p:spPr>
        <p:txBody>
          <a:bodyPr wrap="square">
            <a:spAutoFit/>
          </a:bodyPr>
          <a:lstStyle/>
          <a:p>
            <a:r>
              <a:rPr lang="de-DE" sz="1400" dirty="0">
                <a:solidFill>
                  <a:srgbClr val="3B687F"/>
                </a:solidFill>
                <a:latin typeface="+mj-lt"/>
                <a:cs typeface="Calibri" panose="020F0502020204030204" pitchFamily="34" charset="0"/>
                <a:hlinkClick r:id="rId4">
                  <a:extLst>
                    <a:ext uri="{A12FA001-AC4F-418D-AE19-62706E023703}">
                      <ahyp:hlinkClr xmlns:ahyp="http://schemas.microsoft.com/office/drawing/2018/hyperlinkcolor" val="tx"/>
                    </a:ext>
                  </a:extLst>
                </a:hlinkClick>
              </a:rPr>
              <a:t>KMU Kompass</a:t>
            </a:r>
            <a:endParaRPr lang="de-DE" sz="1400" dirty="0">
              <a:solidFill>
                <a:srgbClr val="3B687F"/>
              </a:solidFill>
              <a:latin typeface="+mj-lt"/>
              <a:cs typeface="Calibri" panose="020F0502020204030204" pitchFamily="34" charset="0"/>
            </a:endParaRPr>
          </a:p>
        </p:txBody>
      </p:sp>
      <p:pic>
        <p:nvPicPr>
          <p:cNvPr id="7" name="Grafik 6">
            <a:extLst>
              <a:ext uri="{FF2B5EF4-FFF2-40B4-BE49-F238E27FC236}">
                <a16:creationId xmlns:a16="http://schemas.microsoft.com/office/drawing/2014/main" id="{59E40626-4698-4F16-835E-4556EB64EBA4}"/>
              </a:ext>
            </a:extLst>
          </p:cNvPr>
          <p:cNvPicPr>
            <a:picLocks noChangeAspect="1"/>
          </p:cNvPicPr>
          <p:nvPr/>
        </p:nvPicPr>
        <p:blipFill>
          <a:blip r:embed="rId8"/>
          <a:stretch>
            <a:fillRect/>
          </a:stretch>
        </p:blipFill>
        <p:spPr>
          <a:xfrm>
            <a:off x="862660" y="2416703"/>
            <a:ext cx="3786329" cy="1069667"/>
          </a:xfrm>
          <a:prstGeom prst="rect">
            <a:avLst/>
          </a:prstGeom>
        </p:spPr>
      </p:pic>
      <p:sp>
        <p:nvSpPr>
          <p:cNvPr id="9" name="Textfeld 8">
            <a:extLst>
              <a:ext uri="{FF2B5EF4-FFF2-40B4-BE49-F238E27FC236}">
                <a16:creationId xmlns:a16="http://schemas.microsoft.com/office/drawing/2014/main" id="{DF5871D2-4299-40AE-8D21-6F9B098704F8}"/>
              </a:ext>
            </a:extLst>
          </p:cNvPr>
          <p:cNvSpPr txBox="1"/>
          <p:nvPr/>
        </p:nvSpPr>
        <p:spPr>
          <a:xfrm>
            <a:off x="849086" y="3498124"/>
            <a:ext cx="2248256" cy="307777"/>
          </a:xfrm>
          <a:prstGeom prst="rect">
            <a:avLst/>
          </a:prstGeom>
          <a:noFill/>
        </p:spPr>
        <p:txBody>
          <a:bodyPr wrap="square" rtlCol="0">
            <a:spAutoFit/>
          </a:bodyPr>
          <a:lstStyle/>
          <a:p>
            <a:pPr algn="l"/>
            <a:r>
              <a:rPr lang="de-DE" sz="1400" dirty="0">
                <a:solidFill>
                  <a:srgbClr val="5C8395"/>
                </a:solidFill>
                <a:latin typeface="+mj-lt"/>
                <a:cs typeface="Calibri" panose="020F0502020204030204" pitchFamily="34" charset="0"/>
                <a:hlinkClick r:id="rId9">
                  <a:extLst>
                    <a:ext uri="{A12FA001-AC4F-418D-AE19-62706E023703}">
                      <ahyp:hlinkClr xmlns:ahyp="http://schemas.microsoft.com/office/drawing/2018/hyperlinkcolor" val="tx"/>
                    </a:ext>
                  </a:extLst>
                </a:hlinkClick>
              </a:rPr>
              <a:t>Climate-Risk Mate</a:t>
            </a:r>
            <a:endParaRPr lang="de-DE" sz="1400" dirty="0">
              <a:solidFill>
                <a:srgbClr val="5C8395"/>
              </a:solidFill>
              <a:latin typeface="+mj-lt"/>
              <a:cs typeface="Calibri" panose="020F0502020204030204" pitchFamily="34" charset="0"/>
            </a:endParaRPr>
          </a:p>
        </p:txBody>
      </p:sp>
    </p:spTree>
    <p:extLst>
      <p:ext uri="{BB962C8B-B14F-4D97-AF65-F5344CB8AC3E}">
        <p14:creationId xmlns:p14="http://schemas.microsoft.com/office/powerpoint/2010/main" val="395009425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el 7">
            <a:extLst>
              <a:ext uri="{FF2B5EF4-FFF2-40B4-BE49-F238E27FC236}">
                <a16:creationId xmlns:a16="http://schemas.microsoft.com/office/drawing/2014/main" id="{F55F73F8-10F0-428A-980B-5C3F975F0A41}"/>
              </a:ext>
            </a:extLst>
          </p:cNvPr>
          <p:cNvSpPr>
            <a:spLocks noGrp="1"/>
          </p:cNvSpPr>
          <p:nvPr>
            <p:ph type="title"/>
          </p:nvPr>
        </p:nvSpPr>
        <p:spPr/>
        <p:txBody>
          <a:bodyPr/>
          <a:lstStyle/>
          <a:p>
            <a:r>
              <a:rPr lang="de-DE" dirty="0"/>
              <a:t>Linksammlung</a:t>
            </a:r>
          </a:p>
        </p:txBody>
      </p:sp>
      <p:sp>
        <p:nvSpPr>
          <p:cNvPr id="9" name="Untertitel 8">
            <a:extLst>
              <a:ext uri="{FF2B5EF4-FFF2-40B4-BE49-F238E27FC236}">
                <a16:creationId xmlns:a16="http://schemas.microsoft.com/office/drawing/2014/main" id="{2ED740E4-F43F-4312-968E-A77FD8F08BF8}"/>
              </a:ext>
            </a:extLst>
          </p:cNvPr>
          <p:cNvSpPr>
            <a:spLocks noGrp="1"/>
          </p:cNvSpPr>
          <p:nvPr>
            <p:ph idx="1"/>
          </p:nvPr>
        </p:nvSpPr>
        <p:spPr>
          <a:xfrm>
            <a:off x="551384" y="2036416"/>
            <a:ext cx="5442616" cy="4373853"/>
          </a:xfrm>
        </p:spPr>
        <p:txBody>
          <a:bodyPr/>
          <a:lstStyle/>
          <a:p>
            <a:pPr marL="0" indent="0">
              <a:buNone/>
            </a:pPr>
            <a:r>
              <a:rPr lang="de-DE" b="1" dirty="0">
                <a:cs typeface="Arial" charset="0"/>
              </a:rPr>
              <a:t>Öffentliche Stellen</a:t>
            </a:r>
            <a:endParaRPr lang="de-DE" b="1" dirty="0">
              <a:cs typeface="Arial" charset="0"/>
              <a:hlinkClick r:id="rId3">
                <a:extLst>
                  <a:ext uri="{A12FA001-AC4F-418D-AE19-62706E023703}">
                    <ahyp:hlinkClr xmlns:ahyp="http://schemas.microsoft.com/office/drawing/2018/hyperlinkcolor" val="tx"/>
                  </a:ext>
                </a:extLst>
              </a:hlinkClick>
            </a:endParaRPr>
          </a:p>
          <a:p>
            <a:r>
              <a:rPr lang="de-DE" dirty="0">
                <a:cs typeface="Arial" charset="0"/>
                <a:hlinkClick r:id="rId3">
                  <a:extLst>
                    <a:ext uri="{A12FA001-AC4F-418D-AE19-62706E023703}">
                      <ahyp:hlinkClr xmlns:ahyp="http://schemas.microsoft.com/office/drawing/2018/hyperlinkcolor" val="tx"/>
                    </a:ext>
                  </a:extLst>
                </a:hlinkClick>
              </a:rPr>
              <a:t>Infozentrum Umweltwirtschaft (IZU) </a:t>
            </a:r>
            <a:endParaRPr lang="de-DE" dirty="0">
              <a:cs typeface="Arial" charset="0"/>
            </a:endParaRPr>
          </a:p>
          <a:p>
            <a:r>
              <a:rPr lang="de-DE" dirty="0">
                <a:hlinkClick r:id="rId4">
                  <a:extLst>
                    <a:ext uri="{A12FA001-AC4F-418D-AE19-62706E023703}">
                      <ahyp:hlinkClr xmlns:ahyp="http://schemas.microsoft.com/office/drawing/2018/hyperlinkcolor" val="tx"/>
                    </a:ext>
                  </a:extLst>
                </a:hlinkClick>
              </a:rPr>
              <a:t>Ressourceneffizienz-Zentrum Bayern – REZ</a:t>
            </a:r>
            <a:endParaRPr lang="de-DE" dirty="0"/>
          </a:p>
          <a:p>
            <a:r>
              <a:rPr lang="de-DE" sz="1200" dirty="0">
                <a:cs typeface="Arial" charset="0"/>
                <a:hlinkClick r:id="rId5">
                  <a:extLst>
                    <a:ext uri="{A12FA001-AC4F-418D-AE19-62706E023703}">
                      <ahyp:hlinkClr xmlns:ahyp="http://schemas.microsoft.com/office/drawing/2018/hyperlinkcolor" val="tx"/>
                    </a:ext>
                  </a:extLst>
                </a:hlinkClick>
              </a:rPr>
              <a:t>Umwelt- und Klimapakt Bayern</a:t>
            </a:r>
            <a:endParaRPr lang="de-DE" sz="1200" dirty="0">
              <a:cs typeface="Arial" charset="0"/>
            </a:endParaRPr>
          </a:p>
          <a:p>
            <a:r>
              <a:rPr lang="de-DE" kern="0" dirty="0">
                <a:cs typeface="Arial" charset="0"/>
                <a:hlinkClick r:id="rId6">
                  <a:extLst>
                    <a:ext uri="{A12FA001-AC4F-418D-AE19-62706E023703}">
                      <ahyp:hlinkClr xmlns:ahyp="http://schemas.microsoft.com/office/drawing/2018/hyperlinkcolor" val="tx"/>
                    </a:ext>
                  </a:extLst>
                </a:hlinkClick>
              </a:rPr>
              <a:t>Fehlerkultur etablieren: Leitfaden von weka</a:t>
            </a:r>
            <a:endParaRPr lang="de-DE" kern="0" dirty="0">
              <a:cs typeface="Arial" charset="0"/>
            </a:endParaRPr>
          </a:p>
          <a:p>
            <a:r>
              <a:rPr lang="de-DE" kern="0" dirty="0">
                <a:cs typeface="Arial" charset="0"/>
                <a:hlinkClick r:id="rId7">
                  <a:extLst>
                    <a:ext uri="{A12FA001-AC4F-418D-AE19-62706E023703}">
                      <ahyp:hlinkClr xmlns:ahyp="http://schemas.microsoft.com/office/drawing/2018/hyperlinkcolor" val="tx"/>
                    </a:ext>
                  </a:extLst>
                </a:hlinkClick>
              </a:rPr>
              <a:t>Eigenaudit für Unternehmen - Wie Sie Ihren Betrieb vor Hochwassergefahren schützen - Publikationsshop der Bayerischen Staatsregierung (bayern.de)</a:t>
            </a:r>
            <a:endParaRPr lang="de-DE" dirty="0">
              <a:cs typeface="Arial" charset="0"/>
            </a:endParaRPr>
          </a:p>
          <a:p>
            <a:r>
              <a:rPr lang="de-DE" dirty="0">
                <a:cs typeface="Arial" charset="0"/>
                <a:hlinkClick r:id="rId8">
                  <a:extLst>
                    <a:ext uri="{A12FA001-AC4F-418D-AE19-62706E023703}">
                      <ahyp:hlinkClr xmlns:ahyp="http://schemas.microsoft.com/office/drawing/2018/hyperlinkcolor" val="tx"/>
                    </a:ext>
                  </a:extLst>
                </a:hlinkClick>
              </a:rPr>
              <a:t>Leitfaden für BMM Betriebliches Mobilitätsmanagement</a:t>
            </a:r>
            <a:r>
              <a:rPr lang="de-DE" dirty="0">
                <a:cs typeface="Arial" charset="0"/>
              </a:rPr>
              <a:t> der Stadt München</a:t>
            </a:r>
          </a:p>
          <a:p>
            <a:r>
              <a:rPr lang="de-DE" dirty="0">
                <a:cs typeface="Arial" charset="0"/>
                <a:hlinkClick r:id="rId9">
                  <a:extLst>
                    <a:ext uri="{A12FA001-AC4F-418D-AE19-62706E023703}">
                      <ahyp:hlinkClr xmlns:ahyp="http://schemas.microsoft.com/office/drawing/2018/hyperlinkcolor" val="tx"/>
                    </a:ext>
                  </a:extLst>
                </a:hlinkClick>
              </a:rPr>
              <a:t>DIN/TS 35807:2020-08 - Leitfaden </a:t>
            </a:r>
            <a:r>
              <a:rPr lang="de-DE" kern="0" dirty="0">
                <a:cs typeface="Arial" charset="0"/>
                <a:hlinkClick r:id="rId9">
                  <a:extLst>
                    <a:ext uri="{A12FA001-AC4F-418D-AE19-62706E023703}">
                      <ahyp:hlinkClr xmlns:ahyp="http://schemas.microsoft.com/office/drawing/2018/hyperlinkcolor" val="tx"/>
                    </a:ext>
                  </a:extLst>
                </a:hlinkClick>
              </a:rPr>
              <a:t>zur Lebenswegbetrachtung nach DIN EN ISO 14001:2015-11</a:t>
            </a:r>
            <a:endParaRPr lang="de-DE" kern="0" dirty="0">
              <a:cs typeface="Arial" charset="0"/>
            </a:endParaRPr>
          </a:p>
          <a:p>
            <a:pPr marL="0" indent="0">
              <a:buFontTx/>
              <a:buNone/>
            </a:pPr>
            <a:endParaRPr lang="de-DE" kern="0" dirty="0">
              <a:solidFill>
                <a:srgbClr val="000000"/>
              </a:solidFill>
              <a:cs typeface="Arial" charset="0"/>
            </a:endParaRPr>
          </a:p>
          <a:p>
            <a:pPr marL="0" indent="0">
              <a:buNone/>
            </a:pPr>
            <a:r>
              <a:rPr lang="de-DE" b="1" dirty="0">
                <a:cs typeface="Arial" charset="0"/>
              </a:rPr>
              <a:t>Private Initiativen</a:t>
            </a:r>
          </a:p>
          <a:p>
            <a:r>
              <a:rPr lang="de-DE" u="sng" dirty="0">
                <a:cs typeface="Arial" charset="0"/>
                <a:hlinkClick r:id="rId10">
                  <a:extLst>
                    <a:ext uri="{A12FA001-AC4F-418D-AE19-62706E023703}">
                      <ahyp:hlinkClr xmlns:ahyp="http://schemas.microsoft.com/office/drawing/2018/hyperlinkcolor" val="tx"/>
                    </a:ext>
                  </a:extLst>
                </a:hlinkClick>
              </a:rPr>
              <a:t>CDP: Die Transparenzinitiative für CO</a:t>
            </a:r>
            <a:r>
              <a:rPr lang="de-DE" u="sng" baseline="-25000" dirty="0">
                <a:cs typeface="Arial" charset="0"/>
                <a:hlinkClick r:id="rId10">
                  <a:extLst>
                    <a:ext uri="{A12FA001-AC4F-418D-AE19-62706E023703}">
                      <ahyp:hlinkClr xmlns:ahyp="http://schemas.microsoft.com/office/drawing/2018/hyperlinkcolor" val="tx"/>
                    </a:ext>
                  </a:extLst>
                </a:hlinkClick>
              </a:rPr>
              <a:t>2</a:t>
            </a:r>
            <a:r>
              <a:rPr lang="de-DE" u="sng" dirty="0">
                <a:cs typeface="Arial" charset="0"/>
                <a:hlinkClick r:id="rId10">
                  <a:extLst>
                    <a:ext uri="{A12FA001-AC4F-418D-AE19-62706E023703}">
                      <ahyp:hlinkClr xmlns:ahyp="http://schemas.microsoft.com/office/drawing/2018/hyperlinkcolor" val="tx"/>
                    </a:ext>
                  </a:extLst>
                </a:hlinkClick>
              </a:rPr>
              <a:t> und Wasser</a:t>
            </a:r>
            <a:endParaRPr lang="de-DE" u="sng" dirty="0">
              <a:cs typeface="Arial" charset="0"/>
            </a:endParaRPr>
          </a:p>
          <a:p>
            <a:r>
              <a:rPr lang="de-DE" u="sng" dirty="0">
                <a:cs typeface="Arial" charset="0"/>
                <a:hlinkClick r:id="rId11">
                  <a:extLst>
                    <a:ext uri="{A12FA001-AC4F-418D-AE19-62706E023703}">
                      <ahyp:hlinkClr xmlns:ahyp="http://schemas.microsoft.com/office/drawing/2018/hyperlinkcolor" val="tx"/>
                    </a:ext>
                  </a:extLst>
                </a:hlinkClick>
              </a:rPr>
              <a:t>GHG Protocol: Standards zur Klimabilanzierung</a:t>
            </a:r>
            <a:endParaRPr lang="de-DE" u="sng" dirty="0">
              <a:cs typeface="Arial" charset="0"/>
            </a:endParaRPr>
          </a:p>
          <a:p>
            <a:pPr marL="0" indent="0">
              <a:buNone/>
            </a:pPr>
            <a:endParaRPr lang="de-DE" dirty="0">
              <a:cs typeface="Arial" charset="0"/>
            </a:endParaRPr>
          </a:p>
          <a:p>
            <a:pPr marL="0" indent="0">
              <a:buNone/>
            </a:pPr>
            <a:endParaRPr lang="de-DE" sz="1200" dirty="0">
              <a:solidFill>
                <a:srgbClr val="000000"/>
              </a:solidFill>
              <a:cs typeface="Arial" charset="0"/>
            </a:endParaRPr>
          </a:p>
        </p:txBody>
      </p:sp>
      <p:sp>
        <p:nvSpPr>
          <p:cNvPr id="11" name="Fußzeilenplatzhalter 2">
            <a:extLst>
              <a:ext uri="{FF2B5EF4-FFF2-40B4-BE49-F238E27FC236}">
                <a16:creationId xmlns:a16="http://schemas.microsoft.com/office/drawing/2014/main" id="{8D1D1235-1C77-440E-8CDD-4901897548DB}"/>
              </a:ext>
            </a:extLst>
          </p:cNvPr>
          <p:cNvSpPr>
            <a:spLocks noGrp="1"/>
          </p:cNvSpPr>
          <p:nvPr>
            <p:ph type="ftr" sz="quarter" idx="10"/>
          </p:nvPr>
        </p:nvSpPr>
        <p:spPr/>
        <p:txBody>
          <a:bodyPr/>
          <a:lstStyle/>
          <a:p>
            <a:r>
              <a:rPr lang="de-DE" b="1" dirty="0">
                <a:solidFill>
                  <a:srgbClr val="7B9C2A"/>
                </a:solidFill>
              </a:rPr>
              <a:t>UMWELT. </a:t>
            </a:r>
            <a:r>
              <a:rPr lang="de-DE" b="1" dirty="0">
                <a:solidFill>
                  <a:srgbClr val="F9AA00"/>
                </a:solidFill>
              </a:rPr>
              <a:t>RISIKO. </a:t>
            </a:r>
            <a:r>
              <a:rPr lang="de-DE" b="1" dirty="0"/>
              <a:t>MANAGEMENT. </a:t>
            </a:r>
            <a:r>
              <a:rPr lang="de-DE" dirty="0"/>
              <a:t>| © LfU | IZU Infozentrum UmweltWirtschaft</a:t>
            </a:r>
          </a:p>
        </p:txBody>
      </p:sp>
      <p:sp>
        <p:nvSpPr>
          <p:cNvPr id="10" name="Foliennummernplatzhalter 6">
            <a:extLst>
              <a:ext uri="{FF2B5EF4-FFF2-40B4-BE49-F238E27FC236}">
                <a16:creationId xmlns:a16="http://schemas.microsoft.com/office/drawing/2014/main" id="{0FFBF640-D5ED-464B-9509-77BF4EE61264}"/>
              </a:ext>
            </a:extLst>
          </p:cNvPr>
          <p:cNvSpPr>
            <a:spLocks noGrp="1"/>
          </p:cNvSpPr>
          <p:nvPr>
            <p:ph type="sldNum" sz="quarter" idx="4"/>
          </p:nvPr>
        </p:nvSpPr>
        <p:spPr/>
        <p:txBody>
          <a:bodyPr/>
          <a:lstStyle/>
          <a:p>
            <a:fld id="{894680D0-7A83-433A-9719-C4143F27F647}" type="slidenum">
              <a:rPr lang="de-DE" smtClean="0"/>
              <a:pPr/>
              <a:t>34</a:t>
            </a:fld>
            <a:endParaRPr lang="de-DE" dirty="0"/>
          </a:p>
        </p:txBody>
      </p:sp>
      <p:sp>
        <p:nvSpPr>
          <p:cNvPr id="12" name="Textfeld 11">
            <a:extLst>
              <a:ext uri="{FF2B5EF4-FFF2-40B4-BE49-F238E27FC236}">
                <a16:creationId xmlns:a16="http://schemas.microsoft.com/office/drawing/2014/main" id="{21CD2E8F-7572-43D7-AE60-02E5C163AC30}"/>
              </a:ext>
            </a:extLst>
          </p:cNvPr>
          <p:cNvSpPr txBox="1"/>
          <p:nvPr/>
        </p:nvSpPr>
        <p:spPr>
          <a:xfrm>
            <a:off x="551384" y="1589551"/>
            <a:ext cx="11017224" cy="380134"/>
          </a:xfrm>
          <a:prstGeom prst="rect">
            <a:avLst/>
          </a:prstGeom>
          <a:solidFill>
            <a:srgbClr val="5C8395"/>
          </a:solidFill>
        </p:spPr>
        <p:txBody>
          <a:bodyPr wrap="square" lIns="90000" tIns="90000" bIns="90000" rtlCol="0">
            <a:spAutoFit/>
          </a:bodyPr>
          <a:lstStyle/>
          <a:p>
            <a:pPr algn="ctr" defTabSz="914377">
              <a:defRPr/>
            </a:pPr>
            <a:r>
              <a:rPr lang="de-DE" sz="1200" b="1" dirty="0">
                <a:solidFill>
                  <a:srgbClr val="FFFFFF"/>
                </a:solidFill>
              </a:rPr>
              <a:t>Allgemeine Links </a:t>
            </a:r>
          </a:p>
        </p:txBody>
      </p:sp>
      <p:sp>
        <p:nvSpPr>
          <p:cNvPr id="14" name="Untertitel 8">
            <a:extLst>
              <a:ext uri="{FF2B5EF4-FFF2-40B4-BE49-F238E27FC236}">
                <a16:creationId xmlns:a16="http://schemas.microsoft.com/office/drawing/2014/main" id="{1466E2B7-315A-445D-BCA9-1B2AD2FFA394}"/>
              </a:ext>
            </a:extLst>
          </p:cNvPr>
          <p:cNvSpPr txBox="1">
            <a:spLocks/>
          </p:cNvSpPr>
          <p:nvPr/>
        </p:nvSpPr>
        <p:spPr bwMode="auto">
          <a:xfrm>
            <a:off x="6312024" y="2034973"/>
            <a:ext cx="5442616" cy="437385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0" tIns="45720" rIns="0" bIns="45720" numCol="1" anchor="t" anchorCtr="0" compatLnSpc="1">
            <a:prstTxWarp prst="textNoShape">
              <a:avLst/>
            </a:prstTxWarp>
          </a:bodyPr>
          <a:lstStyle>
            <a:lvl1pPr marL="193675" indent="-193675" algn="l" rtl="0" eaLnBrk="1" fontAlgn="base" hangingPunct="1">
              <a:lnSpc>
                <a:spcPts val="1600"/>
              </a:lnSpc>
              <a:spcBef>
                <a:spcPts val="800"/>
              </a:spcBef>
              <a:spcAft>
                <a:spcPct val="0"/>
              </a:spcAft>
              <a:buClr>
                <a:schemeClr val="tx1"/>
              </a:buClr>
              <a:buChar char="•"/>
              <a:defRPr sz="1200">
                <a:solidFill>
                  <a:schemeClr val="tx1"/>
                </a:solidFill>
                <a:latin typeface="+mn-lt"/>
                <a:ea typeface="+mn-ea"/>
                <a:cs typeface="+mn-cs"/>
              </a:defRPr>
            </a:lvl1pPr>
            <a:lvl2pPr marL="571500" indent="-187325" algn="l" rtl="0" eaLnBrk="1" fontAlgn="base" hangingPunct="1">
              <a:lnSpc>
                <a:spcPts val="1600"/>
              </a:lnSpc>
              <a:spcBef>
                <a:spcPts val="800"/>
              </a:spcBef>
              <a:spcAft>
                <a:spcPct val="0"/>
              </a:spcAft>
              <a:buClr>
                <a:schemeClr val="tx1"/>
              </a:buClr>
              <a:buFont typeface="Arial" charset="0"/>
              <a:buChar char="–"/>
              <a:defRPr sz="1200">
                <a:solidFill>
                  <a:schemeClr val="tx1"/>
                </a:solidFill>
                <a:latin typeface="+mn-lt"/>
                <a:ea typeface="+mn-ea"/>
              </a:defRPr>
            </a:lvl2pPr>
            <a:lvl3pPr marL="1238250" indent="-188913" algn="l" rtl="0" eaLnBrk="1" fontAlgn="base" hangingPunct="1">
              <a:lnSpc>
                <a:spcPts val="1600"/>
              </a:lnSpc>
              <a:spcBef>
                <a:spcPts val="800"/>
              </a:spcBef>
              <a:spcAft>
                <a:spcPct val="0"/>
              </a:spcAft>
              <a:buClr>
                <a:schemeClr val="tx1"/>
              </a:buClr>
              <a:buChar char="•"/>
              <a:defRPr sz="1200">
                <a:solidFill>
                  <a:schemeClr val="tx1"/>
                </a:solidFill>
                <a:latin typeface="+mn-lt"/>
                <a:ea typeface="+mn-ea"/>
              </a:defRPr>
            </a:lvl3pPr>
            <a:lvl4pPr marL="1693863" indent="-228600" algn="l" rtl="0" eaLnBrk="1" fontAlgn="base" hangingPunct="1">
              <a:lnSpc>
                <a:spcPts val="1600"/>
              </a:lnSpc>
              <a:spcBef>
                <a:spcPts val="800"/>
              </a:spcBef>
              <a:spcAft>
                <a:spcPct val="0"/>
              </a:spcAft>
              <a:buChar char="–"/>
              <a:defRPr sz="1200">
                <a:solidFill>
                  <a:schemeClr val="tx1"/>
                </a:solidFill>
                <a:latin typeface="+mn-lt"/>
                <a:ea typeface="+mn-ea"/>
              </a:defRPr>
            </a:lvl4pPr>
            <a:lvl5pPr marL="2112963" indent="-228600" algn="l" rtl="0" eaLnBrk="1" fontAlgn="base" hangingPunct="1">
              <a:lnSpc>
                <a:spcPts val="1600"/>
              </a:lnSpc>
              <a:spcBef>
                <a:spcPts val="800"/>
              </a:spcBef>
              <a:spcAft>
                <a:spcPct val="0"/>
              </a:spcAft>
              <a:buChar char="»"/>
              <a:defRPr sz="1200">
                <a:solidFill>
                  <a:schemeClr val="tx1"/>
                </a:solidFill>
                <a:latin typeface="+mn-lt"/>
                <a:ea typeface="+mn-ea"/>
              </a:defRPr>
            </a:lvl5pPr>
            <a:lvl6pPr marL="2570163" indent="-228600" algn="l" rtl="0" eaLnBrk="1" fontAlgn="base" hangingPunct="1">
              <a:spcBef>
                <a:spcPct val="20000"/>
              </a:spcBef>
              <a:spcAft>
                <a:spcPct val="0"/>
              </a:spcAft>
              <a:buChar char="»"/>
              <a:defRPr sz="1600">
                <a:solidFill>
                  <a:schemeClr val="tx1"/>
                </a:solidFill>
                <a:latin typeface="+mn-lt"/>
                <a:ea typeface="+mn-ea"/>
              </a:defRPr>
            </a:lvl6pPr>
            <a:lvl7pPr marL="3027363" indent="-228600" algn="l" rtl="0" eaLnBrk="1" fontAlgn="base" hangingPunct="1">
              <a:spcBef>
                <a:spcPct val="20000"/>
              </a:spcBef>
              <a:spcAft>
                <a:spcPct val="0"/>
              </a:spcAft>
              <a:buChar char="»"/>
              <a:defRPr sz="1600">
                <a:solidFill>
                  <a:schemeClr val="tx1"/>
                </a:solidFill>
                <a:latin typeface="+mn-lt"/>
                <a:ea typeface="+mn-ea"/>
              </a:defRPr>
            </a:lvl7pPr>
            <a:lvl8pPr marL="3484563" indent="-228600" algn="l" rtl="0" eaLnBrk="1" fontAlgn="base" hangingPunct="1">
              <a:spcBef>
                <a:spcPct val="20000"/>
              </a:spcBef>
              <a:spcAft>
                <a:spcPct val="0"/>
              </a:spcAft>
              <a:buChar char="»"/>
              <a:defRPr sz="1600">
                <a:solidFill>
                  <a:schemeClr val="tx1"/>
                </a:solidFill>
                <a:latin typeface="+mn-lt"/>
                <a:ea typeface="+mn-ea"/>
              </a:defRPr>
            </a:lvl8pPr>
            <a:lvl9pPr marL="3941763" indent="-228600" algn="l" rtl="0" eaLnBrk="1" fontAlgn="base" hangingPunct="1">
              <a:spcBef>
                <a:spcPct val="20000"/>
              </a:spcBef>
              <a:spcAft>
                <a:spcPct val="0"/>
              </a:spcAft>
              <a:buChar char="»"/>
              <a:defRPr sz="1600">
                <a:solidFill>
                  <a:schemeClr val="tx1"/>
                </a:solidFill>
                <a:latin typeface="+mn-lt"/>
                <a:ea typeface="+mn-ea"/>
              </a:defRPr>
            </a:lvl9pPr>
          </a:lstStyle>
          <a:p>
            <a:pPr marL="0" indent="0">
              <a:buNone/>
            </a:pPr>
            <a:r>
              <a:rPr lang="de-DE" b="1" dirty="0">
                <a:solidFill>
                  <a:srgbClr val="343A40"/>
                </a:solidFill>
              </a:rPr>
              <a:t>Moderationshilfen</a:t>
            </a:r>
          </a:p>
          <a:p>
            <a:r>
              <a:rPr lang="de-DE" dirty="0">
                <a:solidFill>
                  <a:srgbClr val="343A40"/>
                </a:solidFill>
              </a:rPr>
              <a:t>Leitfaden für die methodensichere Moderation </a:t>
            </a:r>
            <a:r>
              <a:rPr lang="de-DE" dirty="0">
                <a:solidFill>
                  <a:schemeClr val="tx2"/>
                </a:solidFill>
                <a:hlinkClick r:id="rId12">
                  <a:extLst>
                    <a:ext uri="{A12FA001-AC4F-418D-AE19-62706E023703}">
                      <ahyp:hlinkClr xmlns:ahyp="http://schemas.microsoft.com/office/drawing/2018/hyperlinkcolor" val="tx"/>
                    </a:ext>
                  </a:extLst>
                </a:hlinkClick>
              </a:rPr>
              <a:t>https://images.huffingtonpost.com/2015-06-30-1435684421-3776311-Moderationstechniken.pdf</a:t>
            </a:r>
            <a:r>
              <a:rPr lang="de-DE" dirty="0">
                <a:solidFill>
                  <a:schemeClr val="tx2"/>
                </a:solidFill>
              </a:rPr>
              <a:t> </a:t>
            </a:r>
          </a:p>
          <a:p>
            <a:r>
              <a:rPr lang="de-DE" dirty="0">
                <a:solidFill>
                  <a:srgbClr val="343A40"/>
                </a:solidFill>
              </a:rPr>
              <a:t>Leitfaden für Online-Sitzungen </a:t>
            </a:r>
            <a:r>
              <a:rPr lang="de-DE" dirty="0">
                <a:solidFill>
                  <a:schemeClr val="tx2"/>
                </a:solidFill>
                <a:hlinkClick r:id="rId13">
                  <a:extLst>
                    <a:ext uri="{A12FA001-AC4F-418D-AE19-62706E023703}">
                      <ahyp:hlinkClr xmlns:ahyp="http://schemas.microsoft.com/office/drawing/2018/hyperlinkcolor" val="tx"/>
                    </a:ext>
                  </a:extLst>
                </a:hlinkClick>
              </a:rPr>
              <a:t>Moderationsleitfaden_fuer_Online_Meetings_Berichtigung_2021-06-07.indd (sovd.de)</a:t>
            </a:r>
            <a:endParaRPr lang="de-DE" dirty="0">
              <a:solidFill>
                <a:schemeClr val="tx2"/>
              </a:solidFill>
            </a:endParaRPr>
          </a:p>
          <a:p>
            <a:pPr marL="0" indent="0">
              <a:buNone/>
            </a:pPr>
            <a:endParaRPr lang="de-DE" b="1" dirty="0">
              <a:solidFill>
                <a:srgbClr val="343A40"/>
              </a:solidFill>
            </a:endParaRPr>
          </a:p>
          <a:p>
            <a:pPr marL="0" indent="0">
              <a:buNone/>
            </a:pPr>
            <a:r>
              <a:rPr lang="de-DE" b="1" dirty="0">
                <a:solidFill>
                  <a:srgbClr val="343A40"/>
                </a:solidFill>
              </a:rPr>
              <a:t>Tipps zu Methoden</a:t>
            </a:r>
          </a:p>
          <a:p>
            <a:r>
              <a:rPr lang="de-DE" dirty="0"/>
              <a:t>Leitfaden des BMWI </a:t>
            </a:r>
            <a:r>
              <a:rPr lang="de-DE" dirty="0">
                <a:hlinkClick r:id="rId14">
                  <a:extLst>
                    <a:ext uri="{A12FA001-AC4F-418D-AE19-62706E023703}">
                      <ahyp:hlinkClr xmlns:ahyp="http://schemas.microsoft.com/office/drawing/2018/hyperlinkcolor" val="tx"/>
                    </a:ext>
                  </a:extLst>
                </a:hlinkClick>
              </a:rPr>
              <a:t>Situation analysieren - Interne Unternehmensanalyse (bmwi.de)</a:t>
            </a:r>
            <a:endParaRPr lang="de-DE" dirty="0"/>
          </a:p>
          <a:p>
            <a:r>
              <a:rPr lang="de-DE" dirty="0">
                <a:hlinkClick r:id="rId15">
                  <a:extLst>
                    <a:ext uri="{A12FA001-AC4F-418D-AE19-62706E023703}">
                      <ahyp:hlinkClr xmlns:ahyp="http://schemas.microsoft.com/office/drawing/2018/hyperlinkcolor" val="tx"/>
                    </a:ext>
                  </a:extLst>
                </a:hlinkClick>
              </a:rPr>
              <a:t>FMEA: Fehlermöglichkeits- und -einflussanalyse als eine weitere Methode für Risikomanagement</a:t>
            </a:r>
            <a:endParaRPr lang="de-DE" dirty="0"/>
          </a:p>
        </p:txBody>
      </p:sp>
    </p:spTree>
    <p:extLst>
      <p:ext uri="{BB962C8B-B14F-4D97-AF65-F5344CB8AC3E}">
        <p14:creationId xmlns:p14="http://schemas.microsoft.com/office/powerpoint/2010/main" val="411873224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hteck 3">
            <a:extLst>
              <a:ext uri="{FF2B5EF4-FFF2-40B4-BE49-F238E27FC236}">
                <a16:creationId xmlns:a16="http://schemas.microsoft.com/office/drawing/2014/main" id="{E33A83B2-1D86-430D-8EA7-1B18403ECE16}"/>
              </a:ext>
            </a:extLst>
          </p:cNvPr>
          <p:cNvSpPr/>
          <p:nvPr/>
        </p:nvSpPr>
        <p:spPr>
          <a:xfrm>
            <a:off x="4727848" y="1944752"/>
            <a:ext cx="5466176" cy="4401205"/>
          </a:xfrm>
          <a:prstGeom prst="rect">
            <a:avLst/>
          </a:prstGeom>
        </p:spPr>
        <p:txBody>
          <a:bodyPr wrap="square">
            <a:spAutoFit/>
          </a:bodyPr>
          <a:lstStyle/>
          <a:p>
            <a:pPr algn="l" eaLnBrk="0" fontAlgn="base" hangingPunct="0">
              <a:spcBef>
                <a:spcPct val="0"/>
              </a:spcBef>
              <a:spcAft>
                <a:spcPct val="0"/>
              </a:spcAft>
              <a:defRPr/>
            </a:pPr>
            <a:r>
              <a:rPr lang="de-DE" altLang="de-DE" sz="1000" dirty="0">
                <a:solidFill>
                  <a:srgbClr val="3B687F"/>
                </a:solidFill>
                <a:ea typeface="Times New Roman" pitchFamily="18" charset="0"/>
                <a:cs typeface="Times New Roman" pitchFamily="18" charset="0"/>
              </a:rPr>
              <a:t>Herausgeber:</a:t>
            </a:r>
            <a:endParaRPr lang="de-DE" altLang="de-DE" sz="1000" dirty="0">
              <a:solidFill>
                <a:sysClr val="windowText" lastClr="000000"/>
              </a:solidFill>
              <a:cs typeface="Arial" pitchFamily="34" charset="0"/>
            </a:endParaRPr>
          </a:p>
          <a:p>
            <a:pPr algn="l" eaLnBrk="0" fontAlgn="base" hangingPunct="0">
              <a:spcBef>
                <a:spcPct val="0"/>
              </a:spcBef>
              <a:spcAft>
                <a:spcPct val="0"/>
              </a:spcAft>
              <a:defRPr/>
            </a:pPr>
            <a:r>
              <a:rPr lang="de-DE" altLang="de-DE" sz="1000" dirty="0">
                <a:solidFill>
                  <a:sysClr val="windowText" lastClr="000000"/>
                </a:solidFill>
                <a:ea typeface="Times New Roman" pitchFamily="18" charset="0"/>
                <a:cs typeface="Times New Roman" pitchFamily="18" charset="0"/>
              </a:rPr>
              <a:t>Bayerisches Landesamt für Umwelt (LfU)</a:t>
            </a:r>
            <a:endParaRPr lang="de-DE" altLang="de-DE" sz="1000" dirty="0">
              <a:solidFill>
                <a:sysClr val="windowText" lastClr="000000"/>
              </a:solidFill>
              <a:cs typeface="Arial" pitchFamily="34" charset="0"/>
            </a:endParaRPr>
          </a:p>
          <a:p>
            <a:pPr algn="l" eaLnBrk="0" fontAlgn="base" hangingPunct="0">
              <a:spcBef>
                <a:spcPct val="0"/>
              </a:spcBef>
              <a:spcAft>
                <a:spcPct val="0"/>
              </a:spcAft>
              <a:defRPr/>
            </a:pPr>
            <a:r>
              <a:rPr lang="de-DE" altLang="de-DE" sz="1000" dirty="0">
                <a:solidFill>
                  <a:sysClr val="windowText" lastClr="000000"/>
                </a:solidFill>
                <a:ea typeface="Times New Roman" pitchFamily="18" charset="0"/>
                <a:cs typeface="Times New Roman" pitchFamily="18" charset="0"/>
              </a:rPr>
              <a:t>Bürgermeister-Ulrich-Straße 160</a:t>
            </a:r>
            <a:endParaRPr lang="de-DE" altLang="de-DE" sz="1000" dirty="0">
              <a:solidFill>
                <a:sysClr val="windowText" lastClr="000000"/>
              </a:solidFill>
              <a:cs typeface="Arial" pitchFamily="34" charset="0"/>
            </a:endParaRPr>
          </a:p>
          <a:p>
            <a:pPr algn="l" eaLnBrk="0" fontAlgn="base" hangingPunct="0">
              <a:spcBef>
                <a:spcPct val="0"/>
              </a:spcBef>
              <a:spcAft>
                <a:spcPct val="0"/>
              </a:spcAft>
              <a:defRPr/>
            </a:pPr>
            <a:r>
              <a:rPr lang="de-DE" altLang="de-DE" sz="1000" dirty="0">
                <a:solidFill>
                  <a:sysClr val="windowText" lastClr="000000"/>
                </a:solidFill>
                <a:ea typeface="Times New Roman" pitchFamily="18" charset="0"/>
                <a:cs typeface="Times New Roman" pitchFamily="18" charset="0"/>
              </a:rPr>
              <a:t>86179 Augsburg</a:t>
            </a:r>
            <a:endParaRPr lang="de-DE" altLang="de-DE" sz="1000" dirty="0">
              <a:solidFill>
                <a:sysClr val="windowText" lastClr="000000"/>
              </a:solidFill>
              <a:cs typeface="Arial" pitchFamily="34" charset="0"/>
            </a:endParaRPr>
          </a:p>
          <a:p>
            <a:pPr algn="l" eaLnBrk="0" fontAlgn="base" hangingPunct="0">
              <a:spcBef>
                <a:spcPct val="0"/>
              </a:spcBef>
              <a:spcAft>
                <a:spcPct val="0"/>
              </a:spcAft>
              <a:defRPr/>
            </a:pPr>
            <a:r>
              <a:rPr lang="de-DE" altLang="de-DE" sz="1000" dirty="0">
                <a:solidFill>
                  <a:sysClr val="windowText" lastClr="000000"/>
                </a:solidFill>
                <a:ea typeface="Times New Roman" pitchFamily="18" charset="0"/>
                <a:cs typeface="Times New Roman" pitchFamily="18" charset="0"/>
              </a:rPr>
              <a:t>Tel.: 	0821 9071-5509</a:t>
            </a:r>
            <a:endParaRPr lang="de-DE" altLang="de-DE" sz="1000" dirty="0">
              <a:solidFill>
                <a:sysClr val="windowText" lastClr="000000"/>
              </a:solidFill>
              <a:cs typeface="Arial" pitchFamily="34" charset="0"/>
            </a:endParaRPr>
          </a:p>
          <a:p>
            <a:pPr algn="l" eaLnBrk="0" fontAlgn="base" hangingPunct="0">
              <a:spcBef>
                <a:spcPct val="0"/>
              </a:spcBef>
              <a:spcAft>
                <a:spcPct val="0"/>
              </a:spcAft>
              <a:defRPr/>
            </a:pPr>
            <a:r>
              <a:rPr lang="de-DE" altLang="de-DE" sz="1000" dirty="0">
                <a:solidFill>
                  <a:sysClr val="windowText" lastClr="000000"/>
                </a:solidFill>
                <a:ea typeface="Times New Roman" pitchFamily="18" charset="0"/>
                <a:cs typeface="Times New Roman" pitchFamily="18" charset="0"/>
              </a:rPr>
              <a:t>Fax: 	0821 9071-5556</a:t>
            </a:r>
            <a:endParaRPr lang="de-DE" altLang="de-DE" sz="1000" dirty="0">
              <a:solidFill>
                <a:sysClr val="windowText" lastClr="000000"/>
              </a:solidFill>
              <a:cs typeface="Arial" pitchFamily="34" charset="0"/>
            </a:endParaRPr>
          </a:p>
          <a:p>
            <a:pPr algn="l" eaLnBrk="0" fontAlgn="base" hangingPunct="0">
              <a:spcBef>
                <a:spcPct val="0"/>
              </a:spcBef>
              <a:spcAft>
                <a:spcPct val="0"/>
              </a:spcAft>
              <a:defRPr/>
            </a:pPr>
            <a:r>
              <a:rPr lang="de-DE" altLang="de-DE" sz="1000" dirty="0">
                <a:solidFill>
                  <a:sysClr val="windowText" lastClr="000000"/>
                </a:solidFill>
                <a:ea typeface="Times New Roman" pitchFamily="18" charset="0"/>
                <a:cs typeface="Times New Roman" pitchFamily="18" charset="0"/>
              </a:rPr>
              <a:t>E-Mail: 	</a:t>
            </a:r>
            <a:r>
              <a:rPr lang="de-DE" altLang="de-DE" sz="1000" dirty="0">
                <a:solidFill>
                  <a:sysClr val="windowText" lastClr="000000"/>
                </a:solidFill>
                <a:ea typeface="Times New Roman" pitchFamily="18" charset="0"/>
                <a:cs typeface="Times New Roman" pitchFamily="18" charset="0"/>
                <a:hlinkClick r:id="rId2"/>
              </a:rPr>
              <a:t>izu@lfu.bayern.de</a:t>
            </a:r>
            <a:endParaRPr lang="de-DE" altLang="de-DE" sz="1000" dirty="0">
              <a:solidFill>
                <a:sysClr val="windowText" lastClr="000000"/>
              </a:solidFill>
              <a:ea typeface="Times New Roman" pitchFamily="18" charset="0"/>
              <a:cs typeface="Times New Roman" pitchFamily="18" charset="0"/>
            </a:endParaRPr>
          </a:p>
          <a:p>
            <a:pPr algn="l" eaLnBrk="0" fontAlgn="base" hangingPunct="0">
              <a:spcBef>
                <a:spcPct val="0"/>
              </a:spcBef>
              <a:spcAft>
                <a:spcPct val="0"/>
              </a:spcAft>
              <a:defRPr/>
            </a:pPr>
            <a:r>
              <a:rPr lang="de-DE" altLang="de-DE" sz="1000" dirty="0">
                <a:solidFill>
                  <a:sysClr val="windowText" lastClr="000000"/>
                </a:solidFill>
                <a:ea typeface="Times New Roman" pitchFamily="18" charset="0"/>
                <a:cs typeface="Times New Roman" pitchFamily="18" charset="0"/>
              </a:rPr>
              <a:t>Internet: 	</a:t>
            </a:r>
            <a:r>
              <a:rPr lang="de-DE" altLang="de-DE" sz="1000" dirty="0">
                <a:solidFill>
                  <a:sysClr val="windowText" lastClr="000000"/>
                </a:solidFill>
                <a:ea typeface="Times New Roman" pitchFamily="18" charset="0"/>
                <a:cs typeface="Times New Roman" pitchFamily="18" charset="0"/>
                <a:hlinkClick r:id="rId3"/>
              </a:rPr>
              <a:t>www.lfu.bayern.de</a:t>
            </a:r>
            <a:endParaRPr lang="de-DE" altLang="de-DE" sz="1000" dirty="0">
              <a:solidFill>
                <a:sysClr val="windowText" lastClr="000000"/>
              </a:solidFill>
              <a:ea typeface="Times New Roman" pitchFamily="18" charset="0"/>
              <a:cs typeface="Times New Roman" pitchFamily="18" charset="0"/>
            </a:endParaRPr>
          </a:p>
          <a:p>
            <a:pPr algn="l" eaLnBrk="0" fontAlgn="base" hangingPunct="0">
              <a:spcBef>
                <a:spcPct val="0"/>
              </a:spcBef>
              <a:spcAft>
                <a:spcPct val="0"/>
              </a:spcAft>
              <a:defRPr/>
            </a:pPr>
            <a:r>
              <a:rPr lang="de-DE" altLang="de-DE" sz="1000" dirty="0">
                <a:solidFill>
                  <a:sysClr val="windowText" lastClr="000000"/>
                </a:solidFill>
                <a:cs typeface="Times New Roman" pitchFamily="18" charset="0"/>
              </a:rPr>
              <a:t>	</a:t>
            </a:r>
            <a:r>
              <a:rPr lang="de-DE" altLang="de-DE" sz="1000" dirty="0">
                <a:solidFill>
                  <a:sysClr val="windowText" lastClr="000000"/>
                </a:solidFill>
                <a:cs typeface="Times New Roman" pitchFamily="18" charset="0"/>
                <a:hlinkClick r:id="rId4"/>
              </a:rPr>
              <a:t>www.izu.bayern.de</a:t>
            </a:r>
            <a:endParaRPr lang="de-DE" altLang="de-DE" sz="1000" dirty="0">
              <a:solidFill>
                <a:sysClr val="windowText" lastClr="000000"/>
              </a:solidFill>
              <a:cs typeface="Times New Roman" pitchFamily="18" charset="0"/>
            </a:endParaRPr>
          </a:p>
          <a:p>
            <a:pPr algn="l" eaLnBrk="0" fontAlgn="base" hangingPunct="0">
              <a:spcBef>
                <a:spcPct val="0"/>
              </a:spcBef>
              <a:spcAft>
                <a:spcPct val="0"/>
              </a:spcAft>
              <a:defRPr/>
            </a:pPr>
            <a:endParaRPr lang="de-DE" altLang="de-DE" sz="1000" dirty="0">
              <a:solidFill>
                <a:sysClr val="windowText" lastClr="000000"/>
              </a:solidFill>
              <a:cs typeface="Arial" pitchFamily="34" charset="0"/>
            </a:endParaRPr>
          </a:p>
          <a:p>
            <a:pPr algn="l" eaLnBrk="0" fontAlgn="base" hangingPunct="0">
              <a:spcBef>
                <a:spcPct val="0"/>
              </a:spcBef>
              <a:spcAft>
                <a:spcPct val="0"/>
              </a:spcAft>
              <a:defRPr/>
            </a:pPr>
            <a:r>
              <a:rPr lang="de-DE" altLang="de-DE" sz="1000" dirty="0">
                <a:solidFill>
                  <a:srgbClr val="3B687F"/>
                </a:solidFill>
                <a:ea typeface="Times New Roman" pitchFamily="18" charset="0"/>
                <a:cs typeface="Times New Roman" pitchFamily="18" charset="0"/>
              </a:rPr>
              <a:t>Bearbeitung/Text/Konzept:</a:t>
            </a:r>
            <a:endParaRPr lang="de-DE" altLang="de-DE" sz="1000" dirty="0">
              <a:solidFill>
                <a:sysClr val="windowText" lastClr="000000"/>
              </a:solidFill>
              <a:cs typeface="Arial" pitchFamily="34" charset="0"/>
            </a:endParaRPr>
          </a:p>
          <a:p>
            <a:pPr algn="l" eaLnBrk="0" fontAlgn="base" hangingPunct="0">
              <a:spcBef>
                <a:spcPct val="0"/>
              </a:spcBef>
              <a:spcAft>
                <a:spcPct val="0"/>
              </a:spcAft>
              <a:defRPr/>
            </a:pPr>
            <a:r>
              <a:rPr lang="en-GB" sz="1000" dirty="0">
                <a:solidFill>
                  <a:sysClr val="windowText" lastClr="000000"/>
                </a:solidFill>
                <a:cs typeface="Times New Roman" pitchFamily="18" charset="0"/>
              </a:rPr>
              <a:t>B.A.U.M. Consult GmbH München</a:t>
            </a:r>
          </a:p>
          <a:p>
            <a:pPr algn="l" eaLnBrk="0" fontAlgn="base" hangingPunct="0">
              <a:spcBef>
                <a:spcPct val="0"/>
              </a:spcBef>
              <a:spcAft>
                <a:spcPct val="0"/>
              </a:spcAft>
              <a:defRPr/>
            </a:pPr>
            <a:r>
              <a:rPr lang="de-DE" altLang="de-DE" sz="1000" dirty="0" err="1">
                <a:solidFill>
                  <a:sysClr val="windowText" lastClr="000000"/>
                </a:solidFill>
                <a:cs typeface="Times New Roman" pitchFamily="18" charset="0"/>
              </a:rPr>
              <a:t>Gotzingerstr</a:t>
            </a:r>
            <a:r>
              <a:rPr lang="de-DE" altLang="de-DE" sz="1000" dirty="0">
                <a:solidFill>
                  <a:sysClr val="windowText" lastClr="000000"/>
                </a:solidFill>
                <a:cs typeface="Times New Roman" pitchFamily="18" charset="0"/>
              </a:rPr>
              <a:t>. 48/50</a:t>
            </a:r>
            <a:br>
              <a:rPr lang="de-DE" altLang="de-DE" sz="1000" dirty="0">
                <a:solidFill>
                  <a:sysClr val="windowText" lastClr="000000"/>
                </a:solidFill>
                <a:cs typeface="Times New Roman" pitchFamily="18" charset="0"/>
              </a:rPr>
            </a:br>
            <a:r>
              <a:rPr lang="de-DE" altLang="de-DE" sz="1000" dirty="0">
                <a:solidFill>
                  <a:sysClr val="windowText" lastClr="000000"/>
                </a:solidFill>
                <a:cs typeface="Times New Roman" pitchFamily="18" charset="0"/>
              </a:rPr>
              <a:t>81371 München </a:t>
            </a:r>
          </a:p>
          <a:p>
            <a:pPr algn="l" eaLnBrk="0" fontAlgn="base" hangingPunct="0">
              <a:spcBef>
                <a:spcPct val="0"/>
              </a:spcBef>
              <a:spcAft>
                <a:spcPct val="0"/>
              </a:spcAft>
              <a:defRPr/>
            </a:pPr>
            <a:r>
              <a:rPr lang="de-DE" altLang="de-DE" sz="1000" dirty="0">
                <a:solidFill>
                  <a:sysClr val="windowText" lastClr="000000"/>
                </a:solidFill>
                <a:cs typeface="Times New Roman" pitchFamily="18" charset="0"/>
              </a:rPr>
              <a:t>+49 (0)89 189 35 0</a:t>
            </a:r>
            <a:br>
              <a:rPr lang="de-DE" altLang="de-DE" sz="1000" dirty="0">
                <a:solidFill>
                  <a:sysClr val="windowText" lastClr="000000"/>
                </a:solidFill>
                <a:cs typeface="Times New Roman" pitchFamily="18" charset="0"/>
              </a:rPr>
            </a:br>
            <a:r>
              <a:rPr lang="de-DE" altLang="de-DE" sz="1000" dirty="0">
                <a:solidFill>
                  <a:sysClr val="windowText" lastClr="000000"/>
                </a:solidFill>
                <a:cs typeface="Times New Roman" pitchFamily="18" charset="0"/>
                <a:hlinkClick r:id="rId5"/>
              </a:rPr>
              <a:t>muenchen@baumgroup.de</a:t>
            </a:r>
            <a:endParaRPr lang="de-DE" altLang="de-DE" sz="1000" dirty="0">
              <a:solidFill>
                <a:sysClr val="windowText" lastClr="000000"/>
              </a:solidFill>
              <a:cs typeface="Times New Roman" pitchFamily="18" charset="0"/>
            </a:endParaRPr>
          </a:p>
          <a:p>
            <a:pPr algn="l" eaLnBrk="0" fontAlgn="base" hangingPunct="0">
              <a:spcBef>
                <a:spcPct val="0"/>
              </a:spcBef>
              <a:spcAft>
                <a:spcPct val="0"/>
              </a:spcAft>
              <a:defRPr/>
            </a:pPr>
            <a:r>
              <a:rPr lang="de-DE" sz="1000" dirty="0">
                <a:solidFill>
                  <a:srgbClr val="4B4B4B"/>
                </a:solidFill>
                <a:hlinkClick r:id="rId6"/>
              </a:rPr>
              <a:t>www.baumgroup.de</a:t>
            </a:r>
            <a:endParaRPr lang="de-DE" sz="1000" dirty="0">
              <a:solidFill>
                <a:srgbClr val="4B4B4B"/>
              </a:solidFill>
            </a:endParaRPr>
          </a:p>
          <a:p>
            <a:pPr algn="l" eaLnBrk="0" fontAlgn="base" hangingPunct="0">
              <a:spcBef>
                <a:spcPct val="0"/>
              </a:spcBef>
              <a:spcAft>
                <a:spcPct val="0"/>
              </a:spcAft>
              <a:defRPr/>
            </a:pPr>
            <a:endParaRPr lang="de-DE" sz="1000" dirty="0">
              <a:solidFill>
                <a:srgbClr val="4B4B4B"/>
              </a:solidFill>
            </a:endParaRPr>
          </a:p>
          <a:p>
            <a:pPr algn="l" eaLnBrk="0" fontAlgn="base" hangingPunct="0">
              <a:spcBef>
                <a:spcPct val="0"/>
              </a:spcBef>
              <a:spcAft>
                <a:spcPct val="0"/>
              </a:spcAft>
              <a:defRPr/>
            </a:pPr>
            <a:r>
              <a:rPr lang="de-DE" altLang="de-DE" sz="1000" dirty="0">
                <a:solidFill>
                  <a:srgbClr val="3B687F"/>
                </a:solidFill>
                <a:ea typeface="Times New Roman" pitchFamily="18" charset="0"/>
                <a:cs typeface="Times New Roman" pitchFamily="18" charset="0"/>
              </a:rPr>
              <a:t>Redaktion:</a:t>
            </a:r>
            <a:endParaRPr lang="de-DE" altLang="de-DE" sz="1000" dirty="0">
              <a:solidFill>
                <a:sysClr val="windowText" lastClr="000000"/>
              </a:solidFill>
              <a:cs typeface="Arial" pitchFamily="34" charset="0"/>
            </a:endParaRPr>
          </a:p>
          <a:p>
            <a:pPr algn="l" eaLnBrk="0" fontAlgn="base" hangingPunct="0">
              <a:spcBef>
                <a:spcPct val="0"/>
              </a:spcBef>
              <a:spcAft>
                <a:spcPct val="0"/>
              </a:spcAft>
              <a:defRPr/>
            </a:pPr>
            <a:r>
              <a:rPr lang="de-DE" altLang="de-DE" sz="1000" dirty="0">
                <a:solidFill>
                  <a:sysClr val="windowText" lastClr="000000"/>
                </a:solidFill>
                <a:ea typeface="Times New Roman" pitchFamily="18" charset="0"/>
                <a:cs typeface="Times New Roman" pitchFamily="18" charset="0"/>
              </a:rPr>
              <a:t>LfU, Referat 11, Infozentrum UmweltWirtschaft (IZU)</a:t>
            </a:r>
            <a:endParaRPr lang="de-DE" altLang="de-DE" sz="1000" dirty="0">
              <a:solidFill>
                <a:sysClr val="windowText" lastClr="000000"/>
              </a:solidFill>
              <a:cs typeface="Arial" pitchFamily="34" charset="0"/>
            </a:endParaRPr>
          </a:p>
          <a:p>
            <a:pPr algn="l" eaLnBrk="0" fontAlgn="base" hangingPunct="0">
              <a:spcBef>
                <a:spcPct val="0"/>
              </a:spcBef>
              <a:spcAft>
                <a:spcPct val="0"/>
              </a:spcAft>
              <a:defRPr/>
            </a:pPr>
            <a:endParaRPr lang="de-DE" altLang="de-DE" sz="1000" dirty="0">
              <a:solidFill>
                <a:srgbClr val="3B687F"/>
              </a:solidFill>
              <a:ea typeface="Times New Roman" pitchFamily="18" charset="0"/>
              <a:cs typeface="Times New Roman" pitchFamily="18" charset="0"/>
            </a:endParaRPr>
          </a:p>
          <a:p>
            <a:pPr algn="l" eaLnBrk="0" fontAlgn="base" hangingPunct="0">
              <a:spcBef>
                <a:spcPct val="0"/>
              </a:spcBef>
              <a:spcAft>
                <a:spcPct val="0"/>
              </a:spcAft>
              <a:defRPr/>
            </a:pPr>
            <a:r>
              <a:rPr lang="de-DE" altLang="de-DE" sz="1000" dirty="0">
                <a:solidFill>
                  <a:srgbClr val="3B687F"/>
                </a:solidFill>
                <a:ea typeface="Times New Roman" pitchFamily="18" charset="0"/>
                <a:cs typeface="Times New Roman" pitchFamily="18" charset="0"/>
              </a:rPr>
              <a:t>Stand: </a:t>
            </a:r>
            <a:endParaRPr lang="de-DE" altLang="de-DE" sz="1000" dirty="0">
              <a:solidFill>
                <a:sysClr val="windowText" lastClr="000000"/>
              </a:solidFill>
              <a:cs typeface="Arial" pitchFamily="34" charset="0"/>
            </a:endParaRPr>
          </a:p>
          <a:p>
            <a:pPr algn="l" eaLnBrk="0" fontAlgn="base" hangingPunct="0">
              <a:spcBef>
                <a:spcPct val="0"/>
              </a:spcBef>
              <a:spcAft>
                <a:spcPct val="0"/>
              </a:spcAft>
              <a:defRPr/>
            </a:pPr>
            <a:r>
              <a:rPr lang="de-DE" altLang="de-DE" sz="1000" dirty="0">
                <a:solidFill>
                  <a:sysClr val="windowText" lastClr="000000"/>
                </a:solidFill>
                <a:ea typeface="Times New Roman" pitchFamily="18" charset="0"/>
                <a:cs typeface="Times New Roman" pitchFamily="18" charset="0"/>
              </a:rPr>
              <a:t>November 2021</a:t>
            </a:r>
          </a:p>
          <a:p>
            <a:pPr algn="l" eaLnBrk="0" fontAlgn="base" hangingPunct="0">
              <a:spcBef>
                <a:spcPct val="0"/>
              </a:spcBef>
              <a:spcAft>
                <a:spcPct val="0"/>
              </a:spcAft>
              <a:defRPr/>
            </a:pPr>
            <a:endParaRPr lang="de-DE" altLang="de-DE" sz="1000" dirty="0">
              <a:solidFill>
                <a:srgbClr val="3B687F"/>
              </a:solidFill>
              <a:ea typeface="Times New Roman" pitchFamily="18" charset="0"/>
              <a:cs typeface="Times New Roman" pitchFamily="18" charset="0"/>
            </a:endParaRPr>
          </a:p>
          <a:p>
            <a:pPr algn="l" eaLnBrk="0" fontAlgn="base" hangingPunct="0">
              <a:spcBef>
                <a:spcPct val="0"/>
              </a:spcBef>
              <a:spcAft>
                <a:spcPct val="0"/>
              </a:spcAft>
              <a:defRPr/>
            </a:pPr>
            <a:r>
              <a:rPr lang="de-DE" altLang="de-DE" sz="1000" dirty="0">
                <a:solidFill>
                  <a:srgbClr val="3B687F"/>
                </a:solidFill>
                <a:ea typeface="Times New Roman" pitchFamily="18" charset="0"/>
                <a:cs typeface="Times New Roman" pitchFamily="18" charset="0"/>
              </a:rPr>
              <a:t>Copyright:</a:t>
            </a:r>
          </a:p>
          <a:p>
            <a:pPr algn="l" eaLnBrk="0" fontAlgn="base" hangingPunct="0">
              <a:spcBef>
                <a:spcPct val="0"/>
              </a:spcBef>
              <a:spcAft>
                <a:spcPct val="0"/>
              </a:spcAft>
              <a:defRPr/>
            </a:pPr>
            <a:r>
              <a:rPr lang="de-DE" altLang="de-DE" sz="1000" dirty="0">
                <a:solidFill>
                  <a:sysClr val="windowText" lastClr="000000"/>
                </a:solidFill>
                <a:cs typeface="Times New Roman" pitchFamily="18" charset="0"/>
              </a:rPr>
              <a:t>Bayerisches Landesamt für Umwelt (LfU)</a:t>
            </a:r>
          </a:p>
          <a:p>
            <a:pPr algn="l" eaLnBrk="0" fontAlgn="base" hangingPunct="0">
              <a:spcBef>
                <a:spcPct val="0"/>
              </a:spcBef>
              <a:spcAft>
                <a:spcPct val="0"/>
              </a:spcAft>
            </a:pPr>
            <a:r>
              <a:rPr lang="de-DE" sz="1000" dirty="0">
                <a:solidFill>
                  <a:srgbClr val="000000"/>
                </a:solidFill>
              </a:rPr>
              <a:t> </a:t>
            </a:r>
          </a:p>
          <a:p>
            <a:pPr eaLnBrk="0" fontAlgn="base" hangingPunct="0">
              <a:spcBef>
                <a:spcPct val="0"/>
              </a:spcBef>
              <a:spcAft>
                <a:spcPct val="0"/>
              </a:spcAft>
              <a:defRPr/>
            </a:pPr>
            <a:endParaRPr lang="de-DE" altLang="de-DE" sz="1000" dirty="0">
              <a:solidFill>
                <a:sysClr val="windowText" lastClr="000000"/>
              </a:solidFill>
              <a:cs typeface="Times New Roman" pitchFamily="18" charset="0"/>
            </a:endParaRPr>
          </a:p>
        </p:txBody>
      </p:sp>
      <p:pic>
        <p:nvPicPr>
          <p:cNvPr id="6" name="Grafik 5">
            <a:extLst>
              <a:ext uri="{FF2B5EF4-FFF2-40B4-BE49-F238E27FC236}">
                <a16:creationId xmlns:a16="http://schemas.microsoft.com/office/drawing/2014/main" id="{AFD26058-EB67-4862-B608-53F07A6F64EC}"/>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703512" y="6237312"/>
            <a:ext cx="1446227" cy="406027"/>
          </a:xfrm>
          <a:prstGeom prst="rect">
            <a:avLst/>
          </a:prstGeom>
        </p:spPr>
      </p:pic>
    </p:spTree>
    <p:extLst>
      <p:ext uri="{BB962C8B-B14F-4D97-AF65-F5344CB8AC3E}">
        <p14:creationId xmlns:p14="http://schemas.microsoft.com/office/powerpoint/2010/main" val="23792732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B16CDE3-E19B-4D05-AFAF-4077F1218462}"/>
              </a:ext>
            </a:extLst>
          </p:cNvPr>
          <p:cNvSpPr>
            <a:spLocks noGrp="1"/>
          </p:cNvSpPr>
          <p:nvPr>
            <p:ph type="title"/>
          </p:nvPr>
        </p:nvSpPr>
        <p:spPr/>
        <p:txBody>
          <a:bodyPr/>
          <a:lstStyle/>
          <a:p>
            <a:r>
              <a:rPr lang="de-DE" dirty="0"/>
              <a:t>Kategorien von Umweltrisiken</a:t>
            </a:r>
          </a:p>
        </p:txBody>
      </p:sp>
      <p:sp>
        <p:nvSpPr>
          <p:cNvPr id="7" name="Foliennummernplatzhalter 6">
            <a:extLst>
              <a:ext uri="{FF2B5EF4-FFF2-40B4-BE49-F238E27FC236}">
                <a16:creationId xmlns:a16="http://schemas.microsoft.com/office/drawing/2014/main" id="{463BA482-6EEE-4A91-A36C-7A47376A452D}"/>
              </a:ext>
            </a:extLst>
          </p:cNvPr>
          <p:cNvSpPr>
            <a:spLocks noGrp="1"/>
          </p:cNvSpPr>
          <p:nvPr>
            <p:ph type="sldNum" sz="quarter" idx="4"/>
          </p:nvPr>
        </p:nvSpPr>
        <p:spPr/>
        <p:txBody>
          <a:bodyPr/>
          <a:lstStyle/>
          <a:p>
            <a:pPr defTabSz="914354"/>
            <a:fld id="{894680D0-7A83-433A-9719-C4143F27F647}" type="slidenum">
              <a:rPr lang="de-DE">
                <a:cs typeface="Arial" charset="0"/>
              </a:rPr>
              <a:pPr defTabSz="914354"/>
              <a:t>4</a:t>
            </a:fld>
            <a:endParaRPr lang="de-DE" dirty="0">
              <a:cs typeface="Arial" charset="0"/>
            </a:endParaRPr>
          </a:p>
        </p:txBody>
      </p:sp>
      <p:graphicFrame>
        <p:nvGraphicFramePr>
          <p:cNvPr id="4" name="Tabelle 10">
            <a:extLst>
              <a:ext uri="{FF2B5EF4-FFF2-40B4-BE49-F238E27FC236}">
                <a16:creationId xmlns:a16="http://schemas.microsoft.com/office/drawing/2014/main" id="{22A6B23F-78BB-4319-8BF7-27E5F29A2E05}"/>
              </a:ext>
            </a:extLst>
          </p:cNvPr>
          <p:cNvGraphicFramePr>
            <a:graphicFrameLocks noGrp="1"/>
          </p:cNvGraphicFramePr>
          <p:nvPr>
            <p:extLst>
              <p:ext uri="{D42A27DB-BD31-4B8C-83A1-F6EECF244321}">
                <p14:modId xmlns:p14="http://schemas.microsoft.com/office/powerpoint/2010/main" val="2392216203"/>
              </p:ext>
            </p:extLst>
          </p:nvPr>
        </p:nvGraphicFramePr>
        <p:xfrm>
          <a:off x="648001" y="2741510"/>
          <a:ext cx="10848602" cy="3504570"/>
        </p:xfrm>
        <a:graphic>
          <a:graphicData uri="http://schemas.openxmlformats.org/drawingml/2006/table">
            <a:tbl>
              <a:tblPr firstRow="1" bandRow="1">
                <a:effectLst>
                  <a:outerShdw blurRad="50800" dist="38100" dir="2700000" algn="tl" rotWithShape="0">
                    <a:prstClr val="black">
                      <a:alpha val="40000"/>
                    </a:prstClr>
                  </a:outerShdw>
                </a:effectLst>
                <a:tableStyleId>{69C7853C-536D-4A76-A0AE-DD22124D55A5}</a:tableStyleId>
              </a:tblPr>
              <a:tblGrid>
                <a:gridCol w="634795">
                  <a:extLst>
                    <a:ext uri="{9D8B030D-6E8A-4147-A177-3AD203B41FA5}">
                      <a16:colId xmlns:a16="http://schemas.microsoft.com/office/drawing/2014/main" val="3801417040"/>
                    </a:ext>
                  </a:extLst>
                </a:gridCol>
                <a:gridCol w="3085015">
                  <a:extLst>
                    <a:ext uri="{9D8B030D-6E8A-4147-A177-3AD203B41FA5}">
                      <a16:colId xmlns:a16="http://schemas.microsoft.com/office/drawing/2014/main" val="3265842626"/>
                    </a:ext>
                  </a:extLst>
                </a:gridCol>
                <a:gridCol w="7128792">
                  <a:extLst>
                    <a:ext uri="{9D8B030D-6E8A-4147-A177-3AD203B41FA5}">
                      <a16:colId xmlns:a16="http://schemas.microsoft.com/office/drawing/2014/main" val="1296541522"/>
                    </a:ext>
                  </a:extLst>
                </a:gridCol>
              </a:tblGrid>
              <a:tr h="274320">
                <a:tc gridSpan="2">
                  <a:txBody>
                    <a:bodyPr/>
                    <a:lstStyle/>
                    <a:p>
                      <a:r>
                        <a:rPr lang="de-DE" sz="1200" b="1" u="none" dirty="0">
                          <a:solidFill>
                            <a:schemeClr val="bg1"/>
                          </a:solidFill>
                        </a:rPr>
                        <a:t>Umweltaspekt</a:t>
                      </a:r>
                    </a:p>
                  </a:txBody>
                  <a:tcPr>
                    <a:lnR w="12700" cap="flat" cmpd="sng" algn="ctr">
                      <a:solidFill>
                        <a:srgbClr val="5C8395"/>
                      </a:solidFill>
                      <a:prstDash val="solid"/>
                      <a:round/>
                      <a:headEnd type="none" w="med" len="med"/>
                      <a:tailEnd type="none" w="med" len="med"/>
                    </a:lnR>
                    <a:lnB w="12700" cap="flat" cmpd="sng" algn="ctr">
                      <a:solidFill>
                        <a:srgbClr val="5C8395"/>
                      </a:solidFill>
                      <a:prstDash val="solid"/>
                      <a:round/>
                      <a:headEnd type="none" w="med" len="med"/>
                      <a:tailEnd type="none" w="med" len="med"/>
                    </a:lnB>
                    <a:solidFill>
                      <a:srgbClr val="5C8395"/>
                    </a:solidFill>
                  </a:tcPr>
                </a:tc>
                <a:tc hMerge="1">
                  <a:txBody>
                    <a:bodyPr/>
                    <a:lstStyle/>
                    <a:p>
                      <a:endParaRPr lang="de-DE" sz="1200" b="1" u="none" dirty="0">
                        <a:solidFill>
                          <a:schemeClr val="bg1"/>
                        </a:solidFill>
                      </a:endParaRPr>
                    </a:p>
                  </a:txBody>
                  <a:tcPr>
                    <a:lnL w="12700" cap="flat" cmpd="sng" algn="ctr">
                      <a:solidFill>
                        <a:srgbClr val="5C8395"/>
                      </a:solidFill>
                      <a:prstDash val="solid"/>
                      <a:round/>
                      <a:headEnd type="none" w="med" len="med"/>
                      <a:tailEnd type="none" w="med" len="med"/>
                    </a:lnL>
                    <a:lnR w="12700" cap="flat" cmpd="sng" algn="ctr">
                      <a:solidFill>
                        <a:srgbClr val="5C8395"/>
                      </a:solidFill>
                      <a:prstDash val="solid"/>
                      <a:round/>
                      <a:headEnd type="none" w="med" len="med"/>
                      <a:tailEnd type="none" w="med" len="med"/>
                    </a:lnR>
                    <a:lnB w="12700" cap="flat" cmpd="sng" algn="ctr">
                      <a:solidFill>
                        <a:srgbClr val="5C8395"/>
                      </a:solidFill>
                      <a:prstDash val="solid"/>
                      <a:round/>
                      <a:headEnd type="none" w="med" len="med"/>
                      <a:tailEnd type="none" w="med" len="med"/>
                    </a:lnB>
                    <a:solidFill>
                      <a:srgbClr val="5C8395"/>
                    </a:solidFill>
                  </a:tcPr>
                </a:tc>
                <a:tc>
                  <a:txBody>
                    <a:bodyPr/>
                    <a:lstStyle/>
                    <a:p>
                      <a:r>
                        <a:rPr lang="de-DE" sz="1200" u="none" dirty="0">
                          <a:solidFill>
                            <a:schemeClr val="bg1"/>
                          </a:solidFill>
                        </a:rPr>
                        <a:t>Beispiele für potentielle Risiken</a:t>
                      </a:r>
                    </a:p>
                  </a:txBody>
                  <a:tcPr>
                    <a:lnL w="12700" cap="flat" cmpd="sng" algn="ctr">
                      <a:solidFill>
                        <a:srgbClr val="5C8395"/>
                      </a:solidFill>
                      <a:prstDash val="solid"/>
                      <a:round/>
                      <a:headEnd type="none" w="med" len="med"/>
                      <a:tailEnd type="none" w="med" len="med"/>
                    </a:lnL>
                    <a:lnB w="12700" cap="flat" cmpd="sng" algn="ctr">
                      <a:solidFill>
                        <a:srgbClr val="5C8395"/>
                      </a:solidFill>
                      <a:prstDash val="solid"/>
                      <a:round/>
                      <a:headEnd type="none" w="med" len="med"/>
                      <a:tailEnd type="none" w="med" len="med"/>
                    </a:lnB>
                    <a:solidFill>
                      <a:srgbClr val="5C8395"/>
                    </a:solidFill>
                  </a:tcPr>
                </a:tc>
                <a:extLst>
                  <a:ext uri="{0D108BD9-81ED-4DB2-BD59-A6C34878D82A}">
                    <a16:rowId xmlns:a16="http://schemas.microsoft.com/office/drawing/2014/main" val="1571184168"/>
                  </a:ext>
                </a:extLst>
              </a:tr>
              <a:tr h="45569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de-DE" sz="1200" dirty="0">
                        <a:solidFill>
                          <a:schemeClr val="dk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5C8395"/>
                      </a:solidFill>
                      <a:prstDash val="solid"/>
                      <a:round/>
                      <a:headEnd type="none" w="med" len="med"/>
                      <a:tailEnd type="none" w="med" len="med"/>
                    </a:lnT>
                    <a:lnB w="12700" cap="flat" cmpd="sng" algn="ctr">
                      <a:solidFill>
                        <a:srgbClr val="5C8395"/>
                      </a:solidFill>
                      <a:prstDash val="solid"/>
                      <a:round/>
                      <a:headEnd type="none" w="med" len="med"/>
                      <a:tailEnd type="none" w="med" len="med"/>
                    </a:lnB>
                    <a:solidFill>
                      <a:srgbClr val="DEE5EA"/>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1200" dirty="0">
                          <a:solidFill>
                            <a:schemeClr val="dk1"/>
                          </a:solidFill>
                        </a:rPr>
                        <a:t>Emissionen in die Atmosphäre </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5C8395"/>
                      </a:solidFill>
                      <a:prstDash val="solid"/>
                      <a:round/>
                      <a:headEnd type="none" w="med" len="med"/>
                      <a:tailEnd type="none" w="med" len="med"/>
                    </a:lnT>
                    <a:lnB w="12700" cap="flat" cmpd="sng" algn="ctr">
                      <a:solidFill>
                        <a:srgbClr val="5C8395"/>
                      </a:solidFill>
                      <a:prstDash val="solid"/>
                      <a:round/>
                      <a:headEnd type="none" w="med" len="med"/>
                      <a:tailEnd type="none" w="med" len="med"/>
                    </a:lnB>
                    <a:solidFill>
                      <a:srgbClr val="DEE5EA"/>
                    </a:solidFill>
                  </a:tcPr>
                </a:tc>
                <a:tc>
                  <a:txBody>
                    <a:bodyPr/>
                    <a:lstStyle/>
                    <a:p>
                      <a:r>
                        <a:rPr lang="de-DE" sz="1200" dirty="0"/>
                        <a:t>Extremwetterereignisse wie Hitzewellen und Stürme aufgrund des fortschreitenden Klimawandels, Umweltschäden, CO</a:t>
                      </a:r>
                      <a:r>
                        <a:rPr lang="de-DE" sz="1200" baseline="-25000" dirty="0"/>
                        <a:t>2</a:t>
                      </a:r>
                      <a:r>
                        <a:rPr lang="de-DE" sz="1200" dirty="0"/>
                        <a:t>-Bepreisung, Anforderungen des Marktes, u. a. CDP Reporting</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5C8395"/>
                      </a:solidFill>
                      <a:prstDash val="solid"/>
                      <a:round/>
                      <a:headEnd type="none" w="med" len="med"/>
                      <a:tailEnd type="none" w="med" len="med"/>
                    </a:lnT>
                    <a:lnB w="12700" cap="flat" cmpd="sng" algn="ctr">
                      <a:solidFill>
                        <a:srgbClr val="5C8395"/>
                      </a:solidFill>
                      <a:prstDash val="solid"/>
                      <a:round/>
                      <a:headEnd type="none" w="med" len="med"/>
                      <a:tailEnd type="none" w="med" len="med"/>
                    </a:lnB>
                    <a:noFill/>
                  </a:tcPr>
                </a:tc>
                <a:extLst>
                  <a:ext uri="{0D108BD9-81ED-4DB2-BD59-A6C34878D82A}">
                    <a16:rowId xmlns:a16="http://schemas.microsoft.com/office/drawing/2014/main" val="728832681"/>
                  </a:ext>
                </a:extLst>
              </a:tr>
              <a:tr h="46002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de-DE" sz="12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5C8395"/>
                      </a:solidFill>
                      <a:prstDash val="solid"/>
                      <a:round/>
                      <a:headEnd type="none" w="med" len="med"/>
                      <a:tailEnd type="none" w="med" len="med"/>
                    </a:lnT>
                    <a:lnB w="12700" cap="flat" cmpd="sng" algn="ctr">
                      <a:solidFill>
                        <a:srgbClr val="5C8395"/>
                      </a:solidFill>
                      <a:prstDash val="solid"/>
                      <a:round/>
                      <a:headEnd type="none" w="med" len="med"/>
                      <a:tailEnd type="none" w="med" len="med"/>
                    </a:lnB>
                    <a:solidFill>
                      <a:srgbClr val="DEE5EA"/>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1200" dirty="0"/>
                        <a:t>Nutzung von natürlichen Ressourcen (Energie, Wasser, Rohstoffe)</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5C8395"/>
                      </a:solidFill>
                      <a:prstDash val="solid"/>
                      <a:round/>
                      <a:headEnd type="none" w="med" len="med"/>
                      <a:tailEnd type="none" w="med" len="med"/>
                    </a:lnT>
                    <a:lnB w="12700" cap="flat" cmpd="sng" algn="ctr">
                      <a:solidFill>
                        <a:srgbClr val="5C8395"/>
                      </a:solidFill>
                      <a:prstDash val="solid"/>
                      <a:round/>
                      <a:headEnd type="none" w="med" len="med"/>
                      <a:tailEnd type="none" w="med" len="med"/>
                    </a:lnB>
                    <a:solidFill>
                      <a:srgbClr val="DEE5EA"/>
                    </a:solidFill>
                  </a:tcPr>
                </a:tc>
                <a:tc>
                  <a:txBody>
                    <a:bodyPr/>
                    <a:lstStyle/>
                    <a:p>
                      <a:r>
                        <a:rPr lang="de-DE" sz="1200" dirty="0"/>
                        <a:t>Stromausfall, Wasserknappheit, Rohstoffverknappung, Biodiversitätsverlust, Störungen in der Lieferkette, steigende Anforderungen von Gesetzgeber und Kunden (Sorgfaltspflichten)</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5C8395"/>
                      </a:solidFill>
                      <a:prstDash val="solid"/>
                      <a:round/>
                      <a:headEnd type="none" w="med" len="med"/>
                      <a:tailEnd type="none" w="med" len="med"/>
                    </a:lnT>
                    <a:lnB w="12700" cap="flat" cmpd="sng" algn="ctr">
                      <a:solidFill>
                        <a:srgbClr val="5C8395"/>
                      </a:solidFill>
                      <a:prstDash val="solid"/>
                      <a:round/>
                      <a:headEnd type="none" w="med" len="med"/>
                      <a:tailEnd type="none" w="med" len="med"/>
                    </a:lnB>
                    <a:noFill/>
                  </a:tcPr>
                </a:tc>
                <a:extLst>
                  <a:ext uri="{0D108BD9-81ED-4DB2-BD59-A6C34878D82A}">
                    <a16:rowId xmlns:a16="http://schemas.microsoft.com/office/drawing/2014/main" val="1521471653"/>
                  </a:ext>
                </a:extLst>
              </a:tr>
              <a:tr h="4572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de-DE" sz="12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5C8395"/>
                      </a:solidFill>
                      <a:prstDash val="solid"/>
                      <a:round/>
                      <a:headEnd type="none" w="med" len="med"/>
                      <a:tailEnd type="none" w="med" len="med"/>
                    </a:lnT>
                    <a:lnB w="12700" cap="flat" cmpd="sng" algn="ctr">
                      <a:solidFill>
                        <a:srgbClr val="5C8395"/>
                      </a:solidFill>
                      <a:prstDash val="solid"/>
                      <a:round/>
                      <a:headEnd type="none" w="med" len="med"/>
                      <a:tailEnd type="none" w="med" len="med"/>
                    </a:lnB>
                    <a:solidFill>
                      <a:srgbClr val="DEE5EA"/>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1200" dirty="0">
                          <a:solidFill>
                            <a:schemeClr val="dk1"/>
                          </a:solidFill>
                        </a:rPr>
                        <a:t>Ein- und Ableitungen in Gewässer; </a:t>
                      </a:r>
                      <a:r>
                        <a:rPr lang="de-DE" sz="1200" dirty="0"/>
                        <a:t>Abfälle, insbesondere gefährliche Abfälle</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5C8395"/>
                      </a:solidFill>
                      <a:prstDash val="solid"/>
                      <a:round/>
                      <a:headEnd type="none" w="med" len="med"/>
                      <a:tailEnd type="none" w="med" len="med"/>
                    </a:lnT>
                    <a:lnB w="12700" cap="flat" cmpd="sng" algn="ctr">
                      <a:solidFill>
                        <a:srgbClr val="5C8395"/>
                      </a:solidFill>
                      <a:prstDash val="solid"/>
                      <a:round/>
                      <a:headEnd type="none" w="med" len="med"/>
                      <a:tailEnd type="none" w="med" len="med"/>
                    </a:lnB>
                    <a:solidFill>
                      <a:srgbClr val="DEE5EA"/>
                    </a:solidFill>
                  </a:tcPr>
                </a:tc>
                <a:tc>
                  <a:txBody>
                    <a:bodyPr/>
                    <a:lstStyle/>
                    <a:p>
                      <a:r>
                        <a:rPr lang="de-DE" sz="1200" dirty="0"/>
                        <a:t>Umweltschäden, zunehmende und komplexere gesetzliche Vorlagen, Kosten für fachgerechte Entsorgung, Imagerisiken</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5C8395"/>
                      </a:solidFill>
                      <a:prstDash val="solid"/>
                      <a:round/>
                      <a:headEnd type="none" w="med" len="med"/>
                      <a:tailEnd type="none" w="med" len="med"/>
                    </a:lnT>
                    <a:lnB w="12700" cap="flat" cmpd="sng" algn="ctr">
                      <a:solidFill>
                        <a:srgbClr val="5C8395"/>
                      </a:solidFill>
                      <a:prstDash val="solid"/>
                      <a:round/>
                      <a:headEnd type="none" w="med" len="med"/>
                      <a:tailEnd type="none" w="med" len="med"/>
                    </a:lnB>
                    <a:noFill/>
                  </a:tcPr>
                </a:tc>
                <a:extLst>
                  <a:ext uri="{0D108BD9-81ED-4DB2-BD59-A6C34878D82A}">
                    <a16:rowId xmlns:a16="http://schemas.microsoft.com/office/drawing/2014/main" val="1368891010"/>
                  </a:ext>
                </a:extLst>
              </a:tr>
              <a:tr h="4572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de-DE" sz="12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5C8395"/>
                      </a:solidFill>
                      <a:prstDash val="solid"/>
                      <a:round/>
                      <a:headEnd type="none" w="med" len="med"/>
                      <a:tailEnd type="none" w="med" len="med"/>
                    </a:lnT>
                    <a:lnB w="12700" cap="flat" cmpd="sng" algn="ctr">
                      <a:solidFill>
                        <a:srgbClr val="5C8395"/>
                      </a:solidFill>
                      <a:prstDash val="solid"/>
                      <a:round/>
                      <a:headEnd type="none" w="med" len="med"/>
                      <a:tailEnd type="none" w="med" len="med"/>
                    </a:lnB>
                    <a:solidFill>
                      <a:srgbClr val="DEE5EA"/>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1200" dirty="0"/>
                        <a:t>Lokale Phänomene (Lärm, Bodenkontaminierung, Strahlung)</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5C8395"/>
                      </a:solidFill>
                      <a:prstDash val="solid"/>
                      <a:round/>
                      <a:headEnd type="none" w="med" len="med"/>
                      <a:tailEnd type="none" w="med" len="med"/>
                    </a:lnT>
                    <a:lnB w="12700" cap="flat" cmpd="sng" algn="ctr">
                      <a:solidFill>
                        <a:srgbClr val="5C8395"/>
                      </a:solidFill>
                      <a:prstDash val="solid"/>
                      <a:round/>
                      <a:headEnd type="none" w="med" len="med"/>
                      <a:tailEnd type="none" w="med" len="med"/>
                    </a:lnB>
                    <a:solidFill>
                      <a:srgbClr val="DEE5EA"/>
                    </a:solidFill>
                  </a:tcPr>
                </a:tc>
                <a:tc>
                  <a:txBody>
                    <a:bodyPr/>
                    <a:lstStyle/>
                    <a:p>
                      <a:r>
                        <a:rPr lang="de-DE" sz="1200" dirty="0"/>
                        <a:t>Kosten für Vorsorge u. a. von Brandabwehr, Schäden durch Erschütterungen, Beschwerden lokaler Interessensgruppen, negative Veränderung des Landschaftsbildes</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5C8395"/>
                      </a:solidFill>
                      <a:prstDash val="solid"/>
                      <a:round/>
                      <a:headEnd type="none" w="med" len="med"/>
                      <a:tailEnd type="none" w="med" len="med"/>
                    </a:lnT>
                    <a:lnB w="12700" cap="flat" cmpd="sng" algn="ctr">
                      <a:solidFill>
                        <a:srgbClr val="5C8395"/>
                      </a:solidFill>
                      <a:prstDash val="solid"/>
                      <a:round/>
                      <a:headEnd type="none" w="med" len="med"/>
                      <a:tailEnd type="none" w="med" len="med"/>
                    </a:lnB>
                    <a:noFill/>
                  </a:tcPr>
                </a:tc>
                <a:extLst>
                  <a:ext uri="{0D108BD9-81ED-4DB2-BD59-A6C34878D82A}">
                    <a16:rowId xmlns:a16="http://schemas.microsoft.com/office/drawing/2014/main" val="3573531506"/>
                  </a:ext>
                </a:extLst>
              </a:tr>
              <a:tr h="4572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de-DE" sz="12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5C8395"/>
                      </a:solidFill>
                      <a:prstDash val="solid"/>
                      <a:round/>
                      <a:headEnd type="none" w="med" len="med"/>
                      <a:tailEnd type="none" w="med" len="med"/>
                    </a:lnT>
                    <a:lnB w="12700" cap="flat" cmpd="sng" algn="ctr">
                      <a:solidFill>
                        <a:srgbClr val="5C8395"/>
                      </a:solidFill>
                      <a:prstDash val="solid"/>
                      <a:round/>
                      <a:headEnd type="none" w="med" len="med"/>
                      <a:tailEnd type="none" w="med" len="med"/>
                    </a:lnB>
                    <a:solidFill>
                      <a:srgbClr val="DEE5EA"/>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1200" dirty="0">
                          <a:latin typeface="+mn-lt"/>
                          <a:ea typeface="+mn-ea"/>
                        </a:rPr>
                        <a:t>Produktlebenszyklus-bezogene Aspekte, Produktdesign</a:t>
                      </a:r>
                      <a:endParaRPr lang="de-DE" sz="12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5C8395"/>
                      </a:solidFill>
                      <a:prstDash val="solid"/>
                      <a:round/>
                      <a:headEnd type="none" w="med" len="med"/>
                      <a:tailEnd type="none" w="med" len="med"/>
                    </a:lnT>
                    <a:lnB w="12700" cap="flat" cmpd="sng" algn="ctr">
                      <a:solidFill>
                        <a:srgbClr val="5C8395"/>
                      </a:solidFill>
                      <a:prstDash val="solid"/>
                      <a:round/>
                      <a:headEnd type="none" w="med" len="med"/>
                      <a:tailEnd type="none" w="med" len="med"/>
                    </a:lnB>
                    <a:solidFill>
                      <a:srgbClr val="DEE5EA"/>
                    </a:solidFill>
                  </a:tcPr>
                </a:tc>
                <a:tc>
                  <a:txBody>
                    <a:bodyPr/>
                    <a:lstStyle/>
                    <a:p>
                      <a:r>
                        <a:rPr lang="de-DE" sz="1200" dirty="0"/>
                        <a:t>Steigende gesetzliche Anforderungen aus der Ökodesign-Richtlinie zu Zerlegbarkeit und Reparierbarkeit, Aufwand für Prozessänderungen z.B. im Produktdesign</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5C8395"/>
                      </a:solidFill>
                      <a:prstDash val="solid"/>
                      <a:round/>
                      <a:headEnd type="none" w="med" len="med"/>
                      <a:tailEnd type="none" w="med" len="med"/>
                    </a:lnT>
                    <a:lnB w="12700" cap="flat" cmpd="sng" algn="ctr">
                      <a:solidFill>
                        <a:srgbClr val="5C8395"/>
                      </a:solidFill>
                      <a:prstDash val="solid"/>
                      <a:round/>
                      <a:headEnd type="none" w="med" len="med"/>
                      <a:tailEnd type="none" w="med" len="med"/>
                    </a:lnB>
                    <a:noFill/>
                  </a:tcPr>
                </a:tc>
                <a:extLst>
                  <a:ext uri="{0D108BD9-81ED-4DB2-BD59-A6C34878D82A}">
                    <a16:rowId xmlns:a16="http://schemas.microsoft.com/office/drawing/2014/main" val="134607979"/>
                  </a:ext>
                </a:extLst>
              </a:tr>
              <a:tr h="38859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de-DE" sz="12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5C8395"/>
                      </a:solidFill>
                      <a:prstDash val="solid"/>
                      <a:round/>
                      <a:headEnd type="none" w="med" len="med"/>
                      <a:tailEnd type="none" w="med" len="med"/>
                    </a:lnT>
                    <a:lnB w="12700" cap="flat" cmpd="sng" algn="ctr">
                      <a:solidFill>
                        <a:srgbClr val="5C8395"/>
                      </a:solidFill>
                      <a:prstDash val="solid"/>
                      <a:round/>
                      <a:headEnd type="none" w="med" len="med"/>
                      <a:tailEnd type="none" w="med" len="med"/>
                    </a:lnB>
                    <a:solidFill>
                      <a:srgbClr val="DEE5EA"/>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1200" dirty="0"/>
                        <a:t>Kapitalinvestitionen, Kreditvergabe</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5C8395"/>
                      </a:solidFill>
                      <a:prstDash val="solid"/>
                      <a:round/>
                      <a:headEnd type="none" w="med" len="med"/>
                      <a:tailEnd type="none" w="med" len="med"/>
                    </a:lnT>
                    <a:lnB w="12700" cap="flat" cmpd="sng" algn="ctr">
                      <a:solidFill>
                        <a:srgbClr val="5C8395"/>
                      </a:solidFill>
                      <a:prstDash val="solid"/>
                      <a:round/>
                      <a:headEnd type="none" w="med" len="med"/>
                      <a:tailEnd type="none" w="med" len="med"/>
                    </a:lnB>
                    <a:solidFill>
                      <a:srgbClr val="DEE5EA"/>
                    </a:solidFill>
                  </a:tcPr>
                </a:tc>
                <a:tc>
                  <a:txBody>
                    <a:bodyPr/>
                    <a:lstStyle/>
                    <a:p>
                      <a:r>
                        <a:rPr lang="de-DE" sz="1200" dirty="0"/>
                        <a:t>Höhere Kosten, steigende Erwartungshaltung der Investoren, gesetzliche Anforderungen z.B. aus der EU-Taxonomie</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5C8395"/>
                      </a:solidFill>
                      <a:prstDash val="solid"/>
                      <a:round/>
                      <a:headEnd type="none" w="med" len="med"/>
                      <a:tailEnd type="none" w="med" len="med"/>
                    </a:lnT>
                    <a:lnB w="12700" cap="flat" cmpd="sng" algn="ctr">
                      <a:solidFill>
                        <a:srgbClr val="5C8395"/>
                      </a:solidFill>
                      <a:prstDash val="solid"/>
                      <a:round/>
                      <a:headEnd type="none" w="med" len="med"/>
                      <a:tailEnd type="none" w="med" len="med"/>
                    </a:lnB>
                    <a:noFill/>
                  </a:tcPr>
                </a:tc>
                <a:extLst>
                  <a:ext uri="{0D108BD9-81ED-4DB2-BD59-A6C34878D82A}">
                    <a16:rowId xmlns:a16="http://schemas.microsoft.com/office/drawing/2014/main" val="1934303"/>
                  </a:ext>
                </a:extLst>
              </a:tr>
              <a:tr h="48422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de-DE" sz="12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5C8395"/>
                      </a:solidFill>
                      <a:prstDash val="solid"/>
                      <a:round/>
                      <a:headEnd type="none" w="med" len="med"/>
                      <a:tailEnd type="none" w="med" len="med"/>
                    </a:lnT>
                    <a:lnB w="12700" cap="flat" cmpd="sng" algn="ctr">
                      <a:noFill/>
                      <a:prstDash val="solid"/>
                      <a:round/>
                      <a:headEnd type="none" w="med" len="med"/>
                      <a:tailEnd type="none" w="med" len="med"/>
                    </a:lnB>
                    <a:solidFill>
                      <a:srgbClr val="DEE5EA"/>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1200" dirty="0">
                          <a:latin typeface="+mn-lt"/>
                          <a:ea typeface="+mn-ea"/>
                        </a:rPr>
                        <a:t>Umweltleistung und Umweltverhalten von Stakeholdern</a:t>
                      </a:r>
                      <a:endParaRPr lang="de-DE" sz="12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5C8395"/>
                      </a:solidFill>
                      <a:prstDash val="solid"/>
                      <a:round/>
                      <a:headEnd type="none" w="med" len="med"/>
                      <a:tailEnd type="none" w="med" len="med"/>
                    </a:lnT>
                    <a:lnB w="12700" cap="flat" cmpd="sng" algn="ctr">
                      <a:noFill/>
                      <a:prstDash val="solid"/>
                      <a:round/>
                      <a:headEnd type="none" w="med" len="med"/>
                      <a:tailEnd type="none" w="med" len="med"/>
                    </a:lnB>
                    <a:solidFill>
                      <a:srgbClr val="DEE5EA"/>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1200" dirty="0"/>
                        <a:t>Erhöhter Schulungsbedarf und Kommunikationsaufwand mit </a:t>
                      </a:r>
                      <a:r>
                        <a:rPr lang="de-DE" sz="1200" dirty="0">
                          <a:latin typeface="+mn-lt"/>
                          <a:ea typeface="+mn-ea"/>
                        </a:rPr>
                        <a:t>Interessensgruppen (Auftragnehmern, Mitarbeitenden, Lieferanten, Kunden), N</a:t>
                      </a:r>
                      <a:r>
                        <a:rPr lang="de-DE" sz="1200" dirty="0"/>
                        <a:t>achfrageschwankungen</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5C8395"/>
                      </a:solid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1590782221"/>
                  </a:ext>
                </a:extLst>
              </a:tr>
            </a:tbl>
          </a:graphicData>
        </a:graphic>
      </p:graphicFrame>
      <p:grpSp>
        <p:nvGrpSpPr>
          <p:cNvPr id="13" name="Group 7">
            <a:extLst>
              <a:ext uri="{FF2B5EF4-FFF2-40B4-BE49-F238E27FC236}">
                <a16:creationId xmlns:a16="http://schemas.microsoft.com/office/drawing/2014/main" id="{06268B15-64DF-4C5C-AD1C-0DBF6E043F20}"/>
              </a:ext>
            </a:extLst>
          </p:cNvPr>
          <p:cNvGrpSpPr/>
          <p:nvPr/>
        </p:nvGrpSpPr>
        <p:grpSpPr>
          <a:xfrm>
            <a:off x="9373175" y="997528"/>
            <a:ext cx="2160240" cy="1610386"/>
            <a:chOff x="4483580" y="1616538"/>
            <a:chExt cx="2079138" cy="1619935"/>
          </a:xfrm>
        </p:grpSpPr>
        <p:pic>
          <p:nvPicPr>
            <p:cNvPr id="14" name="Picture 5" descr="A screenshot of a video game&#10;&#10;Description automatically generated with medium confidence">
              <a:extLst>
                <a:ext uri="{FF2B5EF4-FFF2-40B4-BE49-F238E27FC236}">
                  <a16:creationId xmlns:a16="http://schemas.microsoft.com/office/drawing/2014/main" id="{B769A5A8-87D3-4ACB-9A57-BA75C0582F44}"/>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a:stretch/>
          </p:blipFill>
          <p:spPr>
            <a:xfrm>
              <a:off x="4483580" y="1616538"/>
              <a:ext cx="2079138" cy="1619935"/>
            </a:xfrm>
            <a:prstGeom prst="rect">
              <a:avLst/>
            </a:prstGeom>
          </p:spPr>
        </p:pic>
        <p:sp>
          <p:nvSpPr>
            <p:cNvPr id="15" name="TextBox 6">
              <a:extLst>
                <a:ext uri="{FF2B5EF4-FFF2-40B4-BE49-F238E27FC236}">
                  <a16:creationId xmlns:a16="http://schemas.microsoft.com/office/drawing/2014/main" id="{07A347C9-D6F0-45DC-9271-8FDD5324BF81}"/>
                </a:ext>
              </a:extLst>
            </p:cNvPr>
            <p:cNvSpPr txBox="1"/>
            <p:nvPr/>
          </p:nvSpPr>
          <p:spPr>
            <a:xfrm rot="21360120">
              <a:off x="4585967" y="1958278"/>
              <a:ext cx="1642516" cy="1095126"/>
            </a:xfrm>
            <a:prstGeom prst="rect">
              <a:avLst/>
            </a:prstGeom>
            <a:noFill/>
          </p:spPr>
          <p:txBody>
            <a:bodyPr wrap="square" rtlCol="0">
              <a:spAutoFit/>
            </a:bodyPr>
            <a:lstStyle/>
            <a:p>
              <a:pPr defTabSz="914354"/>
              <a:r>
                <a:rPr lang="de-DE" sz="1300" dirty="0">
                  <a:solidFill>
                    <a:srgbClr val="000000"/>
                  </a:solidFill>
                  <a:latin typeface="Arial"/>
                  <a:cs typeface="Arial" charset="0"/>
                </a:rPr>
                <a:t>Fokus Risiko: Denken Sie auch immer an die einhergehenden </a:t>
              </a:r>
              <a:r>
                <a:rPr lang="de-DE" sz="1300" b="1" dirty="0">
                  <a:solidFill>
                    <a:srgbClr val="000000"/>
                  </a:solidFill>
                  <a:latin typeface="Arial"/>
                  <a:cs typeface="Arial" charset="0"/>
                </a:rPr>
                <a:t>Chancen</a:t>
              </a:r>
              <a:r>
                <a:rPr lang="de-DE" sz="1300" dirty="0">
                  <a:solidFill>
                    <a:srgbClr val="000000"/>
                  </a:solidFill>
                  <a:latin typeface="Arial"/>
                  <a:cs typeface="Arial" charset="0"/>
                </a:rPr>
                <a:t>!</a:t>
              </a:r>
              <a:endParaRPr lang="en-AU" sz="1300" dirty="0">
                <a:solidFill>
                  <a:srgbClr val="000000"/>
                </a:solidFill>
                <a:latin typeface="Arial"/>
                <a:cs typeface="Arial" charset="0"/>
              </a:endParaRPr>
            </a:p>
          </p:txBody>
        </p:sp>
      </p:grpSp>
      <p:sp>
        <p:nvSpPr>
          <p:cNvPr id="12" name="Inhaltsplatzhalter 2">
            <a:extLst>
              <a:ext uri="{FF2B5EF4-FFF2-40B4-BE49-F238E27FC236}">
                <a16:creationId xmlns:a16="http://schemas.microsoft.com/office/drawing/2014/main" id="{E8541237-6A44-483F-A053-A94B03A45B6E}"/>
              </a:ext>
            </a:extLst>
          </p:cNvPr>
          <p:cNvSpPr txBox="1">
            <a:spLocks/>
          </p:cNvSpPr>
          <p:nvPr/>
        </p:nvSpPr>
        <p:spPr bwMode="auto">
          <a:xfrm>
            <a:off x="658585" y="2084851"/>
            <a:ext cx="8389744" cy="52306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0" tIns="60960" rIns="0" bIns="60960" numCol="1" anchor="t" anchorCtr="0" compatLnSpc="1">
            <a:prstTxWarp prst="textNoShape">
              <a:avLst/>
            </a:prstTxWarp>
          </a:bodyPr>
          <a:lstStyle>
            <a:lvl1pPr marL="145256" indent="-145256" algn="l" rtl="0" eaLnBrk="1" fontAlgn="base" hangingPunct="1">
              <a:lnSpc>
                <a:spcPts val="1200"/>
              </a:lnSpc>
              <a:spcBef>
                <a:spcPts val="600"/>
              </a:spcBef>
              <a:spcAft>
                <a:spcPct val="0"/>
              </a:spcAft>
              <a:buClr>
                <a:schemeClr val="tx1"/>
              </a:buClr>
              <a:buChar char="•"/>
              <a:defRPr sz="900">
                <a:solidFill>
                  <a:schemeClr val="tx1"/>
                </a:solidFill>
                <a:latin typeface="+mn-lt"/>
                <a:ea typeface="+mn-ea"/>
                <a:cs typeface="+mn-cs"/>
              </a:defRPr>
            </a:lvl1pPr>
            <a:lvl2pPr marL="428625" indent="-140494" algn="l" rtl="0" eaLnBrk="1" fontAlgn="base" hangingPunct="1">
              <a:lnSpc>
                <a:spcPts val="1200"/>
              </a:lnSpc>
              <a:spcBef>
                <a:spcPts val="600"/>
              </a:spcBef>
              <a:spcAft>
                <a:spcPct val="0"/>
              </a:spcAft>
              <a:buClr>
                <a:schemeClr val="tx1"/>
              </a:buClr>
              <a:buFont typeface="Arial" charset="0"/>
              <a:buChar char="–"/>
              <a:defRPr sz="900">
                <a:solidFill>
                  <a:schemeClr val="tx1"/>
                </a:solidFill>
                <a:latin typeface="+mn-lt"/>
                <a:ea typeface="+mn-ea"/>
              </a:defRPr>
            </a:lvl2pPr>
            <a:lvl3pPr marL="928688" indent="-141685" algn="l" rtl="0" eaLnBrk="1" fontAlgn="base" hangingPunct="1">
              <a:lnSpc>
                <a:spcPts val="1200"/>
              </a:lnSpc>
              <a:spcBef>
                <a:spcPts val="600"/>
              </a:spcBef>
              <a:spcAft>
                <a:spcPct val="0"/>
              </a:spcAft>
              <a:buClr>
                <a:schemeClr val="tx1"/>
              </a:buClr>
              <a:buChar char="•"/>
              <a:defRPr sz="900">
                <a:solidFill>
                  <a:schemeClr val="tx1"/>
                </a:solidFill>
                <a:latin typeface="+mn-lt"/>
                <a:ea typeface="+mn-ea"/>
              </a:defRPr>
            </a:lvl3pPr>
            <a:lvl4pPr marL="1270397" indent="-171450" algn="l" rtl="0" eaLnBrk="1" fontAlgn="base" hangingPunct="1">
              <a:lnSpc>
                <a:spcPts val="1200"/>
              </a:lnSpc>
              <a:spcBef>
                <a:spcPts val="600"/>
              </a:spcBef>
              <a:spcAft>
                <a:spcPct val="0"/>
              </a:spcAft>
              <a:buChar char="–"/>
              <a:defRPr sz="900">
                <a:solidFill>
                  <a:schemeClr val="tx1"/>
                </a:solidFill>
                <a:latin typeface="+mn-lt"/>
                <a:ea typeface="+mn-ea"/>
              </a:defRPr>
            </a:lvl4pPr>
            <a:lvl5pPr marL="1584722" indent="-171450" algn="l" rtl="0" eaLnBrk="1" fontAlgn="base" hangingPunct="1">
              <a:lnSpc>
                <a:spcPts val="1200"/>
              </a:lnSpc>
              <a:spcBef>
                <a:spcPts val="600"/>
              </a:spcBef>
              <a:spcAft>
                <a:spcPct val="0"/>
              </a:spcAft>
              <a:buChar char="»"/>
              <a:defRPr sz="900">
                <a:solidFill>
                  <a:schemeClr val="tx1"/>
                </a:solidFill>
                <a:latin typeface="+mn-lt"/>
                <a:ea typeface="+mn-ea"/>
              </a:defRPr>
            </a:lvl5pPr>
            <a:lvl6pPr marL="1927622" indent="-171450" algn="l" rtl="0" eaLnBrk="1" fontAlgn="base" hangingPunct="1">
              <a:spcBef>
                <a:spcPct val="20000"/>
              </a:spcBef>
              <a:spcAft>
                <a:spcPct val="0"/>
              </a:spcAft>
              <a:buChar char="»"/>
              <a:defRPr sz="1350">
                <a:solidFill>
                  <a:schemeClr val="tx1"/>
                </a:solidFill>
                <a:latin typeface="+mn-lt"/>
                <a:ea typeface="+mn-ea"/>
              </a:defRPr>
            </a:lvl6pPr>
            <a:lvl7pPr marL="2270522" indent="-171450" algn="l" rtl="0" eaLnBrk="1" fontAlgn="base" hangingPunct="1">
              <a:spcBef>
                <a:spcPct val="20000"/>
              </a:spcBef>
              <a:spcAft>
                <a:spcPct val="0"/>
              </a:spcAft>
              <a:buChar char="»"/>
              <a:defRPr sz="1350">
                <a:solidFill>
                  <a:schemeClr val="tx1"/>
                </a:solidFill>
                <a:latin typeface="+mn-lt"/>
                <a:ea typeface="+mn-ea"/>
              </a:defRPr>
            </a:lvl7pPr>
            <a:lvl8pPr marL="2613422" indent="-171450" algn="l" rtl="0" eaLnBrk="1" fontAlgn="base" hangingPunct="1">
              <a:spcBef>
                <a:spcPct val="20000"/>
              </a:spcBef>
              <a:spcAft>
                <a:spcPct val="0"/>
              </a:spcAft>
              <a:buChar char="»"/>
              <a:defRPr sz="1350">
                <a:solidFill>
                  <a:schemeClr val="tx1"/>
                </a:solidFill>
                <a:latin typeface="+mn-lt"/>
                <a:ea typeface="+mn-ea"/>
              </a:defRPr>
            </a:lvl8pPr>
            <a:lvl9pPr marL="2956322" indent="-171450" algn="l" rtl="0" eaLnBrk="1" fontAlgn="base" hangingPunct="1">
              <a:spcBef>
                <a:spcPct val="20000"/>
              </a:spcBef>
              <a:spcAft>
                <a:spcPct val="0"/>
              </a:spcAft>
              <a:buChar char="»"/>
              <a:defRPr sz="1350">
                <a:solidFill>
                  <a:schemeClr val="tx1"/>
                </a:solidFill>
                <a:latin typeface="+mn-lt"/>
                <a:ea typeface="+mn-ea"/>
              </a:defRPr>
            </a:lvl9pPr>
          </a:lstStyle>
          <a:p>
            <a:pPr marL="0" indent="0" defTabSz="914377">
              <a:lnSpc>
                <a:spcPts val="1600"/>
              </a:lnSpc>
              <a:spcBef>
                <a:spcPts val="800"/>
              </a:spcBef>
              <a:buClr>
                <a:srgbClr val="000000"/>
              </a:buClr>
              <a:buNone/>
            </a:pPr>
            <a:r>
              <a:rPr lang="de-DE" sz="1200" dirty="0">
                <a:solidFill>
                  <a:srgbClr val="000000"/>
                </a:solidFill>
                <a:latin typeface="Arial"/>
                <a:ea typeface="ＭＳ Ｐゴシック"/>
              </a:rPr>
              <a:t>Umweltrisiken ergeben sich aus „Umweltaspekten“. Dies ist die Art und Weise, auf die eine Aktivität, ein Produkt oder eine Dienstleistung eines Unternehmens die Umwelt beeinflusst (angelehnt an DIN EN ISO 14001).</a:t>
            </a:r>
          </a:p>
        </p:txBody>
      </p:sp>
      <p:sp>
        <p:nvSpPr>
          <p:cNvPr id="17" name="Textfeld 16">
            <a:extLst>
              <a:ext uri="{FF2B5EF4-FFF2-40B4-BE49-F238E27FC236}">
                <a16:creationId xmlns:a16="http://schemas.microsoft.com/office/drawing/2014/main" id="{E9DB4AE8-1D85-47BB-93D2-FD08C625D762}"/>
              </a:ext>
            </a:extLst>
          </p:cNvPr>
          <p:cNvSpPr txBox="1"/>
          <p:nvPr/>
        </p:nvSpPr>
        <p:spPr>
          <a:xfrm>
            <a:off x="551384" y="1669001"/>
            <a:ext cx="8173719" cy="276999"/>
          </a:xfrm>
          <a:prstGeom prst="rect">
            <a:avLst/>
          </a:prstGeom>
          <a:solidFill>
            <a:srgbClr val="5C8395"/>
          </a:solidFill>
          <a:ln>
            <a:solidFill>
              <a:srgbClr val="5C8395"/>
            </a:solidFill>
          </a:ln>
        </p:spPr>
        <p:txBody>
          <a:bodyPr wrap="square" rtlCol="0">
            <a:spAutoFit/>
          </a:bodyPr>
          <a:lstStyle/>
          <a:p>
            <a:pPr marL="0" marR="0" lvl="0" indent="0" algn="l" defTabSz="685766" rtl="0" eaLnBrk="0" fontAlgn="base" latinLnBrk="0" hangingPunct="0">
              <a:lnSpc>
                <a:spcPct val="100000"/>
              </a:lnSpc>
              <a:spcBef>
                <a:spcPct val="0"/>
              </a:spcBef>
              <a:spcAft>
                <a:spcPct val="0"/>
              </a:spcAft>
              <a:buClrTx/>
              <a:buSzTx/>
              <a:buFontTx/>
              <a:buNone/>
              <a:tabLst/>
              <a:defRPr/>
            </a:pPr>
            <a:r>
              <a:rPr kumimoji="0" lang="de-DE" sz="1200" b="1" i="0" u="none" strike="noStrike" kern="1200" cap="none" spc="0" normalizeH="0" baseline="0" noProof="0" dirty="0">
                <a:ln>
                  <a:noFill/>
                </a:ln>
                <a:solidFill>
                  <a:srgbClr val="F9B000"/>
                </a:solidFill>
                <a:effectLst/>
                <a:uLnTx/>
                <a:uFillTx/>
                <a:latin typeface="Arial" charset="0"/>
                <a:ea typeface="ＭＳ Ｐゴシック" charset="-128"/>
                <a:cs typeface="Arial" charset="0"/>
              </a:rPr>
              <a:t>RISIKO</a:t>
            </a:r>
            <a:r>
              <a:rPr kumimoji="0" lang="de-DE" sz="1200" b="0" i="0" u="none" strike="noStrike" kern="1200" cap="none" spc="0" normalizeH="0" baseline="0" noProof="0" dirty="0">
                <a:ln>
                  <a:noFill/>
                </a:ln>
                <a:solidFill>
                  <a:srgbClr val="000000"/>
                </a:solidFill>
                <a:effectLst/>
                <a:uLnTx/>
                <a:uFillTx/>
                <a:latin typeface="Arial" charset="0"/>
                <a:ea typeface="ＭＳ Ｐゴシック" charset="-128"/>
                <a:cs typeface="Arial" charset="0"/>
              </a:rPr>
              <a:t> </a:t>
            </a:r>
            <a:r>
              <a:rPr kumimoji="0" lang="de-DE" sz="1200" b="0" i="0" u="none" strike="noStrike" kern="1200" cap="none" spc="0" normalizeH="0" baseline="0" noProof="0" dirty="0">
                <a:ln>
                  <a:noFill/>
                </a:ln>
                <a:solidFill>
                  <a:srgbClr val="FFFFFF"/>
                </a:solidFill>
                <a:effectLst/>
                <a:uLnTx/>
                <a:uFillTx/>
                <a:latin typeface="Arial" charset="0"/>
                <a:ea typeface="ＭＳ Ｐゴシック" charset="-128"/>
                <a:cs typeface="Arial" charset="0"/>
              </a:rPr>
              <a:t>= Gefahr für das Unternehmen </a:t>
            </a:r>
            <a:r>
              <a:rPr kumimoji="0" lang="de-DE" sz="1200" b="0" i="0" u="none" strike="noStrike" kern="1200" cap="none" spc="0" normalizeH="0" baseline="0" noProof="0" dirty="0">
                <a:ln>
                  <a:noFill/>
                </a:ln>
                <a:solidFill>
                  <a:schemeClr val="bg1"/>
                </a:solidFill>
                <a:effectLst/>
                <a:uLnTx/>
                <a:uFillTx/>
                <a:latin typeface="Arial" charset="0"/>
                <a:ea typeface="ＭＳ Ｐゴシック" charset="-128"/>
                <a:cs typeface="Arial" charset="0"/>
              </a:rPr>
              <a:t>sowie Dritte und </a:t>
            </a:r>
            <a:r>
              <a:rPr kumimoji="0" lang="de-DE" sz="1200" b="0" i="0" u="none" strike="noStrike" kern="1200" cap="none" spc="0" normalizeH="0" baseline="0" noProof="0" dirty="0">
                <a:ln>
                  <a:noFill/>
                </a:ln>
                <a:solidFill>
                  <a:srgbClr val="FFFFFF"/>
                </a:solidFill>
                <a:effectLst/>
                <a:uLnTx/>
                <a:uFillTx/>
                <a:latin typeface="Arial" charset="0"/>
                <a:ea typeface="ＭＳ Ｐゴシック" charset="-128"/>
                <a:cs typeface="Arial" charset="0"/>
              </a:rPr>
              <a:t>/ oder die Umwelt</a:t>
            </a:r>
          </a:p>
        </p:txBody>
      </p:sp>
      <p:grpSp>
        <p:nvGrpSpPr>
          <p:cNvPr id="3" name="Gruppieren 2">
            <a:extLst>
              <a:ext uri="{FF2B5EF4-FFF2-40B4-BE49-F238E27FC236}">
                <a16:creationId xmlns:a16="http://schemas.microsoft.com/office/drawing/2014/main" id="{676D115D-D424-4085-B5D9-1D2C2FE1BCDF}"/>
              </a:ext>
            </a:extLst>
          </p:cNvPr>
          <p:cNvGrpSpPr/>
          <p:nvPr/>
        </p:nvGrpSpPr>
        <p:grpSpPr>
          <a:xfrm>
            <a:off x="741961" y="3040019"/>
            <a:ext cx="457976" cy="3068096"/>
            <a:chOff x="786230" y="3174343"/>
            <a:chExt cx="457976" cy="3068096"/>
          </a:xfrm>
        </p:grpSpPr>
        <p:grpSp>
          <p:nvGrpSpPr>
            <p:cNvPr id="87" name="Gruppieren 86">
              <a:extLst>
                <a:ext uri="{FF2B5EF4-FFF2-40B4-BE49-F238E27FC236}">
                  <a16:creationId xmlns:a16="http://schemas.microsoft.com/office/drawing/2014/main" id="{EBA4E41C-93C6-4644-8652-8E724F004D3B}"/>
                </a:ext>
              </a:extLst>
            </p:cNvPr>
            <p:cNvGrpSpPr/>
            <p:nvPr/>
          </p:nvGrpSpPr>
          <p:grpSpPr>
            <a:xfrm>
              <a:off x="805893" y="3174343"/>
              <a:ext cx="367359" cy="393797"/>
              <a:chOff x="805892" y="3174342"/>
              <a:chExt cx="367359" cy="393797"/>
            </a:xfrm>
          </p:grpSpPr>
          <p:sp>
            <p:nvSpPr>
              <p:cNvPr id="63" name="Grafik 7" descr="Kraftwerk Silhouette">
                <a:extLst>
                  <a:ext uri="{FF2B5EF4-FFF2-40B4-BE49-F238E27FC236}">
                    <a16:creationId xmlns:a16="http://schemas.microsoft.com/office/drawing/2014/main" id="{E047206D-B34E-40A9-8BB0-2553AE825A11}"/>
                  </a:ext>
                </a:extLst>
              </p:cNvPr>
              <p:cNvSpPr/>
              <p:nvPr/>
            </p:nvSpPr>
            <p:spPr>
              <a:xfrm>
                <a:off x="805892" y="3339635"/>
                <a:ext cx="367359" cy="228504"/>
              </a:xfrm>
              <a:custGeom>
                <a:avLst/>
                <a:gdLst>
                  <a:gd name="connsiteX0" fmla="*/ 341899 w 367359"/>
                  <a:gd name="connsiteY0" fmla="*/ 220341 h 228504"/>
                  <a:gd name="connsiteX1" fmla="*/ 324327 w 367359"/>
                  <a:gd name="connsiteY1" fmla="*/ 56750 h 228504"/>
                  <a:gd name="connsiteX2" fmla="*/ 322015 w 367359"/>
                  <a:gd name="connsiteY2" fmla="*/ 48393 h 228504"/>
                  <a:gd name="connsiteX3" fmla="*/ 314296 w 367359"/>
                  <a:gd name="connsiteY3" fmla="*/ 44825 h 228504"/>
                  <a:gd name="connsiteX4" fmla="*/ 265315 w 367359"/>
                  <a:gd name="connsiteY4" fmla="*/ 44825 h 228504"/>
                  <a:gd name="connsiteX5" fmla="*/ 265315 w 367359"/>
                  <a:gd name="connsiteY5" fmla="*/ 52989 h 228504"/>
                  <a:gd name="connsiteX6" fmla="*/ 314296 w 367359"/>
                  <a:gd name="connsiteY6" fmla="*/ 52989 h 228504"/>
                  <a:gd name="connsiteX7" fmla="*/ 315797 w 367359"/>
                  <a:gd name="connsiteY7" fmla="*/ 53683 h 228504"/>
                  <a:gd name="connsiteX8" fmla="*/ 316269 w 367359"/>
                  <a:gd name="connsiteY8" fmla="*/ 55452 h 228504"/>
                  <a:gd name="connsiteX9" fmla="*/ 333364 w 367359"/>
                  <a:gd name="connsiteY9" fmla="*/ 220341 h 228504"/>
                  <a:gd name="connsiteX10" fmla="*/ 291335 w 367359"/>
                  <a:gd name="connsiteY10" fmla="*/ 220341 h 228504"/>
                  <a:gd name="connsiteX11" fmla="*/ 257528 w 367359"/>
                  <a:gd name="connsiteY11" fmla="*/ 11926 h 228504"/>
                  <a:gd name="connsiteX12" fmla="*/ 255220 w 367359"/>
                  <a:gd name="connsiteY12" fmla="*/ 3570 h 228504"/>
                  <a:gd name="connsiteX13" fmla="*/ 247499 w 367359"/>
                  <a:gd name="connsiteY13" fmla="*/ 0 h 228504"/>
                  <a:gd name="connsiteX14" fmla="*/ 120608 w 367359"/>
                  <a:gd name="connsiteY14" fmla="*/ 0 h 228504"/>
                  <a:gd name="connsiteX15" fmla="*/ 112888 w 367359"/>
                  <a:gd name="connsiteY15" fmla="*/ 3567 h 228504"/>
                  <a:gd name="connsiteX16" fmla="*/ 110575 w 367359"/>
                  <a:gd name="connsiteY16" fmla="*/ 11910 h 228504"/>
                  <a:gd name="connsiteX17" fmla="*/ 76730 w 367359"/>
                  <a:gd name="connsiteY17" fmla="*/ 220341 h 228504"/>
                  <a:gd name="connsiteX18" fmla="*/ 33993 w 367359"/>
                  <a:gd name="connsiteY18" fmla="*/ 220341 h 228504"/>
                  <a:gd name="connsiteX19" fmla="*/ 51088 w 367359"/>
                  <a:gd name="connsiteY19" fmla="*/ 55438 h 228504"/>
                  <a:gd name="connsiteX20" fmla="*/ 51562 w 367359"/>
                  <a:gd name="connsiteY20" fmla="*/ 53683 h 228504"/>
                  <a:gd name="connsiteX21" fmla="*/ 53063 w 367359"/>
                  <a:gd name="connsiteY21" fmla="*/ 52989 h 228504"/>
                  <a:gd name="connsiteX22" fmla="*/ 102044 w 367359"/>
                  <a:gd name="connsiteY22" fmla="*/ 52989 h 228504"/>
                  <a:gd name="connsiteX23" fmla="*/ 102044 w 367359"/>
                  <a:gd name="connsiteY23" fmla="*/ 44825 h 228504"/>
                  <a:gd name="connsiteX24" fmla="*/ 53063 w 367359"/>
                  <a:gd name="connsiteY24" fmla="*/ 44825 h 228504"/>
                  <a:gd name="connsiteX25" fmla="*/ 45342 w 367359"/>
                  <a:gd name="connsiteY25" fmla="*/ 48395 h 228504"/>
                  <a:gd name="connsiteX26" fmla="*/ 43032 w 367359"/>
                  <a:gd name="connsiteY26" fmla="*/ 56736 h 228504"/>
                  <a:gd name="connsiteX27" fmla="*/ 25460 w 367359"/>
                  <a:gd name="connsiteY27" fmla="*/ 220341 h 228504"/>
                  <a:gd name="connsiteX28" fmla="*/ 0 w 367359"/>
                  <a:gd name="connsiteY28" fmla="*/ 220341 h 228504"/>
                  <a:gd name="connsiteX29" fmla="*/ 0 w 367359"/>
                  <a:gd name="connsiteY29" fmla="*/ 228505 h 228504"/>
                  <a:gd name="connsiteX30" fmla="*/ 367359 w 367359"/>
                  <a:gd name="connsiteY30" fmla="*/ 228505 h 228504"/>
                  <a:gd name="connsiteX31" fmla="*/ 367359 w 367359"/>
                  <a:gd name="connsiteY31" fmla="*/ 220341 h 228504"/>
                  <a:gd name="connsiteX32" fmla="*/ 85587 w 367359"/>
                  <a:gd name="connsiteY32" fmla="*/ 220341 h 228504"/>
                  <a:gd name="connsiteX33" fmla="*/ 118633 w 367359"/>
                  <a:gd name="connsiteY33" fmla="*/ 10613 h 228504"/>
                  <a:gd name="connsiteX34" fmla="*/ 119107 w 367359"/>
                  <a:gd name="connsiteY34" fmla="*/ 8857 h 228504"/>
                  <a:gd name="connsiteX35" fmla="*/ 120608 w 367359"/>
                  <a:gd name="connsiteY35" fmla="*/ 8164 h 228504"/>
                  <a:gd name="connsiteX36" fmla="*/ 247499 w 367359"/>
                  <a:gd name="connsiteY36" fmla="*/ 8164 h 228504"/>
                  <a:gd name="connsiteX37" fmla="*/ 248998 w 367359"/>
                  <a:gd name="connsiteY37" fmla="*/ 8857 h 228504"/>
                  <a:gd name="connsiteX38" fmla="*/ 249471 w 367359"/>
                  <a:gd name="connsiteY38" fmla="*/ 10625 h 228504"/>
                  <a:gd name="connsiteX39" fmla="*/ 282478 w 367359"/>
                  <a:gd name="connsiteY39" fmla="*/ 220341 h 2285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Lst>
                <a:rect l="l" t="t" r="r" b="b"/>
                <a:pathLst>
                  <a:path w="367359" h="228504">
                    <a:moveTo>
                      <a:pt x="341899" y="220341"/>
                    </a:moveTo>
                    <a:cubicBezTo>
                      <a:pt x="330787" y="184352"/>
                      <a:pt x="314633" y="117571"/>
                      <a:pt x="324327" y="56750"/>
                    </a:cubicBezTo>
                    <a:cubicBezTo>
                      <a:pt x="324822" y="53760"/>
                      <a:pt x="323976" y="50703"/>
                      <a:pt x="322015" y="48393"/>
                    </a:cubicBezTo>
                    <a:cubicBezTo>
                      <a:pt x="320091" y="46128"/>
                      <a:pt x="317268" y="44824"/>
                      <a:pt x="314296" y="44825"/>
                    </a:cubicBezTo>
                    <a:lnTo>
                      <a:pt x="265315" y="44825"/>
                    </a:lnTo>
                    <a:lnTo>
                      <a:pt x="265315" y="52989"/>
                    </a:lnTo>
                    <a:lnTo>
                      <a:pt x="314296" y="52989"/>
                    </a:lnTo>
                    <a:cubicBezTo>
                      <a:pt x="314875" y="52985"/>
                      <a:pt x="315425" y="53240"/>
                      <a:pt x="315797" y="53683"/>
                    </a:cubicBezTo>
                    <a:cubicBezTo>
                      <a:pt x="316211" y="54173"/>
                      <a:pt x="316384" y="54821"/>
                      <a:pt x="316269" y="55452"/>
                    </a:cubicBezTo>
                    <a:cubicBezTo>
                      <a:pt x="306949" y="113920"/>
                      <a:pt x="320025" y="176495"/>
                      <a:pt x="333364" y="220341"/>
                    </a:cubicBezTo>
                    <a:lnTo>
                      <a:pt x="291335" y="220341"/>
                    </a:lnTo>
                    <a:cubicBezTo>
                      <a:pt x="282977" y="200790"/>
                      <a:pt x="243220" y="101432"/>
                      <a:pt x="257528" y="11926"/>
                    </a:cubicBezTo>
                    <a:cubicBezTo>
                      <a:pt x="258024" y="8937"/>
                      <a:pt x="257180" y="5881"/>
                      <a:pt x="255220" y="3570"/>
                    </a:cubicBezTo>
                    <a:cubicBezTo>
                      <a:pt x="253296" y="1304"/>
                      <a:pt x="250473" y="-2"/>
                      <a:pt x="247499" y="0"/>
                    </a:cubicBezTo>
                    <a:lnTo>
                      <a:pt x="120608" y="0"/>
                    </a:lnTo>
                    <a:cubicBezTo>
                      <a:pt x="117636" y="-2"/>
                      <a:pt x="114813" y="1303"/>
                      <a:pt x="112888" y="3567"/>
                    </a:cubicBezTo>
                    <a:cubicBezTo>
                      <a:pt x="110930" y="5874"/>
                      <a:pt x="110085" y="8924"/>
                      <a:pt x="110575" y="11910"/>
                    </a:cubicBezTo>
                    <a:cubicBezTo>
                      <a:pt x="124845" y="101450"/>
                      <a:pt x="85087" y="200793"/>
                      <a:pt x="76730" y="220341"/>
                    </a:cubicBezTo>
                    <a:lnTo>
                      <a:pt x="33993" y="220341"/>
                    </a:lnTo>
                    <a:cubicBezTo>
                      <a:pt x="47332" y="176495"/>
                      <a:pt x="60408" y="113921"/>
                      <a:pt x="51088" y="55438"/>
                    </a:cubicBezTo>
                    <a:cubicBezTo>
                      <a:pt x="50976" y="54811"/>
                      <a:pt x="51149" y="54167"/>
                      <a:pt x="51562" y="53683"/>
                    </a:cubicBezTo>
                    <a:cubicBezTo>
                      <a:pt x="51934" y="53239"/>
                      <a:pt x="52484" y="52984"/>
                      <a:pt x="53063" y="52989"/>
                    </a:cubicBezTo>
                    <a:lnTo>
                      <a:pt x="102044" y="52989"/>
                    </a:lnTo>
                    <a:lnTo>
                      <a:pt x="102044" y="44825"/>
                    </a:lnTo>
                    <a:lnTo>
                      <a:pt x="53063" y="44825"/>
                    </a:lnTo>
                    <a:cubicBezTo>
                      <a:pt x="50090" y="44824"/>
                      <a:pt x="47266" y="46129"/>
                      <a:pt x="45342" y="48395"/>
                    </a:cubicBezTo>
                    <a:cubicBezTo>
                      <a:pt x="43385" y="50701"/>
                      <a:pt x="42540" y="53751"/>
                      <a:pt x="43032" y="56736"/>
                    </a:cubicBezTo>
                    <a:cubicBezTo>
                      <a:pt x="52725" y="117571"/>
                      <a:pt x="36573" y="184352"/>
                      <a:pt x="25460" y="220341"/>
                    </a:cubicBezTo>
                    <a:lnTo>
                      <a:pt x="0" y="220341"/>
                    </a:lnTo>
                    <a:lnTo>
                      <a:pt x="0" y="228505"/>
                    </a:lnTo>
                    <a:lnTo>
                      <a:pt x="367359" y="228505"/>
                    </a:lnTo>
                    <a:lnTo>
                      <a:pt x="367359" y="220341"/>
                    </a:lnTo>
                    <a:close/>
                    <a:moveTo>
                      <a:pt x="85587" y="220341"/>
                    </a:moveTo>
                    <a:cubicBezTo>
                      <a:pt x="96375" y="194290"/>
                      <a:pt x="132576" y="98085"/>
                      <a:pt x="118633" y="10613"/>
                    </a:cubicBezTo>
                    <a:cubicBezTo>
                      <a:pt x="118522" y="9986"/>
                      <a:pt x="118696" y="9343"/>
                      <a:pt x="119107" y="8857"/>
                    </a:cubicBezTo>
                    <a:cubicBezTo>
                      <a:pt x="119479" y="8415"/>
                      <a:pt x="120029" y="8160"/>
                      <a:pt x="120608" y="8164"/>
                    </a:cubicBezTo>
                    <a:lnTo>
                      <a:pt x="247499" y="8164"/>
                    </a:lnTo>
                    <a:cubicBezTo>
                      <a:pt x="248077" y="8160"/>
                      <a:pt x="248627" y="8414"/>
                      <a:pt x="248998" y="8857"/>
                    </a:cubicBezTo>
                    <a:cubicBezTo>
                      <a:pt x="249412" y="9346"/>
                      <a:pt x="249586" y="9995"/>
                      <a:pt x="249471" y="10625"/>
                    </a:cubicBezTo>
                    <a:cubicBezTo>
                      <a:pt x="235492" y="98066"/>
                      <a:pt x="271690" y="194287"/>
                      <a:pt x="282478" y="220341"/>
                    </a:cubicBezTo>
                    <a:close/>
                  </a:path>
                </a:pathLst>
              </a:custGeom>
              <a:solidFill>
                <a:srgbClr val="000000"/>
              </a:solidFill>
              <a:ln w="4068" cap="flat">
                <a:solidFill>
                  <a:srgbClr val="5C8395"/>
                </a:solidFill>
                <a:prstDash val="solid"/>
                <a:miter/>
              </a:ln>
            </p:spPr>
            <p:txBody>
              <a:bodyPr rtlCol="0" anchor="ctr"/>
              <a:lstStyle/>
              <a:p>
                <a:pPr defTabSz="914377"/>
                <a:endParaRPr lang="en-AU" dirty="0">
                  <a:solidFill>
                    <a:srgbClr val="000000"/>
                  </a:solidFill>
                  <a:cs typeface="Arial" charset="0"/>
                </a:endParaRPr>
              </a:p>
            </p:txBody>
          </p:sp>
          <p:sp>
            <p:nvSpPr>
              <p:cNvPr id="64" name="Grafik 7" descr="Kraftwerk Silhouette">
                <a:extLst>
                  <a:ext uri="{FF2B5EF4-FFF2-40B4-BE49-F238E27FC236}">
                    <a16:creationId xmlns:a16="http://schemas.microsoft.com/office/drawing/2014/main" id="{1D3967C2-9769-4D1C-B321-A5A01847C705}"/>
                  </a:ext>
                </a:extLst>
              </p:cNvPr>
              <p:cNvSpPr/>
              <p:nvPr/>
            </p:nvSpPr>
            <p:spPr>
              <a:xfrm>
                <a:off x="937562" y="3174342"/>
                <a:ext cx="179431" cy="106682"/>
              </a:xfrm>
              <a:custGeom>
                <a:avLst/>
                <a:gdLst>
                  <a:gd name="connsiteX0" fmla="*/ 19431 w 179431"/>
                  <a:gd name="connsiteY0" fmla="*/ 106682 h 106682"/>
                  <a:gd name="connsiteX1" fmla="*/ 31312 w 179431"/>
                  <a:gd name="connsiteY1" fmla="*/ 102557 h 106682"/>
                  <a:gd name="connsiteX2" fmla="*/ 35598 w 179431"/>
                  <a:gd name="connsiteY2" fmla="*/ 98147 h 106682"/>
                  <a:gd name="connsiteX3" fmla="*/ 36210 w 179431"/>
                  <a:gd name="connsiteY3" fmla="*/ 97167 h 106682"/>
                  <a:gd name="connsiteX4" fmla="*/ 50701 w 179431"/>
                  <a:gd name="connsiteY4" fmla="*/ 93628 h 106682"/>
                  <a:gd name="connsiteX5" fmla="*/ 50745 w 179431"/>
                  <a:gd name="connsiteY5" fmla="*/ 93655 h 106682"/>
                  <a:gd name="connsiteX6" fmla="*/ 53765 w 179431"/>
                  <a:gd name="connsiteY6" fmla="*/ 95491 h 106682"/>
                  <a:gd name="connsiteX7" fmla="*/ 102103 w 179431"/>
                  <a:gd name="connsiteY7" fmla="*/ 83801 h 106682"/>
                  <a:gd name="connsiteX8" fmla="*/ 102146 w 179431"/>
                  <a:gd name="connsiteY8" fmla="*/ 83729 h 106682"/>
                  <a:gd name="connsiteX9" fmla="*/ 116638 w 179431"/>
                  <a:gd name="connsiteY9" fmla="*/ 80192 h 106682"/>
                  <a:gd name="connsiteX10" fmla="*/ 116681 w 179431"/>
                  <a:gd name="connsiteY10" fmla="*/ 80219 h 106682"/>
                  <a:gd name="connsiteX11" fmla="*/ 118209 w 179431"/>
                  <a:gd name="connsiteY11" fmla="*/ 81010 h 106682"/>
                  <a:gd name="connsiteX12" fmla="*/ 121290 w 179431"/>
                  <a:gd name="connsiteY12" fmla="*/ 82606 h 106682"/>
                  <a:gd name="connsiteX13" fmla="*/ 122561 w 179431"/>
                  <a:gd name="connsiteY13" fmla="*/ 83195 h 106682"/>
                  <a:gd name="connsiteX14" fmla="*/ 127161 w 179431"/>
                  <a:gd name="connsiteY14" fmla="*/ 84822 h 106682"/>
                  <a:gd name="connsiteX15" fmla="*/ 139279 w 179431"/>
                  <a:gd name="connsiteY15" fmla="*/ 86612 h 106682"/>
                  <a:gd name="connsiteX16" fmla="*/ 173840 w 179431"/>
                  <a:gd name="connsiteY16" fmla="*/ 67599 h 106682"/>
                  <a:gd name="connsiteX17" fmla="*/ 158818 w 179431"/>
                  <a:gd name="connsiteY17" fmla="*/ 11034 h 106682"/>
                  <a:gd name="connsiteX18" fmla="*/ 136277 w 179431"/>
                  <a:gd name="connsiteY18" fmla="*/ 4648 h 106682"/>
                  <a:gd name="connsiteX19" fmla="*/ 117299 w 179431"/>
                  <a:gd name="connsiteY19" fmla="*/ 9306 h 106682"/>
                  <a:gd name="connsiteX20" fmla="*/ 116766 w 179431"/>
                  <a:gd name="connsiteY20" fmla="*/ 9579 h 106682"/>
                  <a:gd name="connsiteX21" fmla="*/ 114888 w 179431"/>
                  <a:gd name="connsiteY21" fmla="*/ 10544 h 106682"/>
                  <a:gd name="connsiteX22" fmla="*/ 108194 w 179431"/>
                  <a:gd name="connsiteY22" fmla="*/ 5276 h 106682"/>
                  <a:gd name="connsiteX23" fmla="*/ 89608 w 179431"/>
                  <a:gd name="connsiteY23" fmla="*/ 2 h 106682"/>
                  <a:gd name="connsiteX24" fmla="*/ 61199 w 179431"/>
                  <a:gd name="connsiteY24" fmla="*/ 15649 h 106682"/>
                  <a:gd name="connsiteX25" fmla="*/ 56872 w 179431"/>
                  <a:gd name="connsiteY25" fmla="*/ 37213 h 106682"/>
                  <a:gd name="connsiteX26" fmla="*/ 28701 w 179431"/>
                  <a:gd name="connsiteY26" fmla="*/ 55469 h 106682"/>
                  <a:gd name="connsiteX27" fmla="*/ 21231 w 179431"/>
                  <a:gd name="connsiteY27" fmla="*/ 67761 h 106682"/>
                  <a:gd name="connsiteX28" fmla="*/ 19476 w 179431"/>
                  <a:gd name="connsiteY28" fmla="*/ 67598 h 106682"/>
                  <a:gd name="connsiteX29" fmla="*/ 0 w 179431"/>
                  <a:gd name="connsiteY29" fmla="*/ 87207 h 106682"/>
                  <a:gd name="connsiteX30" fmla="*/ 19435 w 179431"/>
                  <a:gd name="connsiteY30" fmla="*/ 106682 h 106682"/>
                  <a:gd name="connsiteX31" fmla="*/ 19326 w 179431"/>
                  <a:gd name="connsiteY31" fmla="*/ 75763 h 106682"/>
                  <a:gd name="connsiteX32" fmla="*/ 25615 w 179431"/>
                  <a:gd name="connsiteY32" fmla="*/ 76260 h 106682"/>
                  <a:gd name="connsiteX33" fmla="*/ 28204 w 179431"/>
                  <a:gd name="connsiteY33" fmla="*/ 72002 h 106682"/>
                  <a:gd name="connsiteX34" fmla="*/ 35671 w 179431"/>
                  <a:gd name="connsiteY34" fmla="*/ 59715 h 106682"/>
                  <a:gd name="connsiteX35" fmla="*/ 57897 w 179431"/>
                  <a:gd name="connsiteY35" fmla="*/ 45311 h 106682"/>
                  <a:gd name="connsiteX36" fmla="*/ 59526 w 179431"/>
                  <a:gd name="connsiteY36" fmla="*/ 45105 h 106682"/>
                  <a:gd name="connsiteX37" fmla="*/ 60623 w 179431"/>
                  <a:gd name="connsiteY37" fmla="*/ 47518 h 106682"/>
                  <a:gd name="connsiteX38" fmla="*/ 66155 w 179431"/>
                  <a:gd name="connsiteY38" fmla="*/ 49166 h 106682"/>
                  <a:gd name="connsiteX39" fmla="*/ 67803 w 179431"/>
                  <a:gd name="connsiteY39" fmla="*/ 43634 h 106682"/>
                  <a:gd name="connsiteX40" fmla="*/ 67778 w 179431"/>
                  <a:gd name="connsiteY40" fmla="*/ 43588 h 106682"/>
                  <a:gd name="connsiteX41" fmla="*/ 64877 w 179431"/>
                  <a:gd name="connsiteY41" fmla="*/ 30012 h 106682"/>
                  <a:gd name="connsiteX42" fmla="*/ 68175 w 179431"/>
                  <a:gd name="connsiteY42" fmla="*/ 19890 h 106682"/>
                  <a:gd name="connsiteX43" fmla="*/ 89607 w 179431"/>
                  <a:gd name="connsiteY43" fmla="*/ 8166 h 106682"/>
                  <a:gd name="connsiteX44" fmla="*/ 104007 w 179431"/>
                  <a:gd name="connsiteY44" fmla="*/ 12288 h 106682"/>
                  <a:gd name="connsiteX45" fmla="*/ 108517 w 179431"/>
                  <a:gd name="connsiteY45" fmla="*/ 15785 h 106682"/>
                  <a:gd name="connsiteX46" fmla="*/ 100624 w 179431"/>
                  <a:gd name="connsiteY46" fmla="*/ 26482 h 106682"/>
                  <a:gd name="connsiteX47" fmla="*/ 102463 w 179431"/>
                  <a:gd name="connsiteY47" fmla="*/ 31951 h 106682"/>
                  <a:gd name="connsiteX48" fmla="*/ 104275 w 179431"/>
                  <a:gd name="connsiteY48" fmla="*/ 32378 h 106682"/>
                  <a:gd name="connsiteX49" fmla="*/ 107934 w 179431"/>
                  <a:gd name="connsiteY49" fmla="*/ 30112 h 106682"/>
                  <a:gd name="connsiteX50" fmla="*/ 120832 w 179431"/>
                  <a:gd name="connsiteY50" fmla="*/ 16645 h 106682"/>
                  <a:gd name="connsiteX51" fmla="*/ 136275 w 179431"/>
                  <a:gd name="connsiteY51" fmla="*/ 12812 h 106682"/>
                  <a:gd name="connsiteX52" fmla="*/ 154573 w 179431"/>
                  <a:gd name="connsiteY52" fmla="*/ 18007 h 106682"/>
                  <a:gd name="connsiteX53" fmla="*/ 166869 w 179431"/>
                  <a:gd name="connsiteY53" fmla="*/ 63353 h 106682"/>
                  <a:gd name="connsiteX54" fmla="*/ 139282 w 179431"/>
                  <a:gd name="connsiteY54" fmla="*/ 78447 h 106682"/>
                  <a:gd name="connsiteX55" fmla="*/ 127228 w 179431"/>
                  <a:gd name="connsiteY55" fmla="*/ 76203 h 106682"/>
                  <a:gd name="connsiteX56" fmla="*/ 124121 w 179431"/>
                  <a:gd name="connsiteY56" fmla="*/ 74906 h 106682"/>
                  <a:gd name="connsiteX57" fmla="*/ 123210 w 179431"/>
                  <a:gd name="connsiteY57" fmla="*/ 74432 h 106682"/>
                  <a:gd name="connsiteX58" fmla="*/ 110571 w 179431"/>
                  <a:gd name="connsiteY58" fmla="*/ 63642 h 106682"/>
                  <a:gd name="connsiteX59" fmla="*/ 104856 w 179431"/>
                  <a:gd name="connsiteY59" fmla="*/ 62820 h 106682"/>
                  <a:gd name="connsiteX60" fmla="*/ 104033 w 179431"/>
                  <a:gd name="connsiteY60" fmla="*/ 68535 h 106682"/>
                  <a:gd name="connsiteX61" fmla="*/ 106167 w 179431"/>
                  <a:gd name="connsiteY61" fmla="*/ 71174 h 106682"/>
                  <a:gd name="connsiteX62" fmla="*/ 95177 w 179431"/>
                  <a:gd name="connsiteY62" fmla="*/ 79485 h 106682"/>
                  <a:gd name="connsiteX63" fmla="*/ 58085 w 179431"/>
                  <a:gd name="connsiteY63" fmla="*/ 88565 h 106682"/>
                  <a:gd name="connsiteX64" fmla="*/ 58010 w 179431"/>
                  <a:gd name="connsiteY64" fmla="*/ 88519 h 106682"/>
                  <a:gd name="connsiteX65" fmla="*/ 55022 w 179431"/>
                  <a:gd name="connsiteY65" fmla="*/ 86702 h 106682"/>
                  <a:gd name="connsiteX66" fmla="*/ 29288 w 179431"/>
                  <a:gd name="connsiteY66" fmla="*/ 92842 h 106682"/>
                  <a:gd name="connsiteX67" fmla="*/ 28598 w 179431"/>
                  <a:gd name="connsiteY67" fmla="*/ 93949 h 106682"/>
                  <a:gd name="connsiteX68" fmla="*/ 26312 w 179431"/>
                  <a:gd name="connsiteY68" fmla="*/ 96283 h 106682"/>
                  <a:gd name="connsiteX69" fmla="*/ 19431 w 179431"/>
                  <a:gd name="connsiteY69" fmla="*/ 98520 h 106682"/>
                  <a:gd name="connsiteX70" fmla="*/ 8044 w 179431"/>
                  <a:gd name="connsiteY70" fmla="*/ 87151 h 106682"/>
                  <a:gd name="connsiteX71" fmla="*/ 19326 w 179431"/>
                  <a:gd name="connsiteY71" fmla="*/ 75764 h 1066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Lst>
                <a:rect l="l" t="t" r="r" b="b"/>
                <a:pathLst>
                  <a:path w="179431" h="106682">
                    <a:moveTo>
                      <a:pt x="19431" y="106682"/>
                    </a:moveTo>
                    <a:cubicBezTo>
                      <a:pt x="23738" y="106659"/>
                      <a:pt x="27917" y="105208"/>
                      <a:pt x="31312" y="102557"/>
                    </a:cubicBezTo>
                    <a:cubicBezTo>
                      <a:pt x="33053" y="101427"/>
                      <a:pt x="34518" y="99920"/>
                      <a:pt x="35598" y="98147"/>
                    </a:cubicBezTo>
                    <a:lnTo>
                      <a:pt x="36210" y="97167"/>
                    </a:lnTo>
                    <a:cubicBezTo>
                      <a:pt x="39234" y="92188"/>
                      <a:pt x="45722" y="90603"/>
                      <a:pt x="50701" y="93628"/>
                    </a:cubicBezTo>
                    <a:cubicBezTo>
                      <a:pt x="50715" y="93637"/>
                      <a:pt x="50730" y="93646"/>
                      <a:pt x="50745" y="93655"/>
                    </a:cubicBezTo>
                    <a:lnTo>
                      <a:pt x="53765" y="95491"/>
                    </a:lnTo>
                    <a:cubicBezTo>
                      <a:pt x="70342" y="105611"/>
                      <a:pt x="91983" y="100377"/>
                      <a:pt x="102103" y="83801"/>
                    </a:cubicBezTo>
                    <a:cubicBezTo>
                      <a:pt x="102117" y="83777"/>
                      <a:pt x="102132" y="83753"/>
                      <a:pt x="102146" y="83729"/>
                    </a:cubicBezTo>
                    <a:cubicBezTo>
                      <a:pt x="105171" y="78751"/>
                      <a:pt x="111659" y="77167"/>
                      <a:pt x="116638" y="80192"/>
                    </a:cubicBezTo>
                    <a:cubicBezTo>
                      <a:pt x="116652" y="80201"/>
                      <a:pt x="116667" y="80210"/>
                      <a:pt x="116681" y="80219"/>
                    </a:cubicBezTo>
                    <a:cubicBezTo>
                      <a:pt x="117179" y="80522"/>
                      <a:pt x="117704" y="80729"/>
                      <a:pt x="118209" y="81010"/>
                    </a:cubicBezTo>
                    <a:cubicBezTo>
                      <a:pt x="119214" y="81580"/>
                      <a:pt x="120241" y="82112"/>
                      <a:pt x="121290" y="82606"/>
                    </a:cubicBezTo>
                    <a:cubicBezTo>
                      <a:pt x="121714" y="82801"/>
                      <a:pt x="122133" y="83015"/>
                      <a:pt x="122561" y="83195"/>
                    </a:cubicBezTo>
                    <a:cubicBezTo>
                      <a:pt x="124065" y="83816"/>
                      <a:pt x="125600" y="84359"/>
                      <a:pt x="127161" y="84822"/>
                    </a:cubicBezTo>
                    <a:cubicBezTo>
                      <a:pt x="131094" y="85994"/>
                      <a:pt x="135175" y="86597"/>
                      <a:pt x="139279" y="86612"/>
                    </a:cubicBezTo>
                    <a:cubicBezTo>
                      <a:pt x="153335" y="86769"/>
                      <a:pt x="166448" y="79556"/>
                      <a:pt x="173840" y="67599"/>
                    </a:cubicBezTo>
                    <a:cubicBezTo>
                      <a:pt x="185302" y="47830"/>
                      <a:pt x="178578" y="22512"/>
                      <a:pt x="158818" y="11034"/>
                    </a:cubicBezTo>
                    <a:cubicBezTo>
                      <a:pt x="152035" y="6871"/>
                      <a:pt x="144235" y="4662"/>
                      <a:pt x="136277" y="4648"/>
                    </a:cubicBezTo>
                    <a:cubicBezTo>
                      <a:pt x="129670" y="4664"/>
                      <a:pt x="123163" y="6261"/>
                      <a:pt x="117299" y="9306"/>
                    </a:cubicBezTo>
                    <a:lnTo>
                      <a:pt x="116766" y="9579"/>
                    </a:lnTo>
                    <a:cubicBezTo>
                      <a:pt x="116144" y="9912"/>
                      <a:pt x="115491" y="10179"/>
                      <a:pt x="114888" y="10544"/>
                    </a:cubicBezTo>
                    <a:cubicBezTo>
                      <a:pt x="112884" y="8517"/>
                      <a:pt x="110636" y="6748"/>
                      <a:pt x="108194" y="5276"/>
                    </a:cubicBezTo>
                    <a:cubicBezTo>
                      <a:pt x="102604" y="1838"/>
                      <a:pt x="96171" y="13"/>
                      <a:pt x="89608" y="2"/>
                    </a:cubicBezTo>
                    <a:cubicBezTo>
                      <a:pt x="78049" y="-124"/>
                      <a:pt x="67269" y="5813"/>
                      <a:pt x="61199" y="15649"/>
                    </a:cubicBezTo>
                    <a:cubicBezTo>
                      <a:pt x="57265" y="22105"/>
                      <a:pt x="55733" y="29740"/>
                      <a:pt x="56872" y="37213"/>
                    </a:cubicBezTo>
                    <a:cubicBezTo>
                      <a:pt x="45188" y="38682"/>
                      <a:pt x="34815" y="45405"/>
                      <a:pt x="28701" y="55469"/>
                    </a:cubicBezTo>
                    <a:lnTo>
                      <a:pt x="21231" y="67761"/>
                    </a:lnTo>
                    <a:cubicBezTo>
                      <a:pt x="20660" y="67721"/>
                      <a:pt x="20088" y="67598"/>
                      <a:pt x="19476" y="67598"/>
                    </a:cubicBezTo>
                    <a:cubicBezTo>
                      <a:pt x="8683" y="67635"/>
                      <a:pt x="-37" y="76414"/>
                      <a:pt x="0" y="87207"/>
                    </a:cubicBezTo>
                    <a:cubicBezTo>
                      <a:pt x="37" y="97932"/>
                      <a:pt x="8710" y="106624"/>
                      <a:pt x="19435" y="106682"/>
                    </a:cubicBezTo>
                    <a:close/>
                    <a:moveTo>
                      <a:pt x="19326" y="75763"/>
                    </a:moveTo>
                    <a:lnTo>
                      <a:pt x="25615" y="76260"/>
                    </a:lnTo>
                    <a:lnTo>
                      <a:pt x="28204" y="72002"/>
                    </a:lnTo>
                    <a:lnTo>
                      <a:pt x="35671" y="59715"/>
                    </a:lnTo>
                    <a:cubicBezTo>
                      <a:pt x="40486" y="51766"/>
                      <a:pt x="48675" y="46459"/>
                      <a:pt x="57897" y="45311"/>
                    </a:cubicBezTo>
                    <a:lnTo>
                      <a:pt x="59526" y="45105"/>
                    </a:lnTo>
                    <a:cubicBezTo>
                      <a:pt x="59888" y="45911"/>
                      <a:pt x="60194" y="46737"/>
                      <a:pt x="60623" y="47518"/>
                    </a:cubicBezTo>
                    <a:cubicBezTo>
                      <a:pt x="61696" y="49501"/>
                      <a:pt x="64172" y="50238"/>
                      <a:pt x="66155" y="49166"/>
                    </a:cubicBezTo>
                    <a:cubicBezTo>
                      <a:pt x="68138" y="48093"/>
                      <a:pt x="68876" y="45616"/>
                      <a:pt x="67803" y="43634"/>
                    </a:cubicBezTo>
                    <a:cubicBezTo>
                      <a:pt x="67795" y="43618"/>
                      <a:pt x="67787" y="43603"/>
                      <a:pt x="67778" y="43588"/>
                    </a:cubicBezTo>
                    <a:cubicBezTo>
                      <a:pt x="65511" y="39441"/>
                      <a:pt x="64503" y="34723"/>
                      <a:pt x="64877" y="30012"/>
                    </a:cubicBezTo>
                    <a:cubicBezTo>
                      <a:pt x="65186" y="26430"/>
                      <a:pt x="66315" y="22967"/>
                      <a:pt x="68175" y="19890"/>
                    </a:cubicBezTo>
                    <a:cubicBezTo>
                      <a:pt x="72756" y="12481"/>
                      <a:pt x="80897" y="8027"/>
                      <a:pt x="89607" y="8166"/>
                    </a:cubicBezTo>
                    <a:cubicBezTo>
                      <a:pt x="94696" y="8185"/>
                      <a:pt x="99679" y="9611"/>
                      <a:pt x="104007" y="12288"/>
                    </a:cubicBezTo>
                    <a:cubicBezTo>
                      <a:pt x="105635" y="13283"/>
                      <a:pt x="107147" y="14456"/>
                      <a:pt x="108517" y="15785"/>
                    </a:cubicBezTo>
                    <a:cubicBezTo>
                      <a:pt x="105298" y="18877"/>
                      <a:pt x="102628" y="22494"/>
                      <a:pt x="100624" y="26482"/>
                    </a:cubicBezTo>
                    <a:cubicBezTo>
                      <a:pt x="99622" y="28500"/>
                      <a:pt x="100445" y="30948"/>
                      <a:pt x="102463" y="31951"/>
                    </a:cubicBezTo>
                    <a:cubicBezTo>
                      <a:pt x="103026" y="32232"/>
                      <a:pt x="103646" y="32379"/>
                      <a:pt x="104275" y="32378"/>
                    </a:cubicBezTo>
                    <a:cubicBezTo>
                      <a:pt x="105826" y="32379"/>
                      <a:pt x="107244" y="31501"/>
                      <a:pt x="107934" y="30112"/>
                    </a:cubicBezTo>
                    <a:cubicBezTo>
                      <a:pt x="110764" y="24416"/>
                      <a:pt x="115264" y="19718"/>
                      <a:pt x="120832" y="16645"/>
                    </a:cubicBezTo>
                    <a:cubicBezTo>
                      <a:pt x="125593" y="14134"/>
                      <a:pt x="130892" y="12819"/>
                      <a:pt x="136275" y="12812"/>
                    </a:cubicBezTo>
                    <a:cubicBezTo>
                      <a:pt x="142736" y="12829"/>
                      <a:pt x="149067" y="14627"/>
                      <a:pt x="154573" y="18007"/>
                    </a:cubicBezTo>
                    <a:cubicBezTo>
                      <a:pt x="170462" y="27156"/>
                      <a:pt x="175960" y="47431"/>
                      <a:pt x="166869" y="63353"/>
                    </a:cubicBezTo>
                    <a:cubicBezTo>
                      <a:pt x="160968" y="72886"/>
                      <a:pt x="150492" y="78618"/>
                      <a:pt x="139282" y="78447"/>
                    </a:cubicBezTo>
                    <a:cubicBezTo>
                      <a:pt x="135163" y="78416"/>
                      <a:pt x="131082" y="77656"/>
                      <a:pt x="127228" y="76203"/>
                    </a:cubicBezTo>
                    <a:cubicBezTo>
                      <a:pt x="126180" y="75794"/>
                      <a:pt x="125123" y="75402"/>
                      <a:pt x="124121" y="74906"/>
                    </a:cubicBezTo>
                    <a:cubicBezTo>
                      <a:pt x="123813" y="74758"/>
                      <a:pt x="123514" y="74589"/>
                      <a:pt x="123210" y="74432"/>
                    </a:cubicBezTo>
                    <a:cubicBezTo>
                      <a:pt x="118249" y="71817"/>
                      <a:pt x="113931" y="68132"/>
                      <a:pt x="110571" y="63642"/>
                    </a:cubicBezTo>
                    <a:cubicBezTo>
                      <a:pt x="109220" y="61837"/>
                      <a:pt x="106661" y="61469"/>
                      <a:pt x="104856" y="62820"/>
                    </a:cubicBezTo>
                    <a:cubicBezTo>
                      <a:pt x="103051" y="64171"/>
                      <a:pt x="102682" y="66730"/>
                      <a:pt x="104033" y="68535"/>
                    </a:cubicBezTo>
                    <a:cubicBezTo>
                      <a:pt x="104714" y="69445"/>
                      <a:pt x="105429" y="70322"/>
                      <a:pt x="106167" y="71174"/>
                    </a:cubicBezTo>
                    <a:cubicBezTo>
                      <a:pt x="101571" y="72428"/>
                      <a:pt x="97635" y="75404"/>
                      <a:pt x="95177" y="79485"/>
                    </a:cubicBezTo>
                    <a:cubicBezTo>
                      <a:pt x="87442" y="92235"/>
                      <a:pt x="70836" y="96300"/>
                      <a:pt x="58085" y="88565"/>
                    </a:cubicBezTo>
                    <a:cubicBezTo>
                      <a:pt x="58060" y="88550"/>
                      <a:pt x="58035" y="88535"/>
                      <a:pt x="58010" y="88519"/>
                    </a:cubicBezTo>
                    <a:lnTo>
                      <a:pt x="55022" y="86702"/>
                    </a:lnTo>
                    <a:cubicBezTo>
                      <a:pt x="46220" y="81293"/>
                      <a:pt x="34700" y="84042"/>
                      <a:pt x="29288" y="92842"/>
                    </a:cubicBezTo>
                    <a:lnTo>
                      <a:pt x="28598" y="93949"/>
                    </a:lnTo>
                    <a:cubicBezTo>
                      <a:pt x="28018" y="94887"/>
                      <a:pt x="27238" y="95684"/>
                      <a:pt x="26312" y="96283"/>
                    </a:cubicBezTo>
                    <a:cubicBezTo>
                      <a:pt x="24291" y="97694"/>
                      <a:pt x="21896" y="98473"/>
                      <a:pt x="19431" y="98520"/>
                    </a:cubicBezTo>
                    <a:cubicBezTo>
                      <a:pt x="13147" y="98525"/>
                      <a:pt x="8049" y="93435"/>
                      <a:pt x="8044" y="87151"/>
                    </a:cubicBezTo>
                    <a:cubicBezTo>
                      <a:pt x="8039" y="80901"/>
                      <a:pt x="13076" y="75817"/>
                      <a:pt x="19326" y="75764"/>
                    </a:cubicBezTo>
                    <a:close/>
                  </a:path>
                </a:pathLst>
              </a:custGeom>
              <a:solidFill>
                <a:srgbClr val="000000"/>
              </a:solidFill>
              <a:ln w="4068" cap="flat">
                <a:solidFill>
                  <a:srgbClr val="5C8395"/>
                </a:solidFill>
                <a:prstDash val="solid"/>
                <a:miter/>
              </a:ln>
            </p:spPr>
            <p:txBody>
              <a:bodyPr rtlCol="0" anchor="ctr"/>
              <a:lstStyle/>
              <a:p>
                <a:pPr defTabSz="914377"/>
                <a:endParaRPr lang="en-AU" dirty="0">
                  <a:solidFill>
                    <a:srgbClr val="000000"/>
                  </a:solidFill>
                  <a:cs typeface="Arial" charset="0"/>
                </a:endParaRPr>
              </a:p>
            </p:txBody>
          </p:sp>
        </p:grpSp>
        <p:sp>
          <p:nvSpPr>
            <p:cNvPr id="65" name="Grafik 9" descr="Rohstoffe Silhouette">
              <a:extLst>
                <a:ext uri="{FF2B5EF4-FFF2-40B4-BE49-F238E27FC236}">
                  <a16:creationId xmlns:a16="http://schemas.microsoft.com/office/drawing/2014/main" id="{35506BAF-83AB-4FDE-B3A6-FC5EA160DB77}"/>
                </a:ext>
              </a:extLst>
            </p:cNvPr>
            <p:cNvSpPr/>
            <p:nvPr/>
          </p:nvSpPr>
          <p:spPr>
            <a:xfrm>
              <a:off x="786230" y="3690376"/>
              <a:ext cx="403455" cy="298148"/>
            </a:xfrm>
            <a:custGeom>
              <a:avLst/>
              <a:gdLst>
                <a:gd name="connsiteX0" fmla="*/ 403455 w 403455"/>
                <a:gd name="connsiteY0" fmla="*/ 271547 h 298148"/>
                <a:gd name="connsiteX1" fmla="*/ 289796 w 403455"/>
                <a:gd name="connsiteY1" fmla="*/ 271547 h 298148"/>
                <a:gd name="connsiteX2" fmla="*/ 299155 w 403455"/>
                <a:gd name="connsiteY2" fmla="*/ 249380 h 298148"/>
                <a:gd name="connsiteX3" fmla="*/ 298818 w 403455"/>
                <a:gd name="connsiteY3" fmla="*/ 245079 h 298148"/>
                <a:gd name="connsiteX4" fmla="*/ 322290 w 403455"/>
                <a:gd name="connsiteY4" fmla="*/ 245079 h 298148"/>
                <a:gd name="connsiteX5" fmla="*/ 377160 w 403455"/>
                <a:gd name="connsiteY5" fmla="*/ 98771 h 298148"/>
                <a:gd name="connsiteX6" fmla="*/ 385721 w 403455"/>
                <a:gd name="connsiteY6" fmla="*/ 98771 h 298148"/>
                <a:gd name="connsiteX7" fmla="*/ 390154 w 403455"/>
                <a:gd name="connsiteY7" fmla="*/ 94338 h 298148"/>
                <a:gd name="connsiteX8" fmla="*/ 385721 w 403455"/>
                <a:gd name="connsiteY8" fmla="*/ 89904 h 298148"/>
                <a:gd name="connsiteX9" fmla="*/ 365814 w 403455"/>
                <a:gd name="connsiteY9" fmla="*/ 89904 h 298148"/>
                <a:gd name="connsiteX10" fmla="*/ 327535 w 403455"/>
                <a:gd name="connsiteY10" fmla="*/ 42412 h 298148"/>
                <a:gd name="connsiteX11" fmla="*/ 287912 w 403455"/>
                <a:gd name="connsiteY11" fmla="*/ 42412 h 298148"/>
                <a:gd name="connsiteX12" fmla="*/ 248613 w 403455"/>
                <a:gd name="connsiteY12" fmla="*/ 0 h 298148"/>
                <a:gd name="connsiteX13" fmla="*/ 203279 w 403455"/>
                <a:gd name="connsiteY13" fmla="*/ 24460 h 298148"/>
                <a:gd name="connsiteX14" fmla="*/ 147394 w 403455"/>
                <a:gd name="connsiteY14" fmla="*/ 12396 h 298148"/>
                <a:gd name="connsiteX15" fmla="*/ 125146 w 403455"/>
                <a:gd name="connsiteY15" fmla="*/ 42412 h 298148"/>
                <a:gd name="connsiteX16" fmla="*/ 80367 w 403455"/>
                <a:gd name="connsiteY16" fmla="*/ 42412 h 298148"/>
                <a:gd name="connsiteX17" fmla="*/ 42057 w 403455"/>
                <a:gd name="connsiteY17" fmla="*/ 89904 h 298148"/>
                <a:gd name="connsiteX18" fmla="*/ 17734 w 403455"/>
                <a:gd name="connsiteY18" fmla="*/ 89904 h 298148"/>
                <a:gd name="connsiteX19" fmla="*/ 13301 w 403455"/>
                <a:gd name="connsiteY19" fmla="*/ 94338 h 298148"/>
                <a:gd name="connsiteX20" fmla="*/ 17734 w 403455"/>
                <a:gd name="connsiteY20" fmla="*/ 98771 h 298148"/>
                <a:gd name="connsiteX21" fmla="*/ 26158 w 403455"/>
                <a:gd name="connsiteY21" fmla="*/ 98771 h 298148"/>
                <a:gd name="connsiteX22" fmla="*/ 81165 w 403455"/>
                <a:gd name="connsiteY22" fmla="*/ 245079 h 298148"/>
                <a:gd name="connsiteX23" fmla="*/ 104517 w 403455"/>
                <a:gd name="connsiteY23" fmla="*/ 245079 h 298148"/>
                <a:gd name="connsiteX24" fmla="*/ 104189 w 403455"/>
                <a:gd name="connsiteY24" fmla="*/ 249380 h 298148"/>
                <a:gd name="connsiteX25" fmla="*/ 113548 w 403455"/>
                <a:gd name="connsiteY25" fmla="*/ 271547 h 298148"/>
                <a:gd name="connsiteX26" fmla="*/ 0 w 403455"/>
                <a:gd name="connsiteY26" fmla="*/ 271547 h 298148"/>
                <a:gd name="connsiteX27" fmla="*/ 0 w 403455"/>
                <a:gd name="connsiteY27" fmla="*/ 280415 h 298148"/>
                <a:gd name="connsiteX28" fmla="*/ 17734 w 403455"/>
                <a:gd name="connsiteY28" fmla="*/ 280415 h 298148"/>
                <a:gd name="connsiteX29" fmla="*/ 17734 w 403455"/>
                <a:gd name="connsiteY29" fmla="*/ 298149 h 298148"/>
                <a:gd name="connsiteX30" fmla="*/ 66504 w 403455"/>
                <a:gd name="connsiteY30" fmla="*/ 298149 h 298148"/>
                <a:gd name="connsiteX31" fmla="*/ 66504 w 403455"/>
                <a:gd name="connsiteY31" fmla="*/ 280415 h 298148"/>
                <a:gd name="connsiteX32" fmla="*/ 97539 w 403455"/>
                <a:gd name="connsiteY32" fmla="*/ 280415 h 298148"/>
                <a:gd name="connsiteX33" fmla="*/ 97539 w 403455"/>
                <a:gd name="connsiteY33" fmla="*/ 298149 h 298148"/>
                <a:gd name="connsiteX34" fmla="*/ 146308 w 403455"/>
                <a:gd name="connsiteY34" fmla="*/ 298149 h 298148"/>
                <a:gd name="connsiteX35" fmla="*/ 146308 w 403455"/>
                <a:gd name="connsiteY35" fmla="*/ 280415 h 298148"/>
                <a:gd name="connsiteX36" fmla="*/ 177343 w 403455"/>
                <a:gd name="connsiteY36" fmla="*/ 280415 h 298148"/>
                <a:gd name="connsiteX37" fmla="*/ 177343 w 403455"/>
                <a:gd name="connsiteY37" fmla="*/ 298149 h 298148"/>
                <a:gd name="connsiteX38" fmla="*/ 226112 w 403455"/>
                <a:gd name="connsiteY38" fmla="*/ 298149 h 298148"/>
                <a:gd name="connsiteX39" fmla="*/ 226112 w 403455"/>
                <a:gd name="connsiteY39" fmla="*/ 280415 h 298148"/>
                <a:gd name="connsiteX40" fmla="*/ 257147 w 403455"/>
                <a:gd name="connsiteY40" fmla="*/ 280415 h 298148"/>
                <a:gd name="connsiteX41" fmla="*/ 257147 w 403455"/>
                <a:gd name="connsiteY41" fmla="*/ 298149 h 298148"/>
                <a:gd name="connsiteX42" fmla="*/ 305917 w 403455"/>
                <a:gd name="connsiteY42" fmla="*/ 298149 h 298148"/>
                <a:gd name="connsiteX43" fmla="*/ 305917 w 403455"/>
                <a:gd name="connsiteY43" fmla="*/ 280415 h 298148"/>
                <a:gd name="connsiteX44" fmla="*/ 336952 w 403455"/>
                <a:gd name="connsiteY44" fmla="*/ 280415 h 298148"/>
                <a:gd name="connsiteX45" fmla="*/ 336952 w 403455"/>
                <a:gd name="connsiteY45" fmla="*/ 298149 h 298148"/>
                <a:gd name="connsiteX46" fmla="*/ 385721 w 403455"/>
                <a:gd name="connsiteY46" fmla="*/ 298149 h 298148"/>
                <a:gd name="connsiteX47" fmla="*/ 385721 w 403455"/>
                <a:gd name="connsiteY47" fmla="*/ 280415 h 298148"/>
                <a:gd name="connsiteX48" fmla="*/ 403455 w 403455"/>
                <a:gd name="connsiteY48" fmla="*/ 280415 h 298148"/>
                <a:gd name="connsiteX49" fmla="*/ 57636 w 403455"/>
                <a:gd name="connsiteY49" fmla="*/ 289282 h 298148"/>
                <a:gd name="connsiteX50" fmla="*/ 26601 w 403455"/>
                <a:gd name="connsiteY50" fmla="*/ 289282 h 298148"/>
                <a:gd name="connsiteX51" fmla="*/ 26601 w 403455"/>
                <a:gd name="connsiteY51" fmla="*/ 280415 h 298148"/>
                <a:gd name="connsiteX52" fmla="*/ 57636 w 403455"/>
                <a:gd name="connsiteY52" fmla="*/ 280415 h 298148"/>
                <a:gd name="connsiteX53" fmla="*/ 268120 w 403455"/>
                <a:gd name="connsiteY53" fmla="*/ 271547 h 298148"/>
                <a:gd name="connsiteX54" fmla="*/ 245952 w 403455"/>
                <a:gd name="connsiteY54" fmla="*/ 249380 h 298148"/>
                <a:gd name="connsiteX55" fmla="*/ 268120 w 403455"/>
                <a:gd name="connsiteY55" fmla="*/ 227212 h 298148"/>
                <a:gd name="connsiteX56" fmla="*/ 290288 w 403455"/>
                <a:gd name="connsiteY56" fmla="*/ 249380 h 298148"/>
                <a:gd name="connsiteX57" fmla="*/ 268120 w 403455"/>
                <a:gd name="connsiteY57" fmla="*/ 271547 h 298148"/>
                <a:gd name="connsiteX58" fmla="*/ 84597 w 403455"/>
                <a:gd name="connsiteY58" fmla="*/ 51279 h 298148"/>
                <a:gd name="connsiteX59" fmla="*/ 118603 w 403455"/>
                <a:gd name="connsiteY59" fmla="*/ 51279 h 298148"/>
                <a:gd name="connsiteX60" fmla="*/ 108436 w 403455"/>
                <a:gd name="connsiteY60" fmla="*/ 65072 h 298148"/>
                <a:gd name="connsiteX61" fmla="*/ 115570 w 403455"/>
                <a:gd name="connsiteY61" fmla="*/ 70330 h 298148"/>
                <a:gd name="connsiteX62" fmla="*/ 130400 w 403455"/>
                <a:gd name="connsiteY62" fmla="*/ 50215 h 298148"/>
                <a:gd name="connsiteX63" fmla="*/ 151109 w 403455"/>
                <a:gd name="connsiteY63" fmla="*/ 22283 h 298148"/>
                <a:gd name="connsiteX64" fmla="*/ 191087 w 403455"/>
                <a:gd name="connsiteY64" fmla="*/ 30902 h 298148"/>
                <a:gd name="connsiteX65" fmla="*/ 183789 w 403455"/>
                <a:gd name="connsiteY65" fmla="*/ 34746 h 298148"/>
                <a:gd name="connsiteX66" fmla="*/ 187930 w 403455"/>
                <a:gd name="connsiteY66" fmla="*/ 42593 h 298148"/>
                <a:gd name="connsiteX67" fmla="*/ 204583 w 403455"/>
                <a:gd name="connsiteY67" fmla="*/ 33810 h 298148"/>
                <a:gd name="connsiteX68" fmla="*/ 204583 w 403455"/>
                <a:gd name="connsiteY68" fmla="*/ 33810 h 298148"/>
                <a:gd name="connsiteX69" fmla="*/ 205877 w 403455"/>
                <a:gd name="connsiteY69" fmla="*/ 33114 h 298148"/>
                <a:gd name="connsiteX70" fmla="*/ 205988 w 403455"/>
                <a:gd name="connsiteY70" fmla="*/ 33057 h 298148"/>
                <a:gd name="connsiteX71" fmla="*/ 205988 w 403455"/>
                <a:gd name="connsiteY71" fmla="*/ 33057 h 298148"/>
                <a:gd name="connsiteX72" fmla="*/ 246751 w 403455"/>
                <a:gd name="connsiteY72" fmla="*/ 11062 h 298148"/>
                <a:gd name="connsiteX73" fmla="*/ 282787 w 403455"/>
                <a:gd name="connsiteY73" fmla="*/ 49949 h 298148"/>
                <a:gd name="connsiteX74" fmla="*/ 297630 w 403455"/>
                <a:gd name="connsiteY74" fmla="*/ 66109 h 298148"/>
                <a:gd name="connsiteX75" fmla="*/ 304156 w 403455"/>
                <a:gd name="connsiteY75" fmla="*/ 60115 h 298148"/>
                <a:gd name="connsiteX76" fmla="*/ 296043 w 403455"/>
                <a:gd name="connsiteY76" fmla="*/ 51274 h 298148"/>
                <a:gd name="connsiteX77" fmla="*/ 323265 w 403455"/>
                <a:gd name="connsiteY77" fmla="*/ 51274 h 298148"/>
                <a:gd name="connsiteX78" fmla="*/ 354402 w 403455"/>
                <a:gd name="connsiteY78" fmla="*/ 89900 h 298148"/>
                <a:gd name="connsiteX79" fmla="*/ 53447 w 403455"/>
                <a:gd name="connsiteY79" fmla="*/ 89900 h 298148"/>
                <a:gd name="connsiteX80" fmla="*/ 87306 w 403455"/>
                <a:gd name="connsiteY80" fmla="*/ 236212 h 298148"/>
                <a:gd name="connsiteX81" fmla="*/ 35641 w 403455"/>
                <a:gd name="connsiteY81" fmla="*/ 98771 h 298148"/>
                <a:gd name="connsiteX82" fmla="*/ 367690 w 403455"/>
                <a:gd name="connsiteY82" fmla="*/ 98771 h 298148"/>
                <a:gd name="connsiteX83" fmla="*/ 316145 w 403455"/>
                <a:gd name="connsiteY83" fmla="*/ 236212 h 298148"/>
                <a:gd name="connsiteX84" fmla="*/ 296163 w 403455"/>
                <a:gd name="connsiteY84" fmla="*/ 236212 h 298148"/>
                <a:gd name="connsiteX85" fmla="*/ 254992 w 403455"/>
                <a:gd name="connsiteY85" fmla="*/ 221258 h 298148"/>
                <a:gd name="connsiteX86" fmla="*/ 240038 w 403455"/>
                <a:gd name="connsiteY86" fmla="*/ 236212 h 298148"/>
                <a:gd name="connsiteX87" fmla="*/ 163289 w 403455"/>
                <a:gd name="connsiteY87" fmla="*/ 236212 h 298148"/>
                <a:gd name="connsiteX88" fmla="*/ 122120 w 403455"/>
                <a:gd name="connsiteY88" fmla="*/ 221251 h 298148"/>
                <a:gd name="connsiteX89" fmla="*/ 107159 w 403455"/>
                <a:gd name="connsiteY89" fmla="*/ 236212 h 298148"/>
                <a:gd name="connsiteX90" fmla="*/ 113056 w 403455"/>
                <a:gd name="connsiteY90" fmla="*/ 249380 h 298148"/>
                <a:gd name="connsiteX91" fmla="*/ 135224 w 403455"/>
                <a:gd name="connsiteY91" fmla="*/ 227212 h 298148"/>
                <a:gd name="connsiteX92" fmla="*/ 157392 w 403455"/>
                <a:gd name="connsiteY92" fmla="*/ 249380 h 298148"/>
                <a:gd name="connsiteX93" fmla="*/ 135224 w 403455"/>
                <a:gd name="connsiteY93" fmla="*/ 271547 h 298148"/>
                <a:gd name="connsiteX94" fmla="*/ 113056 w 403455"/>
                <a:gd name="connsiteY94" fmla="*/ 249380 h 298148"/>
                <a:gd name="connsiteX95" fmla="*/ 137441 w 403455"/>
                <a:gd name="connsiteY95" fmla="*/ 289282 h 298148"/>
                <a:gd name="connsiteX96" fmla="*/ 106406 w 403455"/>
                <a:gd name="connsiteY96" fmla="*/ 289282 h 298148"/>
                <a:gd name="connsiteX97" fmla="*/ 106406 w 403455"/>
                <a:gd name="connsiteY97" fmla="*/ 280415 h 298148"/>
                <a:gd name="connsiteX98" fmla="*/ 137441 w 403455"/>
                <a:gd name="connsiteY98" fmla="*/ 280415 h 298148"/>
                <a:gd name="connsiteX99" fmla="*/ 217245 w 403455"/>
                <a:gd name="connsiteY99" fmla="*/ 289282 h 298148"/>
                <a:gd name="connsiteX100" fmla="*/ 186210 w 403455"/>
                <a:gd name="connsiteY100" fmla="*/ 289282 h 298148"/>
                <a:gd name="connsiteX101" fmla="*/ 186210 w 403455"/>
                <a:gd name="connsiteY101" fmla="*/ 280415 h 298148"/>
                <a:gd name="connsiteX102" fmla="*/ 217245 w 403455"/>
                <a:gd name="connsiteY102" fmla="*/ 280415 h 298148"/>
                <a:gd name="connsiteX103" fmla="*/ 177343 w 403455"/>
                <a:gd name="connsiteY103" fmla="*/ 271547 h 298148"/>
                <a:gd name="connsiteX104" fmla="*/ 156900 w 403455"/>
                <a:gd name="connsiteY104" fmla="*/ 271547 h 298148"/>
                <a:gd name="connsiteX105" fmla="*/ 166259 w 403455"/>
                <a:gd name="connsiteY105" fmla="*/ 249380 h 298148"/>
                <a:gd name="connsiteX106" fmla="*/ 165926 w 403455"/>
                <a:gd name="connsiteY106" fmla="*/ 245079 h 298148"/>
                <a:gd name="connsiteX107" fmla="*/ 237418 w 403455"/>
                <a:gd name="connsiteY107" fmla="*/ 245079 h 298148"/>
                <a:gd name="connsiteX108" fmla="*/ 237085 w 403455"/>
                <a:gd name="connsiteY108" fmla="*/ 249380 h 298148"/>
                <a:gd name="connsiteX109" fmla="*/ 246440 w 403455"/>
                <a:gd name="connsiteY109" fmla="*/ 271547 h 298148"/>
                <a:gd name="connsiteX110" fmla="*/ 177343 w 403455"/>
                <a:gd name="connsiteY110" fmla="*/ 271547 h 298148"/>
                <a:gd name="connsiteX111" fmla="*/ 297049 w 403455"/>
                <a:gd name="connsiteY111" fmla="*/ 289282 h 298148"/>
                <a:gd name="connsiteX112" fmla="*/ 266014 w 403455"/>
                <a:gd name="connsiteY112" fmla="*/ 289282 h 298148"/>
                <a:gd name="connsiteX113" fmla="*/ 266014 w 403455"/>
                <a:gd name="connsiteY113" fmla="*/ 280415 h 298148"/>
                <a:gd name="connsiteX114" fmla="*/ 297049 w 403455"/>
                <a:gd name="connsiteY114" fmla="*/ 280415 h 298148"/>
                <a:gd name="connsiteX115" fmla="*/ 376854 w 403455"/>
                <a:gd name="connsiteY115" fmla="*/ 289282 h 298148"/>
                <a:gd name="connsiteX116" fmla="*/ 345819 w 403455"/>
                <a:gd name="connsiteY116" fmla="*/ 289282 h 298148"/>
                <a:gd name="connsiteX117" fmla="*/ 345819 w 403455"/>
                <a:gd name="connsiteY117" fmla="*/ 280415 h 298148"/>
                <a:gd name="connsiteX118" fmla="*/ 376854 w 403455"/>
                <a:gd name="connsiteY118" fmla="*/ 280415 h 2981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Lst>
              <a:rect l="l" t="t" r="r" b="b"/>
              <a:pathLst>
                <a:path w="403455" h="298148">
                  <a:moveTo>
                    <a:pt x="403455" y="271547"/>
                  </a:moveTo>
                  <a:lnTo>
                    <a:pt x="289796" y="271547"/>
                  </a:lnTo>
                  <a:cubicBezTo>
                    <a:pt x="295780" y="265724"/>
                    <a:pt x="299155" y="257729"/>
                    <a:pt x="299155" y="249380"/>
                  </a:cubicBezTo>
                  <a:cubicBezTo>
                    <a:pt x="299144" y="247940"/>
                    <a:pt x="299032" y="246503"/>
                    <a:pt x="298818" y="245079"/>
                  </a:cubicBezTo>
                  <a:lnTo>
                    <a:pt x="322290" y="245079"/>
                  </a:lnTo>
                  <a:lnTo>
                    <a:pt x="377160" y="98771"/>
                  </a:lnTo>
                  <a:lnTo>
                    <a:pt x="385721" y="98771"/>
                  </a:lnTo>
                  <a:cubicBezTo>
                    <a:pt x="388170" y="98771"/>
                    <a:pt x="390154" y="96786"/>
                    <a:pt x="390154" y="94338"/>
                  </a:cubicBezTo>
                  <a:cubicBezTo>
                    <a:pt x="390154" y="91889"/>
                    <a:pt x="388170" y="89904"/>
                    <a:pt x="385721" y="89904"/>
                  </a:cubicBezTo>
                  <a:lnTo>
                    <a:pt x="365814" y="89904"/>
                  </a:lnTo>
                  <a:lnTo>
                    <a:pt x="327535" y="42412"/>
                  </a:lnTo>
                  <a:lnTo>
                    <a:pt x="287912" y="42412"/>
                  </a:lnTo>
                  <a:lnTo>
                    <a:pt x="248613" y="0"/>
                  </a:lnTo>
                  <a:lnTo>
                    <a:pt x="203279" y="24460"/>
                  </a:lnTo>
                  <a:lnTo>
                    <a:pt x="147394" y="12396"/>
                  </a:lnTo>
                  <a:lnTo>
                    <a:pt x="125146" y="42412"/>
                  </a:lnTo>
                  <a:lnTo>
                    <a:pt x="80367" y="42412"/>
                  </a:lnTo>
                  <a:lnTo>
                    <a:pt x="42057" y="89904"/>
                  </a:lnTo>
                  <a:lnTo>
                    <a:pt x="17734" y="89904"/>
                  </a:lnTo>
                  <a:cubicBezTo>
                    <a:pt x="15286" y="89904"/>
                    <a:pt x="13301" y="91889"/>
                    <a:pt x="13301" y="94338"/>
                  </a:cubicBezTo>
                  <a:cubicBezTo>
                    <a:pt x="13301" y="96786"/>
                    <a:pt x="15286" y="98771"/>
                    <a:pt x="17734" y="98771"/>
                  </a:cubicBezTo>
                  <a:lnTo>
                    <a:pt x="26158" y="98771"/>
                  </a:lnTo>
                  <a:lnTo>
                    <a:pt x="81165" y="245079"/>
                  </a:lnTo>
                  <a:lnTo>
                    <a:pt x="104517" y="245079"/>
                  </a:lnTo>
                  <a:cubicBezTo>
                    <a:pt x="104309" y="246503"/>
                    <a:pt x="104199" y="247940"/>
                    <a:pt x="104189" y="249380"/>
                  </a:cubicBezTo>
                  <a:cubicBezTo>
                    <a:pt x="104187" y="257730"/>
                    <a:pt x="107563" y="265725"/>
                    <a:pt x="113548" y="271547"/>
                  </a:cubicBezTo>
                  <a:lnTo>
                    <a:pt x="0" y="271547"/>
                  </a:lnTo>
                  <a:lnTo>
                    <a:pt x="0" y="280415"/>
                  </a:lnTo>
                  <a:lnTo>
                    <a:pt x="17734" y="280415"/>
                  </a:lnTo>
                  <a:lnTo>
                    <a:pt x="17734" y="298149"/>
                  </a:lnTo>
                  <a:lnTo>
                    <a:pt x="66504" y="298149"/>
                  </a:lnTo>
                  <a:lnTo>
                    <a:pt x="66504" y="280415"/>
                  </a:lnTo>
                  <a:lnTo>
                    <a:pt x="97539" y="280415"/>
                  </a:lnTo>
                  <a:lnTo>
                    <a:pt x="97539" y="298149"/>
                  </a:lnTo>
                  <a:lnTo>
                    <a:pt x="146308" y="298149"/>
                  </a:lnTo>
                  <a:lnTo>
                    <a:pt x="146308" y="280415"/>
                  </a:lnTo>
                  <a:lnTo>
                    <a:pt x="177343" y="280415"/>
                  </a:lnTo>
                  <a:lnTo>
                    <a:pt x="177343" y="298149"/>
                  </a:lnTo>
                  <a:lnTo>
                    <a:pt x="226112" y="298149"/>
                  </a:lnTo>
                  <a:lnTo>
                    <a:pt x="226112" y="280415"/>
                  </a:lnTo>
                  <a:lnTo>
                    <a:pt x="257147" y="280415"/>
                  </a:lnTo>
                  <a:lnTo>
                    <a:pt x="257147" y="298149"/>
                  </a:lnTo>
                  <a:lnTo>
                    <a:pt x="305917" y="298149"/>
                  </a:lnTo>
                  <a:lnTo>
                    <a:pt x="305917" y="280415"/>
                  </a:lnTo>
                  <a:lnTo>
                    <a:pt x="336952" y="280415"/>
                  </a:lnTo>
                  <a:lnTo>
                    <a:pt x="336952" y="298149"/>
                  </a:lnTo>
                  <a:lnTo>
                    <a:pt x="385721" y="298149"/>
                  </a:lnTo>
                  <a:lnTo>
                    <a:pt x="385721" y="280415"/>
                  </a:lnTo>
                  <a:lnTo>
                    <a:pt x="403455" y="280415"/>
                  </a:lnTo>
                  <a:close/>
                  <a:moveTo>
                    <a:pt x="57636" y="289282"/>
                  </a:moveTo>
                  <a:lnTo>
                    <a:pt x="26601" y="289282"/>
                  </a:lnTo>
                  <a:lnTo>
                    <a:pt x="26601" y="280415"/>
                  </a:lnTo>
                  <a:lnTo>
                    <a:pt x="57636" y="280415"/>
                  </a:lnTo>
                  <a:close/>
                  <a:moveTo>
                    <a:pt x="268120" y="271547"/>
                  </a:moveTo>
                  <a:cubicBezTo>
                    <a:pt x="255877" y="271547"/>
                    <a:pt x="245952" y="261622"/>
                    <a:pt x="245952" y="249380"/>
                  </a:cubicBezTo>
                  <a:cubicBezTo>
                    <a:pt x="245952" y="237137"/>
                    <a:pt x="255877" y="227212"/>
                    <a:pt x="268120" y="227212"/>
                  </a:cubicBezTo>
                  <a:cubicBezTo>
                    <a:pt x="280363" y="227212"/>
                    <a:pt x="290288" y="237137"/>
                    <a:pt x="290288" y="249380"/>
                  </a:cubicBezTo>
                  <a:cubicBezTo>
                    <a:pt x="290274" y="261617"/>
                    <a:pt x="280357" y="271533"/>
                    <a:pt x="268120" y="271547"/>
                  </a:cubicBezTo>
                  <a:close/>
                  <a:moveTo>
                    <a:pt x="84597" y="51279"/>
                  </a:moveTo>
                  <a:lnTo>
                    <a:pt x="118603" y="51279"/>
                  </a:lnTo>
                  <a:lnTo>
                    <a:pt x="108436" y="65072"/>
                  </a:lnTo>
                  <a:lnTo>
                    <a:pt x="115570" y="70330"/>
                  </a:lnTo>
                  <a:lnTo>
                    <a:pt x="130400" y="50215"/>
                  </a:lnTo>
                  <a:lnTo>
                    <a:pt x="151109" y="22283"/>
                  </a:lnTo>
                  <a:lnTo>
                    <a:pt x="191087" y="30902"/>
                  </a:lnTo>
                  <a:lnTo>
                    <a:pt x="183789" y="34746"/>
                  </a:lnTo>
                  <a:lnTo>
                    <a:pt x="187930" y="42593"/>
                  </a:lnTo>
                  <a:lnTo>
                    <a:pt x="204583" y="33810"/>
                  </a:lnTo>
                  <a:lnTo>
                    <a:pt x="204583" y="33810"/>
                  </a:lnTo>
                  <a:lnTo>
                    <a:pt x="205877" y="33114"/>
                  </a:lnTo>
                  <a:lnTo>
                    <a:pt x="205988" y="33057"/>
                  </a:lnTo>
                  <a:lnTo>
                    <a:pt x="205988" y="33057"/>
                  </a:lnTo>
                  <a:lnTo>
                    <a:pt x="246751" y="11062"/>
                  </a:lnTo>
                  <a:lnTo>
                    <a:pt x="282787" y="49949"/>
                  </a:lnTo>
                  <a:lnTo>
                    <a:pt x="297630" y="66109"/>
                  </a:lnTo>
                  <a:lnTo>
                    <a:pt x="304156" y="60115"/>
                  </a:lnTo>
                  <a:lnTo>
                    <a:pt x="296043" y="51274"/>
                  </a:lnTo>
                  <a:lnTo>
                    <a:pt x="323265" y="51274"/>
                  </a:lnTo>
                  <a:lnTo>
                    <a:pt x="354402" y="89900"/>
                  </a:lnTo>
                  <a:lnTo>
                    <a:pt x="53447" y="89900"/>
                  </a:lnTo>
                  <a:close/>
                  <a:moveTo>
                    <a:pt x="87306" y="236212"/>
                  </a:moveTo>
                  <a:lnTo>
                    <a:pt x="35641" y="98771"/>
                  </a:lnTo>
                  <a:lnTo>
                    <a:pt x="367690" y="98771"/>
                  </a:lnTo>
                  <a:lnTo>
                    <a:pt x="316145" y="236212"/>
                  </a:lnTo>
                  <a:lnTo>
                    <a:pt x="296163" y="236212"/>
                  </a:lnTo>
                  <a:cubicBezTo>
                    <a:pt x="288923" y="220713"/>
                    <a:pt x="270491" y="214018"/>
                    <a:pt x="254992" y="221258"/>
                  </a:cubicBezTo>
                  <a:cubicBezTo>
                    <a:pt x="248407" y="224334"/>
                    <a:pt x="243114" y="229627"/>
                    <a:pt x="240038" y="236212"/>
                  </a:cubicBezTo>
                  <a:lnTo>
                    <a:pt x="163289" y="236212"/>
                  </a:lnTo>
                  <a:cubicBezTo>
                    <a:pt x="156052" y="220712"/>
                    <a:pt x="137620" y="214014"/>
                    <a:pt x="122120" y="221251"/>
                  </a:cubicBezTo>
                  <a:cubicBezTo>
                    <a:pt x="115532" y="224327"/>
                    <a:pt x="110236" y="229624"/>
                    <a:pt x="107159" y="236212"/>
                  </a:cubicBezTo>
                  <a:close/>
                  <a:moveTo>
                    <a:pt x="113056" y="249380"/>
                  </a:moveTo>
                  <a:cubicBezTo>
                    <a:pt x="113056" y="237137"/>
                    <a:pt x="122981" y="227212"/>
                    <a:pt x="135224" y="227212"/>
                  </a:cubicBezTo>
                  <a:cubicBezTo>
                    <a:pt x="147467" y="227212"/>
                    <a:pt x="157392" y="237137"/>
                    <a:pt x="157392" y="249380"/>
                  </a:cubicBezTo>
                  <a:cubicBezTo>
                    <a:pt x="157392" y="261622"/>
                    <a:pt x="147467" y="271547"/>
                    <a:pt x="135224" y="271547"/>
                  </a:cubicBezTo>
                  <a:cubicBezTo>
                    <a:pt x="122987" y="271533"/>
                    <a:pt x="113071" y="261617"/>
                    <a:pt x="113056" y="249380"/>
                  </a:cubicBezTo>
                  <a:close/>
                  <a:moveTo>
                    <a:pt x="137441" y="289282"/>
                  </a:moveTo>
                  <a:lnTo>
                    <a:pt x="106406" y="289282"/>
                  </a:lnTo>
                  <a:lnTo>
                    <a:pt x="106406" y="280415"/>
                  </a:lnTo>
                  <a:lnTo>
                    <a:pt x="137441" y="280415"/>
                  </a:lnTo>
                  <a:close/>
                  <a:moveTo>
                    <a:pt x="217245" y="289282"/>
                  </a:moveTo>
                  <a:lnTo>
                    <a:pt x="186210" y="289282"/>
                  </a:lnTo>
                  <a:lnTo>
                    <a:pt x="186210" y="280415"/>
                  </a:lnTo>
                  <a:lnTo>
                    <a:pt x="217245" y="280415"/>
                  </a:lnTo>
                  <a:close/>
                  <a:moveTo>
                    <a:pt x="177343" y="271547"/>
                  </a:moveTo>
                  <a:lnTo>
                    <a:pt x="156900" y="271547"/>
                  </a:lnTo>
                  <a:cubicBezTo>
                    <a:pt x="162885" y="265725"/>
                    <a:pt x="166261" y="257730"/>
                    <a:pt x="166259" y="249380"/>
                  </a:cubicBezTo>
                  <a:cubicBezTo>
                    <a:pt x="166247" y="247940"/>
                    <a:pt x="166136" y="246503"/>
                    <a:pt x="165926" y="245079"/>
                  </a:cubicBezTo>
                  <a:lnTo>
                    <a:pt x="237418" y="245079"/>
                  </a:lnTo>
                  <a:cubicBezTo>
                    <a:pt x="237206" y="246503"/>
                    <a:pt x="237095" y="247940"/>
                    <a:pt x="237085" y="249380"/>
                  </a:cubicBezTo>
                  <a:cubicBezTo>
                    <a:pt x="237084" y="257728"/>
                    <a:pt x="240458" y="265724"/>
                    <a:pt x="246440" y="271547"/>
                  </a:cubicBezTo>
                  <a:lnTo>
                    <a:pt x="177343" y="271547"/>
                  </a:lnTo>
                  <a:close/>
                  <a:moveTo>
                    <a:pt x="297049" y="289282"/>
                  </a:moveTo>
                  <a:lnTo>
                    <a:pt x="266014" y="289282"/>
                  </a:lnTo>
                  <a:lnTo>
                    <a:pt x="266014" y="280415"/>
                  </a:lnTo>
                  <a:lnTo>
                    <a:pt x="297049" y="280415"/>
                  </a:lnTo>
                  <a:close/>
                  <a:moveTo>
                    <a:pt x="376854" y="289282"/>
                  </a:moveTo>
                  <a:lnTo>
                    <a:pt x="345819" y="289282"/>
                  </a:lnTo>
                  <a:lnTo>
                    <a:pt x="345819" y="280415"/>
                  </a:lnTo>
                  <a:lnTo>
                    <a:pt x="376854" y="280415"/>
                  </a:lnTo>
                  <a:close/>
                </a:path>
              </a:pathLst>
            </a:custGeom>
            <a:solidFill>
              <a:srgbClr val="000000"/>
            </a:solidFill>
            <a:ln w="4366" cap="flat">
              <a:solidFill>
                <a:srgbClr val="5C8395"/>
              </a:solidFill>
              <a:prstDash val="solid"/>
              <a:miter/>
            </a:ln>
          </p:spPr>
          <p:txBody>
            <a:bodyPr rtlCol="0" anchor="ctr"/>
            <a:lstStyle/>
            <a:p>
              <a:pPr defTabSz="914377"/>
              <a:endParaRPr lang="en-AU" dirty="0">
                <a:solidFill>
                  <a:srgbClr val="000000"/>
                </a:solidFill>
                <a:cs typeface="Arial" charset="0"/>
              </a:endParaRPr>
            </a:p>
          </p:txBody>
        </p:sp>
        <p:grpSp>
          <p:nvGrpSpPr>
            <p:cNvPr id="86" name="Gruppieren 85">
              <a:extLst>
                <a:ext uri="{FF2B5EF4-FFF2-40B4-BE49-F238E27FC236}">
                  <a16:creationId xmlns:a16="http://schemas.microsoft.com/office/drawing/2014/main" id="{2C95BAB9-DAFE-4F48-A87A-4563903C80D5}"/>
                </a:ext>
              </a:extLst>
            </p:cNvPr>
            <p:cNvGrpSpPr/>
            <p:nvPr/>
          </p:nvGrpSpPr>
          <p:grpSpPr>
            <a:xfrm>
              <a:off x="850501" y="5103016"/>
              <a:ext cx="303337" cy="306745"/>
              <a:chOff x="850500" y="5103014"/>
              <a:chExt cx="303337" cy="306745"/>
            </a:xfrm>
          </p:grpSpPr>
          <p:sp>
            <p:nvSpPr>
              <p:cNvPr id="67" name="Grafik 46" descr="Nachhaltigkeit Silhouette">
                <a:extLst>
                  <a:ext uri="{FF2B5EF4-FFF2-40B4-BE49-F238E27FC236}">
                    <a16:creationId xmlns:a16="http://schemas.microsoft.com/office/drawing/2014/main" id="{7AE97840-22BF-4BE2-AAAB-A5966C57BC30}"/>
                  </a:ext>
                </a:extLst>
              </p:cNvPr>
              <p:cNvSpPr/>
              <p:nvPr/>
            </p:nvSpPr>
            <p:spPr>
              <a:xfrm>
                <a:off x="947127" y="5103014"/>
                <a:ext cx="173801" cy="136415"/>
              </a:xfrm>
              <a:custGeom>
                <a:avLst/>
                <a:gdLst>
                  <a:gd name="connsiteX0" fmla="*/ 76833 w 203310"/>
                  <a:gd name="connsiteY0" fmla="*/ 9001 h 161397"/>
                  <a:gd name="connsiteX1" fmla="*/ 96050 w 203310"/>
                  <a:gd name="connsiteY1" fmla="*/ 19803 h 161397"/>
                  <a:gd name="connsiteX2" fmla="*/ 174462 w 203310"/>
                  <a:gd name="connsiteY2" fmla="*/ 148620 h 161397"/>
                  <a:gd name="connsiteX3" fmla="*/ 174412 w 203310"/>
                  <a:gd name="connsiteY3" fmla="*/ 148688 h 161397"/>
                  <a:gd name="connsiteX4" fmla="*/ 129218 w 203310"/>
                  <a:gd name="connsiteY4" fmla="*/ 137095 h 161397"/>
                  <a:gd name="connsiteX5" fmla="*/ 126968 w 203310"/>
                  <a:gd name="connsiteY5" fmla="*/ 145817 h 161397"/>
                  <a:gd name="connsiteX6" fmla="*/ 187725 w 203310"/>
                  <a:gd name="connsiteY6" fmla="*/ 161397 h 161397"/>
                  <a:gd name="connsiteX7" fmla="*/ 203310 w 203310"/>
                  <a:gd name="connsiteY7" fmla="*/ 100641 h 161397"/>
                  <a:gd name="connsiteX8" fmla="*/ 194588 w 203310"/>
                  <a:gd name="connsiteY8" fmla="*/ 98390 h 161397"/>
                  <a:gd name="connsiteX9" fmla="*/ 182720 w 203310"/>
                  <a:gd name="connsiteY9" fmla="*/ 144718 h 161397"/>
                  <a:gd name="connsiteX10" fmla="*/ 182635 w 203310"/>
                  <a:gd name="connsiteY10" fmla="*/ 144718 h 161397"/>
                  <a:gd name="connsiteX11" fmla="*/ 103741 w 203310"/>
                  <a:gd name="connsiteY11" fmla="*/ 15104 h 161397"/>
                  <a:gd name="connsiteX12" fmla="*/ 76833 w 203310"/>
                  <a:gd name="connsiteY12" fmla="*/ 0 h 161397"/>
                  <a:gd name="connsiteX13" fmla="*/ 76833 w 203310"/>
                  <a:gd name="connsiteY13" fmla="*/ 0 h 161397"/>
                  <a:gd name="connsiteX14" fmla="*/ 49924 w 203310"/>
                  <a:gd name="connsiteY14" fmla="*/ 15122 h 161397"/>
                  <a:gd name="connsiteX15" fmla="*/ 0 w 203310"/>
                  <a:gd name="connsiteY15" fmla="*/ 97135 h 161397"/>
                  <a:gd name="connsiteX16" fmla="*/ 7691 w 203310"/>
                  <a:gd name="connsiteY16" fmla="*/ 101815 h 161397"/>
                  <a:gd name="connsiteX17" fmla="*/ 57611 w 203310"/>
                  <a:gd name="connsiteY17" fmla="*/ 19803 h 161397"/>
                  <a:gd name="connsiteX18" fmla="*/ 76828 w 203310"/>
                  <a:gd name="connsiteY18" fmla="*/ 9001 h 1613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203310" h="161397">
                    <a:moveTo>
                      <a:pt x="76833" y="9001"/>
                    </a:moveTo>
                    <a:cubicBezTo>
                      <a:pt x="84693" y="8969"/>
                      <a:pt x="91991" y="13071"/>
                      <a:pt x="96050" y="19803"/>
                    </a:cubicBezTo>
                    <a:lnTo>
                      <a:pt x="174462" y="148620"/>
                    </a:lnTo>
                    <a:cubicBezTo>
                      <a:pt x="174493" y="148674"/>
                      <a:pt x="174462" y="148701"/>
                      <a:pt x="174412" y="148688"/>
                    </a:cubicBezTo>
                    <a:lnTo>
                      <a:pt x="129218" y="137095"/>
                    </a:lnTo>
                    <a:lnTo>
                      <a:pt x="126968" y="145817"/>
                    </a:lnTo>
                    <a:lnTo>
                      <a:pt x="187725" y="161397"/>
                    </a:lnTo>
                    <a:lnTo>
                      <a:pt x="203310" y="100641"/>
                    </a:lnTo>
                    <a:lnTo>
                      <a:pt x="194588" y="98390"/>
                    </a:lnTo>
                    <a:lnTo>
                      <a:pt x="182720" y="144718"/>
                    </a:lnTo>
                    <a:cubicBezTo>
                      <a:pt x="182720" y="144777"/>
                      <a:pt x="182666" y="144781"/>
                      <a:pt x="182635" y="144718"/>
                    </a:cubicBezTo>
                    <a:lnTo>
                      <a:pt x="103741" y="15104"/>
                    </a:lnTo>
                    <a:cubicBezTo>
                      <a:pt x="98053" y="5686"/>
                      <a:pt x="87834" y="-50"/>
                      <a:pt x="76833" y="0"/>
                    </a:cubicBezTo>
                    <a:lnTo>
                      <a:pt x="76833" y="0"/>
                    </a:lnTo>
                    <a:cubicBezTo>
                      <a:pt x="65827" y="-43"/>
                      <a:pt x="55610" y="5699"/>
                      <a:pt x="49924" y="15122"/>
                    </a:cubicBezTo>
                    <a:lnTo>
                      <a:pt x="0" y="97135"/>
                    </a:lnTo>
                    <a:lnTo>
                      <a:pt x="7691" y="101815"/>
                    </a:lnTo>
                    <a:lnTo>
                      <a:pt x="57611" y="19803"/>
                    </a:lnTo>
                    <a:cubicBezTo>
                      <a:pt x="61694" y="13096"/>
                      <a:pt x="68976" y="9003"/>
                      <a:pt x="76828" y="9001"/>
                    </a:cubicBezTo>
                    <a:close/>
                  </a:path>
                </a:pathLst>
              </a:custGeom>
              <a:solidFill>
                <a:srgbClr val="000000"/>
              </a:solidFill>
              <a:ln w="4465" cap="flat">
                <a:solidFill>
                  <a:srgbClr val="5C8395"/>
                </a:solidFill>
                <a:prstDash val="solid"/>
                <a:miter/>
              </a:ln>
            </p:spPr>
            <p:txBody>
              <a:bodyPr rtlCol="0" anchor="ctr"/>
              <a:lstStyle/>
              <a:p>
                <a:pPr defTabSz="914377"/>
                <a:endParaRPr lang="en-AU" dirty="0">
                  <a:solidFill>
                    <a:srgbClr val="000000"/>
                  </a:solidFill>
                  <a:cs typeface="Arial" charset="0"/>
                </a:endParaRPr>
              </a:p>
            </p:txBody>
          </p:sp>
          <p:sp>
            <p:nvSpPr>
              <p:cNvPr id="68" name="Grafik 46" descr="Nachhaltigkeit Silhouette">
                <a:extLst>
                  <a:ext uri="{FF2B5EF4-FFF2-40B4-BE49-F238E27FC236}">
                    <a16:creationId xmlns:a16="http://schemas.microsoft.com/office/drawing/2014/main" id="{5697266F-2FC7-4A5C-91CB-503F5ECAA25B}"/>
                  </a:ext>
                </a:extLst>
              </p:cNvPr>
              <p:cNvSpPr/>
              <p:nvPr/>
            </p:nvSpPr>
            <p:spPr>
              <a:xfrm>
                <a:off x="850500" y="5207122"/>
                <a:ext cx="117414" cy="168952"/>
              </a:xfrm>
              <a:custGeom>
                <a:avLst/>
                <a:gdLst>
                  <a:gd name="connsiteX0" fmla="*/ 12393 w 137349"/>
                  <a:gd name="connsiteY0" fmla="*/ 180209 h 199893"/>
                  <a:gd name="connsiteX1" fmla="*/ 12335 w 137349"/>
                  <a:gd name="connsiteY1" fmla="*/ 156707 h 199893"/>
                  <a:gd name="connsiteX2" fmla="*/ 96692 w 137349"/>
                  <a:gd name="connsiteY2" fmla="*/ 18142 h 199893"/>
                  <a:gd name="connsiteX3" fmla="*/ 96773 w 137349"/>
                  <a:gd name="connsiteY3" fmla="*/ 18142 h 199893"/>
                  <a:gd name="connsiteX4" fmla="*/ 108339 w 137349"/>
                  <a:gd name="connsiteY4" fmla="*/ 62143 h 199893"/>
                  <a:gd name="connsiteX5" fmla="*/ 117043 w 137349"/>
                  <a:gd name="connsiteY5" fmla="*/ 59857 h 199893"/>
                  <a:gd name="connsiteX6" fmla="*/ 101292 w 137349"/>
                  <a:gd name="connsiteY6" fmla="*/ 0 h 199893"/>
                  <a:gd name="connsiteX7" fmla="*/ 41435 w 137349"/>
                  <a:gd name="connsiteY7" fmla="*/ 15752 h 199893"/>
                  <a:gd name="connsiteX8" fmla="*/ 43721 w 137349"/>
                  <a:gd name="connsiteY8" fmla="*/ 24456 h 199893"/>
                  <a:gd name="connsiteX9" fmla="*/ 89577 w 137349"/>
                  <a:gd name="connsiteY9" fmla="*/ 12403 h 199893"/>
                  <a:gd name="connsiteX10" fmla="*/ 89626 w 137349"/>
                  <a:gd name="connsiteY10" fmla="*/ 12471 h 199893"/>
                  <a:gd name="connsiteX11" fmla="*/ 4643 w 137349"/>
                  <a:gd name="connsiteY11" fmla="*/ 152027 h 199893"/>
                  <a:gd name="connsiteX12" fmla="*/ 3932 w 137349"/>
                  <a:gd name="connsiteY12" fmla="*/ 183530 h 199893"/>
                  <a:gd name="connsiteX13" fmla="*/ 32780 w 137349"/>
                  <a:gd name="connsiteY13" fmla="*/ 199890 h 199893"/>
                  <a:gd name="connsiteX14" fmla="*/ 137350 w 137349"/>
                  <a:gd name="connsiteY14" fmla="*/ 199890 h 199893"/>
                  <a:gd name="connsiteX15" fmla="*/ 137350 w 137349"/>
                  <a:gd name="connsiteY15" fmla="*/ 190889 h 199893"/>
                  <a:gd name="connsiteX16" fmla="*/ 32488 w 137349"/>
                  <a:gd name="connsiteY16" fmla="*/ 190889 h 199893"/>
                  <a:gd name="connsiteX17" fmla="*/ 12393 w 137349"/>
                  <a:gd name="connsiteY17" fmla="*/ 180209 h 1998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37349" h="199893">
                    <a:moveTo>
                      <a:pt x="12393" y="180209"/>
                    </a:moveTo>
                    <a:cubicBezTo>
                      <a:pt x="7906" y="173024"/>
                      <a:pt x="7883" y="163915"/>
                      <a:pt x="12335" y="156707"/>
                    </a:cubicBezTo>
                    <a:lnTo>
                      <a:pt x="96692" y="18142"/>
                    </a:lnTo>
                    <a:cubicBezTo>
                      <a:pt x="96724" y="18092"/>
                      <a:pt x="96760" y="18097"/>
                      <a:pt x="96773" y="18142"/>
                    </a:cubicBezTo>
                    <a:lnTo>
                      <a:pt x="108339" y="62143"/>
                    </a:lnTo>
                    <a:lnTo>
                      <a:pt x="117043" y="59857"/>
                    </a:lnTo>
                    <a:lnTo>
                      <a:pt x="101292" y="0"/>
                    </a:lnTo>
                    <a:lnTo>
                      <a:pt x="41435" y="15752"/>
                    </a:lnTo>
                    <a:lnTo>
                      <a:pt x="43721" y="24456"/>
                    </a:lnTo>
                    <a:lnTo>
                      <a:pt x="89577" y="12403"/>
                    </a:lnTo>
                    <a:cubicBezTo>
                      <a:pt x="89640" y="12403"/>
                      <a:pt x="89662" y="12403"/>
                      <a:pt x="89626" y="12471"/>
                    </a:cubicBezTo>
                    <a:lnTo>
                      <a:pt x="4643" y="152027"/>
                    </a:lnTo>
                    <a:cubicBezTo>
                      <a:pt x="-1283" y="161624"/>
                      <a:pt x="-1555" y="173676"/>
                      <a:pt x="3932" y="183530"/>
                    </a:cubicBezTo>
                    <a:cubicBezTo>
                      <a:pt x="9865" y="193817"/>
                      <a:pt x="20907" y="200079"/>
                      <a:pt x="32780" y="199890"/>
                    </a:cubicBezTo>
                    <a:lnTo>
                      <a:pt x="137350" y="199890"/>
                    </a:lnTo>
                    <a:lnTo>
                      <a:pt x="137350" y="190889"/>
                    </a:lnTo>
                    <a:lnTo>
                      <a:pt x="32488" y="190889"/>
                    </a:lnTo>
                    <a:cubicBezTo>
                      <a:pt x="24393" y="191044"/>
                      <a:pt x="16793" y="187005"/>
                      <a:pt x="12393" y="180209"/>
                    </a:cubicBezTo>
                    <a:close/>
                  </a:path>
                </a:pathLst>
              </a:custGeom>
              <a:solidFill>
                <a:srgbClr val="000000"/>
              </a:solidFill>
              <a:ln w="4465" cap="flat">
                <a:solidFill>
                  <a:srgbClr val="5C8395"/>
                </a:solidFill>
                <a:prstDash val="solid"/>
                <a:miter/>
              </a:ln>
            </p:spPr>
            <p:txBody>
              <a:bodyPr rtlCol="0" anchor="ctr"/>
              <a:lstStyle/>
              <a:p>
                <a:pPr defTabSz="914377"/>
                <a:endParaRPr lang="en-AU" dirty="0">
                  <a:solidFill>
                    <a:srgbClr val="000000"/>
                  </a:solidFill>
                  <a:cs typeface="Arial" charset="0"/>
                </a:endParaRPr>
              </a:p>
            </p:txBody>
          </p:sp>
          <p:sp>
            <p:nvSpPr>
              <p:cNvPr id="69" name="Grafik 46" descr="Nachhaltigkeit Silhouette">
                <a:extLst>
                  <a:ext uri="{FF2B5EF4-FFF2-40B4-BE49-F238E27FC236}">
                    <a16:creationId xmlns:a16="http://schemas.microsoft.com/office/drawing/2014/main" id="{18CBD9E6-C439-42E9-BEDC-707A388AEE64}"/>
                  </a:ext>
                </a:extLst>
              </p:cNvPr>
              <p:cNvSpPr/>
              <p:nvPr/>
            </p:nvSpPr>
            <p:spPr>
              <a:xfrm>
                <a:off x="1003875" y="5257680"/>
                <a:ext cx="149962" cy="152079"/>
              </a:xfrm>
              <a:custGeom>
                <a:avLst/>
                <a:gdLst>
                  <a:gd name="connsiteX0" fmla="*/ 84582 w 175424"/>
                  <a:gd name="connsiteY0" fmla="*/ 15585 h 179930"/>
                  <a:gd name="connsiteX1" fmla="*/ 81504 w 175424"/>
                  <a:gd name="connsiteY1" fmla="*/ 15549 h 179930"/>
                  <a:gd name="connsiteX2" fmla="*/ 12331 w 175424"/>
                  <a:gd name="connsiteY2" fmla="*/ 87557 h 179930"/>
                  <a:gd name="connsiteX3" fmla="*/ 15833 w 175424"/>
                  <a:gd name="connsiteY3" fmla="*/ 110019 h 179930"/>
                  <a:gd name="connsiteX4" fmla="*/ 25846 w 175424"/>
                  <a:gd name="connsiteY4" fmla="*/ 128669 h 179930"/>
                  <a:gd name="connsiteX5" fmla="*/ 27503 w 175424"/>
                  <a:gd name="connsiteY5" fmla="*/ 130852 h 179930"/>
                  <a:gd name="connsiteX6" fmla="*/ 23812 w 175424"/>
                  <a:gd name="connsiteY6" fmla="*/ 134452 h 179930"/>
                  <a:gd name="connsiteX7" fmla="*/ 0 w 175424"/>
                  <a:gd name="connsiteY7" fmla="*/ 175430 h 179930"/>
                  <a:gd name="connsiteX8" fmla="*/ 4501 w 175424"/>
                  <a:gd name="connsiteY8" fmla="*/ 179930 h 179930"/>
                  <a:gd name="connsiteX9" fmla="*/ 9001 w 175424"/>
                  <a:gd name="connsiteY9" fmla="*/ 175430 h 179930"/>
                  <a:gd name="connsiteX10" fmla="*/ 30153 w 175424"/>
                  <a:gd name="connsiteY10" fmla="*/ 140830 h 179930"/>
                  <a:gd name="connsiteX11" fmla="*/ 33151 w 175424"/>
                  <a:gd name="connsiteY11" fmla="*/ 137927 h 179930"/>
                  <a:gd name="connsiteX12" fmla="*/ 69114 w 175424"/>
                  <a:gd name="connsiteY12" fmla="*/ 158823 h 179930"/>
                  <a:gd name="connsiteX13" fmla="*/ 81324 w 175424"/>
                  <a:gd name="connsiteY13" fmla="*/ 159948 h 179930"/>
                  <a:gd name="connsiteX14" fmla="*/ 81747 w 175424"/>
                  <a:gd name="connsiteY14" fmla="*/ 159948 h 179930"/>
                  <a:gd name="connsiteX15" fmla="*/ 115838 w 175424"/>
                  <a:gd name="connsiteY15" fmla="*/ 150452 h 179930"/>
                  <a:gd name="connsiteX16" fmla="*/ 175425 w 175424"/>
                  <a:gd name="connsiteY16" fmla="*/ 0 h 179930"/>
                  <a:gd name="connsiteX17" fmla="*/ 84582 w 175424"/>
                  <a:gd name="connsiteY17" fmla="*/ 15585 h 179930"/>
                  <a:gd name="connsiteX18" fmla="*/ 111194 w 175424"/>
                  <a:gd name="connsiteY18" fmla="*/ 142724 h 179930"/>
                  <a:gd name="connsiteX19" fmla="*/ 81752 w 175424"/>
                  <a:gd name="connsiteY19" fmla="*/ 150947 h 179930"/>
                  <a:gd name="connsiteX20" fmla="*/ 81329 w 175424"/>
                  <a:gd name="connsiteY20" fmla="*/ 150947 h 179930"/>
                  <a:gd name="connsiteX21" fmla="*/ 70761 w 175424"/>
                  <a:gd name="connsiteY21" fmla="*/ 149975 h 179930"/>
                  <a:gd name="connsiteX22" fmla="*/ 39636 w 175424"/>
                  <a:gd name="connsiteY22" fmla="*/ 131626 h 179930"/>
                  <a:gd name="connsiteX23" fmla="*/ 103219 w 175424"/>
                  <a:gd name="connsiteY23" fmla="*/ 70041 h 179930"/>
                  <a:gd name="connsiteX24" fmla="*/ 103565 w 175424"/>
                  <a:gd name="connsiteY24" fmla="*/ 63686 h 179930"/>
                  <a:gd name="connsiteX25" fmla="*/ 97209 w 175424"/>
                  <a:gd name="connsiteY25" fmla="*/ 63340 h 179930"/>
                  <a:gd name="connsiteX26" fmla="*/ 96963 w 175424"/>
                  <a:gd name="connsiteY26" fmla="*/ 63579 h 179930"/>
                  <a:gd name="connsiteX27" fmla="*/ 34015 w 175424"/>
                  <a:gd name="connsiteY27" fmla="*/ 124547 h 179930"/>
                  <a:gd name="connsiteX28" fmla="*/ 33011 w 175424"/>
                  <a:gd name="connsiteY28" fmla="*/ 123224 h 179930"/>
                  <a:gd name="connsiteX29" fmla="*/ 24411 w 175424"/>
                  <a:gd name="connsiteY29" fmla="*/ 107292 h 179930"/>
                  <a:gd name="connsiteX30" fmla="*/ 21328 w 175424"/>
                  <a:gd name="connsiteY30" fmla="*/ 87377 h 179930"/>
                  <a:gd name="connsiteX31" fmla="*/ 81491 w 175424"/>
                  <a:gd name="connsiteY31" fmla="*/ 24550 h 179930"/>
                  <a:gd name="connsiteX32" fmla="*/ 84587 w 175424"/>
                  <a:gd name="connsiteY32" fmla="*/ 24586 h 179930"/>
                  <a:gd name="connsiteX33" fmla="*/ 166329 w 175424"/>
                  <a:gd name="connsiteY33" fmla="*/ 11724 h 179930"/>
                  <a:gd name="connsiteX34" fmla="*/ 111194 w 175424"/>
                  <a:gd name="connsiteY34" fmla="*/ 142724 h 1799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175424" h="179930">
                    <a:moveTo>
                      <a:pt x="84582" y="15585"/>
                    </a:moveTo>
                    <a:cubicBezTo>
                      <a:pt x="83538" y="15585"/>
                      <a:pt x="82512" y="15573"/>
                      <a:pt x="81504" y="15549"/>
                    </a:cubicBezTo>
                    <a:cubicBezTo>
                      <a:pt x="42520" y="16337"/>
                      <a:pt x="11553" y="48573"/>
                      <a:pt x="12331" y="87557"/>
                    </a:cubicBezTo>
                    <a:cubicBezTo>
                      <a:pt x="12338" y="95180"/>
                      <a:pt x="13519" y="102756"/>
                      <a:pt x="15833" y="110019"/>
                    </a:cubicBezTo>
                    <a:cubicBezTo>
                      <a:pt x="18081" y="116762"/>
                      <a:pt x="21468" y="123070"/>
                      <a:pt x="25846" y="128669"/>
                    </a:cubicBezTo>
                    <a:lnTo>
                      <a:pt x="27503" y="130852"/>
                    </a:lnTo>
                    <a:lnTo>
                      <a:pt x="23812" y="134452"/>
                    </a:lnTo>
                    <a:cubicBezTo>
                      <a:pt x="7345" y="151280"/>
                      <a:pt x="0" y="163922"/>
                      <a:pt x="0" y="175430"/>
                    </a:cubicBezTo>
                    <a:cubicBezTo>
                      <a:pt x="0" y="177915"/>
                      <a:pt x="2015" y="179930"/>
                      <a:pt x="4501" y="179930"/>
                    </a:cubicBezTo>
                    <a:cubicBezTo>
                      <a:pt x="6986" y="179930"/>
                      <a:pt x="9001" y="177915"/>
                      <a:pt x="9001" y="175430"/>
                    </a:cubicBezTo>
                    <a:cubicBezTo>
                      <a:pt x="9001" y="169858"/>
                      <a:pt x="11202" y="160209"/>
                      <a:pt x="30153" y="140830"/>
                    </a:cubicBezTo>
                    <a:lnTo>
                      <a:pt x="33151" y="137927"/>
                    </a:lnTo>
                    <a:cubicBezTo>
                      <a:pt x="42487" y="148691"/>
                      <a:pt x="55139" y="156043"/>
                      <a:pt x="69114" y="158823"/>
                    </a:cubicBezTo>
                    <a:cubicBezTo>
                      <a:pt x="73141" y="159571"/>
                      <a:pt x="77228" y="159947"/>
                      <a:pt x="81324" y="159948"/>
                    </a:cubicBezTo>
                    <a:lnTo>
                      <a:pt x="81747" y="159948"/>
                    </a:lnTo>
                    <a:cubicBezTo>
                      <a:pt x="93763" y="159947"/>
                      <a:pt x="105552" y="156663"/>
                      <a:pt x="115838" y="150452"/>
                    </a:cubicBezTo>
                    <a:cubicBezTo>
                      <a:pt x="168764" y="119803"/>
                      <a:pt x="175425" y="63367"/>
                      <a:pt x="175425" y="0"/>
                    </a:cubicBezTo>
                    <a:cubicBezTo>
                      <a:pt x="175429" y="-22"/>
                      <a:pt x="120982" y="15585"/>
                      <a:pt x="84582" y="15585"/>
                    </a:cubicBezTo>
                    <a:close/>
                    <a:moveTo>
                      <a:pt x="111194" y="142724"/>
                    </a:moveTo>
                    <a:cubicBezTo>
                      <a:pt x="102313" y="148098"/>
                      <a:pt x="92132" y="150941"/>
                      <a:pt x="81752" y="150947"/>
                    </a:cubicBezTo>
                    <a:lnTo>
                      <a:pt x="81329" y="150947"/>
                    </a:lnTo>
                    <a:cubicBezTo>
                      <a:pt x="77784" y="150945"/>
                      <a:pt x="74247" y="150620"/>
                      <a:pt x="70761" y="149975"/>
                    </a:cubicBezTo>
                    <a:cubicBezTo>
                      <a:pt x="58618" y="147532"/>
                      <a:pt x="47653" y="141068"/>
                      <a:pt x="39636" y="131626"/>
                    </a:cubicBezTo>
                    <a:lnTo>
                      <a:pt x="103219" y="70041"/>
                    </a:lnTo>
                    <a:cubicBezTo>
                      <a:pt x="105070" y="68382"/>
                      <a:pt x="105224" y="65536"/>
                      <a:pt x="103565" y="63686"/>
                    </a:cubicBezTo>
                    <a:cubicBezTo>
                      <a:pt x="101905" y="61836"/>
                      <a:pt x="99060" y="61681"/>
                      <a:pt x="97209" y="63340"/>
                    </a:cubicBezTo>
                    <a:cubicBezTo>
                      <a:pt x="97124" y="63417"/>
                      <a:pt x="97042" y="63496"/>
                      <a:pt x="96963" y="63579"/>
                    </a:cubicBezTo>
                    <a:lnTo>
                      <a:pt x="34015" y="124547"/>
                    </a:lnTo>
                    <a:lnTo>
                      <a:pt x="33011" y="123224"/>
                    </a:lnTo>
                    <a:cubicBezTo>
                      <a:pt x="29259" y="118441"/>
                      <a:pt x="26350" y="113053"/>
                      <a:pt x="24411" y="107292"/>
                    </a:cubicBezTo>
                    <a:cubicBezTo>
                      <a:pt x="22362" y="100853"/>
                      <a:pt x="21322" y="94135"/>
                      <a:pt x="21328" y="87377"/>
                    </a:cubicBezTo>
                    <a:cubicBezTo>
                      <a:pt x="20694" y="53454"/>
                      <a:pt x="47572" y="25386"/>
                      <a:pt x="81491" y="24550"/>
                    </a:cubicBezTo>
                    <a:cubicBezTo>
                      <a:pt x="82508" y="24577"/>
                      <a:pt x="83543" y="24586"/>
                      <a:pt x="84587" y="24586"/>
                    </a:cubicBezTo>
                    <a:cubicBezTo>
                      <a:pt x="111864" y="24586"/>
                      <a:pt x="148044" y="16373"/>
                      <a:pt x="166329" y="11724"/>
                    </a:cubicBezTo>
                    <a:cubicBezTo>
                      <a:pt x="165227" y="73844"/>
                      <a:pt x="154529" y="117643"/>
                      <a:pt x="111194" y="142724"/>
                    </a:cubicBezTo>
                    <a:close/>
                  </a:path>
                </a:pathLst>
              </a:custGeom>
              <a:solidFill>
                <a:srgbClr val="000000"/>
              </a:solidFill>
              <a:ln w="4465" cap="flat">
                <a:solidFill>
                  <a:srgbClr val="5C8395"/>
                </a:solidFill>
                <a:prstDash val="solid"/>
                <a:miter/>
              </a:ln>
            </p:spPr>
            <p:txBody>
              <a:bodyPr rtlCol="0" anchor="ctr"/>
              <a:lstStyle/>
              <a:p>
                <a:pPr defTabSz="914377"/>
                <a:endParaRPr lang="en-AU" dirty="0">
                  <a:solidFill>
                    <a:srgbClr val="000000"/>
                  </a:solidFill>
                  <a:cs typeface="Arial" charset="0"/>
                </a:endParaRPr>
              </a:p>
            </p:txBody>
          </p:sp>
        </p:grpSp>
        <p:sp>
          <p:nvSpPr>
            <p:cNvPr id="70" name="Grafik 52" descr="Euro Silhouette">
              <a:extLst>
                <a:ext uri="{FF2B5EF4-FFF2-40B4-BE49-F238E27FC236}">
                  <a16:creationId xmlns:a16="http://schemas.microsoft.com/office/drawing/2014/main" id="{AF16CE40-7E5C-48AA-BBFF-EE2F3B6D1F5D}"/>
                </a:ext>
              </a:extLst>
            </p:cNvPr>
            <p:cNvSpPr/>
            <p:nvPr/>
          </p:nvSpPr>
          <p:spPr>
            <a:xfrm>
              <a:off x="863783" y="5534497"/>
              <a:ext cx="180999" cy="235696"/>
            </a:xfrm>
            <a:custGeom>
              <a:avLst/>
              <a:gdLst>
                <a:gd name="connsiteX0" fmla="*/ 177496 w 180999"/>
                <a:gd name="connsiteY0" fmla="*/ 211022 h 235696"/>
                <a:gd name="connsiteX1" fmla="*/ 119441 w 180999"/>
                <a:gd name="connsiteY1" fmla="*/ 229327 h 235696"/>
                <a:gd name="connsiteX2" fmla="*/ 36339 w 180999"/>
                <a:gd name="connsiteY2" fmla="*/ 140144 h 235696"/>
                <a:gd name="connsiteX3" fmla="*/ 133774 w 180999"/>
                <a:gd name="connsiteY3" fmla="*/ 140144 h 235696"/>
                <a:gd name="connsiteX4" fmla="*/ 133774 w 180999"/>
                <a:gd name="connsiteY4" fmla="*/ 133774 h 235696"/>
                <a:gd name="connsiteX5" fmla="*/ 35699 w 180999"/>
                <a:gd name="connsiteY5" fmla="*/ 133774 h 235696"/>
                <a:gd name="connsiteX6" fmla="*/ 35036 w 180999"/>
                <a:gd name="connsiteY6" fmla="*/ 117848 h 235696"/>
                <a:gd name="connsiteX7" fmla="*/ 35699 w 180999"/>
                <a:gd name="connsiteY7" fmla="*/ 101923 h 235696"/>
                <a:gd name="connsiteX8" fmla="*/ 133774 w 180999"/>
                <a:gd name="connsiteY8" fmla="*/ 101923 h 235696"/>
                <a:gd name="connsiteX9" fmla="*/ 133774 w 180999"/>
                <a:gd name="connsiteY9" fmla="*/ 95553 h 235696"/>
                <a:gd name="connsiteX10" fmla="*/ 36339 w 180999"/>
                <a:gd name="connsiteY10" fmla="*/ 95553 h 235696"/>
                <a:gd name="connsiteX11" fmla="*/ 119441 w 180999"/>
                <a:gd name="connsiteY11" fmla="*/ 6370 h 235696"/>
                <a:gd name="connsiteX12" fmla="*/ 177473 w 180999"/>
                <a:gd name="connsiteY12" fmla="*/ 24678 h 235696"/>
                <a:gd name="connsiteX13" fmla="*/ 180977 w 180999"/>
                <a:gd name="connsiteY13" fmla="*/ 19369 h 235696"/>
                <a:gd name="connsiteX14" fmla="*/ 119441 w 180999"/>
                <a:gd name="connsiteY14" fmla="*/ 0 h 235696"/>
                <a:gd name="connsiteX15" fmla="*/ 29981 w 180999"/>
                <a:gd name="connsiteY15" fmla="*/ 95553 h 235696"/>
                <a:gd name="connsiteX16" fmla="*/ 0 w 180999"/>
                <a:gd name="connsiteY16" fmla="*/ 95553 h 235696"/>
                <a:gd name="connsiteX17" fmla="*/ 0 w 180999"/>
                <a:gd name="connsiteY17" fmla="*/ 101923 h 235696"/>
                <a:gd name="connsiteX18" fmla="*/ 29338 w 180999"/>
                <a:gd name="connsiteY18" fmla="*/ 101923 h 235696"/>
                <a:gd name="connsiteX19" fmla="*/ 28666 w 180999"/>
                <a:gd name="connsiteY19" fmla="*/ 117848 h 235696"/>
                <a:gd name="connsiteX20" fmla="*/ 29338 w 180999"/>
                <a:gd name="connsiteY20" fmla="*/ 133774 h 235696"/>
                <a:gd name="connsiteX21" fmla="*/ 0 w 180999"/>
                <a:gd name="connsiteY21" fmla="*/ 133774 h 235696"/>
                <a:gd name="connsiteX22" fmla="*/ 0 w 180999"/>
                <a:gd name="connsiteY22" fmla="*/ 140144 h 235696"/>
                <a:gd name="connsiteX23" fmla="*/ 29981 w 180999"/>
                <a:gd name="connsiteY23" fmla="*/ 140144 h 235696"/>
                <a:gd name="connsiteX24" fmla="*/ 119441 w 180999"/>
                <a:gd name="connsiteY24" fmla="*/ 235697 h 235696"/>
                <a:gd name="connsiteX25" fmla="*/ 180999 w 180999"/>
                <a:gd name="connsiteY25" fmla="*/ 216328 h 2356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180999" h="235696">
                  <a:moveTo>
                    <a:pt x="177496" y="211022"/>
                  </a:moveTo>
                  <a:cubicBezTo>
                    <a:pt x="160370" y="222710"/>
                    <a:pt x="140173" y="229078"/>
                    <a:pt x="119441" y="229327"/>
                  </a:cubicBezTo>
                  <a:cubicBezTo>
                    <a:pt x="74044" y="229327"/>
                    <a:pt x="42887" y="195007"/>
                    <a:pt x="36339" y="140144"/>
                  </a:cubicBezTo>
                  <a:lnTo>
                    <a:pt x="133774" y="140144"/>
                  </a:lnTo>
                  <a:lnTo>
                    <a:pt x="133774" y="133774"/>
                  </a:lnTo>
                  <a:lnTo>
                    <a:pt x="35699" y="133774"/>
                  </a:lnTo>
                  <a:cubicBezTo>
                    <a:pt x="35275" y="128624"/>
                    <a:pt x="35036" y="123324"/>
                    <a:pt x="35036" y="117848"/>
                  </a:cubicBezTo>
                  <a:cubicBezTo>
                    <a:pt x="35036" y="112373"/>
                    <a:pt x="35275" y="107073"/>
                    <a:pt x="35699" y="101923"/>
                  </a:cubicBezTo>
                  <a:lnTo>
                    <a:pt x="133774" y="101923"/>
                  </a:lnTo>
                  <a:lnTo>
                    <a:pt x="133774" y="95553"/>
                  </a:lnTo>
                  <a:lnTo>
                    <a:pt x="36339" y="95553"/>
                  </a:lnTo>
                  <a:cubicBezTo>
                    <a:pt x="42887" y="40686"/>
                    <a:pt x="74044" y="6370"/>
                    <a:pt x="119441" y="6370"/>
                  </a:cubicBezTo>
                  <a:cubicBezTo>
                    <a:pt x="140166" y="6625"/>
                    <a:pt x="160354" y="12994"/>
                    <a:pt x="177473" y="24678"/>
                  </a:cubicBezTo>
                  <a:lnTo>
                    <a:pt x="180977" y="19369"/>
                  </a:lnTo>
                  <a:cubicBezTo>
                    <a:pt x="162820" y="6994"/>
                    <a:pt x="141413" y="256"/>
                    <a:pt x="119441" y="0"/>
                  </a:cubicBezTo>
                  <a:cubicBezTo>
                    <a:pt x="71094" y="0"/>
                    <a:pt x="36902" y="37565"/>
                    <a:pt x="29981" y="95553"/>
                  </a:cubicBezTo>
                  <a:lnTo>
                    <a:pt x="0" y="95553"/>
                  </a:lnTo>
                  <a:lnTo>
                    <a:pt x="0" y="101923"/>
                  </a:lnTo>
                  <a:lnTo>
                    <a:pt x="29338" y="101923"/>
                  </a:lnTo>
                  <a:cubicBezTo>
                    <a:pt x="28908" y="107092"/>
                    <a:pt x="28666" y="112392"/>
                    <a:pt x="28666" y="117848"/>
                  </a:cubicBezTo>
                  <a:cubicBezTo>
                    <a:pt x="28666" y="123305"/>
                    <a:pt x="28908" y="128605"/>
                    <a:pt x="29338" y="133774"/>
                  </a:cubicBezTo>
                  <a:lnTo>
                    <a:pt x="0" y="133774"/>
                  </a:lnTo>
                  <a:lnTo>
                    <a:pt x="0" y="140144"/>
                  </a:lnTo>
                  <a:lnTo>
                    <a:pt x="29981" y="140144"/>
                  </a:lnTo>
                  <a:cubicBezTo>
                    <a:pt x="36902" y="198132"/>
                    <a:pt x="71094" y="235697"/>
                    <a:pt x="119441" y="235697"/>
                  </a:cubicBezTo>
                  <a:cubicBezTo>
                    <a:pt x="141421" y="235447"/>
                    <a:pt x="162837" y="228709"/>
                    <a:pt x="180999" y="216328"/>
                  </a:cubicBezTo>
                  <a:close/>
                </a:path>
              </a:pathLst>
            </a:custGeom>
            <a:solidFill>
              <a:srgbClr val="000000"/>
            </a:solidFill>
            <a:ln w="3175" cap="flat">
              <a:solidFill>
                <a:srgbClr val="5C8395"/>
              </a:solidFill>
              <a:prstDash val="solid"/>
              <a:miter/>
            </a:ln>
          </p:spPr>
          <p:txBody>
            <a:bodyPr rtlCol="0" anchor="ctr"/>
            <a:lstStyle/>
            <a:p>
              <a:pPr defTabSz="914377"/>
              <a:endParaRPr lang="en-AU" dirty="0">
                <a:solidFill>
                  <a:srgbClr val="000000"/>
                </a:solidFill>
                <a:cs typeface="Arial" charset="0"/>
              </a:endParaRPr>
            </a:p>
          </p:txBody>
        </p:sp>
        <p:grpSp>
          <p:nvGrpSpPr>
            <p:cNvPr id="85" name="Gruppieren 84">
              <a:extLst>
                <a:ext uri="{FF2B5EF4-FFF2-40B4-BE49-F238E27FC236}">
                  <a16:creationId xmlns:a16="http://schemas.microsoft.com/office/drawing/2014/main" id="{4A308FDE-56FD-480F-9041-43D04D7205DB}"/>
                </a:ext>
              </a:extLst>
            </p:cNvPr>
            <p:cNvGrpSpPr/>
            <p:nvPr/>
          </p:nvGrpSpPr>
          <p:grpSpPr>
            <a:xfrm>
              <a:off x="850500" y="4163065"/>
              <a:ext cx="253640" cy="295913"/>
              <a:chOff x="850500" y="4163063"/>
              <a:chExt cx="253640" cy="295913"/>
            </a:xfrm>
          </p:grpSpPr>
          <p:sp>
            <p:nvSpPr>
              <p:cNvPr id="72" name="Grafik 54" descr="Abfall Silhouette">
                <a:extLst>
                  <a:ext uri="{FF2B5EF4-FFF2-40B4-BE49-F238E27FC236}">
                    <a16:creationId xmlns:a16="http://schemas.microsoft.com/office/drawing/2014/main" id="{754F8B19-DABA-4582-8822-DD35F86A6599}"/>
                  </a:ext>
                </a:extLst>
              </p:cNvPr>
              <p:cNvSpPr/>
              <p:nvPr/>
            </p:nvSpPr>
            <p:spPr>
              <a:xfrm>
                <a:off x="850500" y="4163063"/>
                <a:ext cx="253640" cy="295913"/>
              </a:xfrm>
              <a:custGeom>
                <a:avLst/>
                <a:gdLst>
                  <a:gd name="connsiteX0" fmla="*/ 253640 w 253640"/>
                  <a:gd name="connsiteY0" fmla="*/ 46116 h 295913"/>
                  <a:gd name="connsiteX1" fmla="*/ 238268 w 253640"/>
                  <a:gd name="connsiteY1" fmla="*/ 30744 h 295913"/>
                  <a:gd name="connsiteX2" fmla="*/ 169093 w 253640"/>
                  <a:gd name="connsiteY2" fmla="*/ 30744 h 295913"/>
                  <a:gd name="connsiteX3" fmla="*/ 169093 w 253640"/>
                  <a:gd name="connsiteY3" fmla="*/ 19215 h 295913"/>
                  <a:gd name="connsiteX4" fmla="*/ 149878 w 253640"/>
                  <a:gd name="connsiteY4" fmla="*/ 0 h 295913"/>
                  <a:gd name="connsiteX5" fmla="*/ 103762 w 253640"/>
                  <a:gd name="connsiteY5" fmla="*/ 0 h 295913"/>
                  <a:gd name="connsiteX6" fmla="*/ 84547 w 253640"/>
                  <a:gd name="connsiteY6" fmla="*/ 19215 h 295913"/>
                  <a:gd name="connsiteX7" fmla="*/ 84547 w 253640"/>
                  <a:gd name="connsiteY7" fmla="*/ 30744 h 295913"/>
                  <a:gd name="connsiteX8" fmla="*/ 15372 w 253640"/>
                  <a:gd name="connsiteY8" fmla="*/ 30744 h 295913"/>
                  <a:gd name="connsiteX9" fmla="*/ 0 w 253640"/>
                  <a:gd name="connsiteY9" fmla="*/ 46116 h 295913"/>
                  <a:gd name="connsiteX10" fmla="*/ 0 w 253640"/>
                  <a:gd name="connsiteY10" fmla="*/ 69175 h 295913"/>
                  <a:gd name="connsiteX11" fmla="*/ 15560 w 253640"/>
                  <a:gd name="connsiteY11" fmla="*/ 69175 h 295913"/>
                  <a:gd name="connsiteX12" fmla="*/ 26167 w 253640"/>
                  <a:gd name="connsiteY12" fmla="*/ 277674 h 295913"/>
                  <a:gd name="connsiteX13" fmla="*/ 45348 w 253640"/>
                  <a:gd name="connsiteY13" fmla="*/ 295913 h 295913"/>
                  <a:gd name="connsiteX14" fmla="*/ 208292 w 253640"/>
                  <a:gd name="connsiteY14" fmla="*/ 295913 h 295913"/>
                  <a:gd name="connsiteX15" fmla="*/ 227481 w 253640"/>
                  <a:gd name="connsiteY15" fmla="*/ 277674 h 295913"/>
                  <a:gd name="connsiteX16" fmla="*/ 238080 w 253640"/>
                  <a:gd name="connsiteY16" fmla="*/ 69175 h 295913"/>
                  <a:gd name="connsiteX17" fmla="*/ 253640 w 253640"/>
                  <a:gd name="connsiteY17" fmla="*/ 69175 h 295913"/>
                  <a:gd name="connsiteX18" fmla="*/ 92233 w 253640"/>
                  <a:gd name="connsiteY18" fmla="*/ 19215 h 295913"/>
                  <a:gd name="connsiteX19" fmla="*/ 103762 w 253640"/>
                  <a:gd name="connsiteY19" fmla="*/ 7686 h 295913"/>
                  <a:gd name="connsiteX20" fmla="*/ 149878 w 253640"/>
                  <a:gd name="connsiteY20" fmla="*/ 7686 h 295913"/>
                  <a:gd name="connsiteX21" fmla="*/ 161407 w 253640"/>
                  <a:gd name="connsiteY21" fmla="*/ 19215 h 295913"/>
                  <a:gd name="connsiteX22" fmla="*/ 161407 w 253640"/>
                  <a:gd name="connsiteY22" fmla="*/ 30744 h 295913"/>
                  <a:gd name="connsiteX23" fmla="*/ 92233 w 253640"/>
                  <a:gd name="connsiteY23" fmla="*/ 30744 h 295913"/>
                  <a:gd name="connsiteX24" fmla="*/ 219798 w 253640"/>
                  <a:gd name="connsiteY24" fmla="*/ 277282 h 295913"/>
                  <a:gd name="connsiteX25" fmla="*/ 208292 w 253640"/>
                  <a:gd name="connsiteY25" fmla="*/ 288227 h 295913"/>
                  <a:gd name="connsiteX26" fmla="*/ 45348 w 253640"/>
                  <a:gd name="connsiteY26" fmla="*/ 288227 h 295913"/>
                  <a:gd name="connsiteX27" fmla="*/ 33819 w 253640"/>
                  <a:gd name="connsiteY27" fmla="*/ 277282 h 295913"/>
                  <a:gd name="connsiteX28" fmla="*/ 23258 w 253640"/>
                  <a:gd name="connsiteY28" fmla="*/ 69175 h 295913"/>
                  <a:gd name="connsiteX29" fmla="*/ 230397 w 253640"/>
                  <a:gd name="connsiteY29" fmla="*/ 69175 h 295913"/>
                  <a:gd name="connsiteX30" fmla="*/ 245954 w 253640"/>
                  <a:gd name="connsiteY30" fmla="*/ 61489 h 295913"/>
                  <a:gd name="connsiteX31" fmla="*/ 7686 w 253640"/>
                  <a:gd name="connsiteY31" fmla="*/ 61489 h 295913"/>
                  <a:gd name="connsiteX32" fmla="*/ 7686 w 253640"/>
                  <a:gd name="connsiteY32" fmla="*/ 46116 h 295913"/>
                  <a:gd name="connsiteX33" fmla="*/ 15372 w 253640"/>
                  <a:gd name="connsiteY33" fmla="*/ 38430 h 295913"/>
                  <a:gd name="connsiteX34" fmla="*/ 238268 w 253640"/>
                  <a:gd name="connsiteY34" fmla="*/ 38430 h 295913"/>
                  <a:gd name="connsiteX35" fmla="*/ 245954 w 253640"/>
                  <a:gd name="connsiteY35" fmla="*/ 46116 h 2959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253640" h="295913">
                    <a:moveTo>
                      <a:pt x="253640" y="46116"/>
                    </a:moveTo>
                    <a:cubicBezTo>
                      <a:pt x="253615" y="37637"/>
                      <a:pt x="246747" y="30770"/>
                      <a:pt x="238268" y="30744"/>
                    </a:cubicBezTo>
                    <a:lnTo>
                      <a:pt x="169093" y="30744"/>
                    </a:lnTo>
                    <a:lnTo>
                      <a:pt x="169093" y="19215"/>
                    </a:lnTo>
                    <a:cubicBezTo>
                      <a:pt x="169081" y="8608"/>
                      <a:pt x="160485" y="13"/>
                      <a:pt x="149878" y="0"/>
                    </a:cubicBezTo>
                    <a:lnTo>
                      <a:pt x="103762" y="0"/>
                    </a:lnTo>
                    <a:cubicBezTo>
                      <a:pt x="93155" y="13"/>
                      <a:pt x="84559" y="8608"/>
                      <a:pt x="84547" y="19215"/>
                    </a:cubicBezTo>
                    <a:lnTo>
                      <a:pt x="84547" y="30744"/>
                    </a:lnTo>
                    <a:lnTo>
                      <a:pt x="15372" y="30744"/>
                    </a:lnTo>
                    <a:cubicBezTo>
                      <a:pt x="6893" y="30770"/>
                      <a:pt x="25" y="37637"/>
                      <a:pt x="0" y="46116"/>
                    </a:cubicBezTo>
                    <a:lnTo>
                      <a:pt x="0" y="69175"/>
                    </a:lnTo>
                    <a:lnTo>
                      <a:pt x="15560" y="69175"/>
                    </a:lnTo>
                    <a:lnTo>
                      <a:pt x="26167" y="277674"/>
                    </a:lnTo>
                    <a:cubicBezTo>
                      <a:pt x="26687" y="287890"/>
                      <a:pt x="35119" y="295908"/>
                      <a:pt x="45348" y="295913"/>
                    </a:cubicBezTo>
                    <a:lnTo>
                      <a:pt x="208292" y="295913"/>
                    </a:lnTo>
                    <a:cubicBezTo>
                      <a:pt x="218524" y="295912"/>
                      <a:pt x="226961" y="287893"/>
                      <a:pt x="227481" y="277674"/>
                    </a:cubicBezTo>
                    <a:lnTo>
                      <a:pt x="238080" y="69175"/>
                    </a:lnTo>
                    <a:lnTo>
                      <a:pt x="253640" y="69175"/>
                    </a:lnTo>
                    <a:close/>
                    <a:moveTo>
                      <a:pt x="92233" y="19215"/>
                    </a:moveTo>
                    <a:cubicBezTo>
                      <a:pt x="92233" y="12848"/>
                      <a:pt x="97394" y="7686"/>
                      <a:pt x="103762" y="7686"/>
                    </a:cubicBezTo>
                    <a:lnTo>
                      <a:pt x="149878" y="7686"/>
                    </a:lnTo>
                    <a:cubicBezTo>
                      <a:pt x="156246" y="7686"/>
                      <a:pt x="161407" y="12848"/>
                      <a:pt x="161407" y="19215"/>
                    </a:cubicBezTo>
                    <a:lnTo>
                      <a:pt x="161407" y="30744"/>
                    </a:lnTo>
                    <a:lnTo>
                      <a:pt x="92233" y="30744"/>
                    </a:lnTo>
                    <a:close/>
                    <a:moveTo>
                      <a:pt x="219798" y="277282"/>
                    </a:moveTo>
                    <a:cubicBezTo>
                      <a:pt x="219487" y="283412"/>
                      <a:pt x="214429" y="288223"/>
                      <a:pt x="208292" y="288227"/>
                    </a:cubicBezTo>
                    <a:lnTo>
                      <a:pt x="45348" y="288227"/>
                    </a:lnTo>
                    <a:cubicBezTo>
                      <a:pt x="39202" y="288235"/>
                      <a:pt x="34130" y="283420"/>
                      <a:pt x="33819" y="277282"/>
                    </a:cubicBezTo>
                    <a:lnTo>
                      <a:pt x="23258" y="69175"/>
                    </a:lnTo>
                    <a:lnTo>
                      <a:pt x="230397" y="69175"/>
                    </a:lnTo>
                    <a:close/>
                    <a:moveTo>
                      <a:pt x="245954" y="61489"/>
                    </a:moveTo>
                    <a:lnTo>
                      <a:pt x="7686" y="61489"/>
                    </a:lnTo>
                    <a:lnTo>
                      <a:pt x="7686" y="46116"/>
                    </a:lnTo>
                    <a:cubicBezTo>
                      <a:pt x="7686" y="41871"/>
                      <a:pt x="11127" y="38430"/>
                      <a:pt x="15372" y="38430"/>
                    </a:cubicBezTo>
                    <a:lnTo>
                      <a:pt x="238268" y="38430"/>
                    </a:lnTo>
                    <a:cubicBezTo>
                      <a:pt x="242513" y="38430"/>
                      <a:pt x="245954" y="41871"/>
                      <a:pt x="245954" y="46116"/>
                    </a:cubicBezTo>
                    <a:close/>
                  </a:path>
                </a:pathLst>
              </a:custGeom>
              <a:solidFill>
                <a:srgbClr val="000000"/>
              </a:solidFill>
              <a:ln w="3770" cap="flat">
                <a:solidFill>
                  <a:srgbClr val="5C8395"/>
                </a:solidFill>
                <a:prstDash val="solid"/>
                <a:miter/>
              </a:ln>
            </p:spPr>
            <p:txBody>
              <a:bodyPr rtlCol="0" anchor="ctr"/>
              <a:lstStyle/>
              <a:p>
                <a:pPr defTabSz="914377"/>
                <a:endParaRPr lang="en-AU" dirty="0">
                  <a:solidFill>
                    <a:srgbClr val="000000"/>
                  </a:solidFill>
                  <a:cs typeface="Arial" charset="0"/>
                </a:endParaRPr>
              </a:p>
            </p:txBody>
          </p:sp>
          <p:sp>
            <p:nvSpPr>
              <p:cNvPr id="73" name="Grafik 54" descr="Abfall Silhouette">
                <a:extLst>
                  <a:ext uri="{FF2B5EF4-FFF2-40B4-BE49-F238E27FC236}">
                    <a16:creationId xmlns:a16="http://schemas.microsoft.com/office/drawing/2014/main" id="{4B941F74-57B9-4CE2-B477-1813BE979414}"/>
                  </a:ext>
                </a:extLst>
              </p:cNvPr>
              <p:cNvSpPr/>
              <p:nvPr/>
            </p:nvSpPr>
            <p:spPr>
              <a:xfrm>
                <a:off x="919670" y="4290618"/>
                <a:ext cx="15382" cy="165251"/>
              </a:xfrm>
              <a:custGeom>
                <a:avLst/>
                <a:gdLst>
                  <a:gd name="connsiteX0" fmla="*/ 11534 w 15382"/>
                  <a:gd name="connsiteY0" fmla="*/ 165251 h 165251"/>
                  <a:gd name="connsiteX1" fmla="*/ 11726 w 15382"/>
                  <a:gd name="connsiteY1" fmla="*/ 165251 h 165251"/>
                  <a:gd name="connsiteX2" fmla="*/ 15377 w 15382"/>
                  <a:gd name="connsiteY2" fmla="*/ 161225 h 165251"/>
                  <a:gd name="connsiteX3" fmla="*/ 15377 w 15382"/>
                  <a:gd name="connsiteY3" fmla="*/ 161220 h 165251"/>
                  <a:gd name="connsiteX4" fmla="*/ 7691 w 15382"/>
                  <a:gd name="connsiteY4" fmla="*/ 3656 h 165251"/>
                  <a:gd name="connsiteX5" fmla="*/ 3656 w 15382"/>
                  <a:gd name="connsiteY5" fmla="*/ 5 h 165251"/>
                  <a:gd name="connsiteX6" fmla="*/ 5 w 15382"/>
                  <a:gd name="connsiteY6" fmla="*/ 4040 h 165251"/>
                  <a:gd name="connsiteX7" fmla="*/ 7691 w 15382"/>
                  <a:gd name="connsiteY7" fmla="*/ 161604 h 165251"/>
                  <a:gd name="connsiteX8" fmla="*/ 11534 w 15382"/>
                  <a:gd name="connsiteY8" fmla="*/ 165251 h 1652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5382" h="165251">
                    <a:moveTo>
                      <a:pt x="11534" y="165251"/>
                    </a:moveTo>
                    <a:lnTo>
                      <a:pt x="11726" y="165251"/>
                    </a:lnTo>
                    <a:cubicBezTo>
                      <a:pt x="13846" y="165148"/>
                      <a:pt x="15481" y="163346"/>
                      <a:pt x="15377" y="161225"/>
                    </a:cubicBezTo>
                    <a:cubicBezTo>
                      <a:pt x="15377" y="161224"/>
                      <a:pt x="15377" y="161222"/>
                      <a:pt x="15377" y="161220"/>
                    </a:cubicBezTo>
                    <a:lnTo>
                      <a:pt x="7691" y="3656"/>
                    </a:lnTo>
                    <a:cubicBezTo>
                      <a:pt x="7585" y="1533"/>
                      <a:pt x="5778" y="-101"/>
                      <a:pt x="3656" y="5"/>
                    </a:cubicBezTo>
                    <a:cubicBezTo>
                      <a:pt x="1533" y="111"/>
                      <a:pt x="-101" y="1918"/>
                      <a:pt x="5" y="4040"/>
                    </a:cubicBezTo>
                    <a:lnTo>
                      <a:pt x="7691" y="161604"/>
                    </a:lnTo>
                    <a:cubicBezTo>
                      <a:pt x="7795" y="163650"/>
                      <a:pt x="9486" y="165254"/>
                      <a:pt x="11534" y="165251"/>
                    </a:cubicBezTo>
                    <a:close/>
                  </a:path>
                </a:pathLst>
              </a:custGeom>
              <a:solidFill>
                <a:srgbClr val="000000"/>
              </a:solidFill>
              <a:ln w="3770" cap="flat">
                <a:solidFill>
                  <a:srgbClr val="5C8395"/>
                </a:solidFill>
                <a:prstDash val="solid"/>
                <a:miter/>
              </a:ln>
            </p:spPr>
            <p:txBody>
              <a:bodyPr rtlCol="0" anchor="ctr"/>
              <a:lstStyle/>
              <a:p>
                <a:pPr defTabSz="914377"/>
                <a:endParaRPr lang="en-AU" dirty="0">
                  <a:solidFill>
                    <a:srgbClr val="000000"/>
                  </a:solidFill>
                  <a:cs typeface="Arial" charset="0"/>
                </a:endParaRPr>
              </a:p>
            </p:txBody>
          </p:sp>
          <p:sp>
            <p:nvSpPr>
              <p:cNvPr id="74" name="Grafik 54" descr="Abfall Silhouette">
                <a:extLst>
                  <a:ext uri="{FF2B5EF4-FFF2-40B4-BE49-F238E27FC236}">
                    <a16:creationId xmlns:a16="http://schemas.microsoft.com/office/drawing/2014/main" id="{046DAE66-FF95-4A62-80F3-6EA619ACAB15}"/>
                  </a:ext>
                </a:extLst>
              </p:cNvPr>
              <p:cNvSpPr/>
              <p:nvPr/>
            </p:nvSpPr>
            <p:spPr>
              <a:xfrm>
                <a:off x="973477" y="4290619"/>
                <a:ext cx="7686" cy="165250"/>
              </a:xfrm>
              <a:custGeom>
                <a:avLst/>
                <a:gdLst>
                  <a:gd name="connsiteX0" fmla="*/ 3843 w 7686"/>
                  <a:gd name="connsiteY0" fmla="*/ 165250 h 165250"/>
                  <a:gd name="connsiteX1" fmla="*/ 7686 w 7686"/>
                  <a:gd name="connsiteY1" fmla="*/ 161407 h 165250"/>
                  <a:gd name="connsiteX2" fmla="*/ 7686 w 7686"/>
                  <a:gd name="connsiteY2" fmla="*/ 3843 h 165250"/>
                  <a:gd name="connsiteX3" fmla="*/ 3843 w 7686"/>
                  <a:gd name="connsiteY3" fmla="*/ 0 h 165250"/>
                  <a:gd name="connsiteX4" fmla="*/ 0 w 7686"/>
                  <a:gd name="connsiteY4" fmla="*/ 3843 h 165250"/>
                  <a:gd name="connsiteX5" fmla="*/ 0 w 7686"/>
                  <a:gd name="connsiteY5" fmla="*/ 161407 h 165250"/>
                  <a:gd name="connsiteX6" fmla="*/ 3843 w 7686"/>
                  <a:gd name="connsiteY6" fmla="*/ 165250 h 1652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686" h="165250">
                    <a:moveTo>
                      <a:pt x="3843" y="165250"/>
                    </a:moveTo>
                    <a:cubicBezTo>
                      <a:pt x="5966" y="165250"/>
                      <a:pt x="7686" y="163530"/>
                      <a:pt x="7686" y="161407"/>
                    </a:cubicBezTo>
                    <a:lnTo>
                      <a:pt x="7686" y="3843"/>
                    </a:lnTo>
                    <a:cubicBezTo>
                      <a:pt x="7686" y="1721"/>
                      <a:pt x="5966" y="0"/>
                      <a:pt x="3843" y="0"/>
                    </a:cubicBezTo>
                    <a:cubicBezTo>
                      <a:pt x="1721" y="0"/>
                      <a:pt x="0" y="1721"/>
                      <a:pt x="0" y="3843"/>
                    </a:cubicBezTo>
                    <a:lnTo>
                      <a:pt x="0" y="161407"/>
                    </a:lnTo>
                    <a:cubicBezTo>
                      <a:pt x="0" y="163530"/>
                      <a:pt x="1721" y="165250"/>
                      <a:pt x="3843" y="165250"/>
                    </a:cubicBezTo>
                    <a:close/>
                  </a:path>
                </a:pathLst>
              </a:custGeom>
              <a:solidFill>
                <a:srgbClr val="000000"/>
              </a:solidFill>
              <a:ln w="3770" cap="flat">
                <a:solidFill>
                  <a:srgbClr val="5C8395"/>
                </a:solidFill>
                <a:prstDash val="solid"/>
                <a:miter/>
              </a:ln>
            </p:spPr>
            <p:txBody>
              <a:bodyPr rtlCol="0" anchor="ctr"/>
              <a:lstStyle/>
              <a:p>
                <a:pPr defTabSz="914377"/>
                <a:endParaRPr lang="en-AU" dirty="0">
                  <a:solidFill>
                    <a:srgbClr val="000000"/>
                  </a:solidFill>
                  <a:cs typeface="Arial" charset="0"/>
                </a:endParaRPr>
              </a:p>
            </p:txBody>
          </p:sp>
          <p:sp>
            <p:nvSpPr>
              <p:cNvPr id="75" name="Grafik 54" descr="Abfall Silhouette">
                <a:extLst>
                  <a:ext uri="{FF2B5EF4-FFF2-40B4-BE49-F238E27FC236}">
                    <a16:creationId xmlns:a16="http://schemas.microsoft.com/office/drawing/2014/main" id="{665B3F34-46E3-4658-916A-53F962F854B3}"/>
                  </a:ext>
                </a:extLst>
              </p:cNvPr>
              <p:cNvSpPr/>
              <p:nvPr/>
            </p:nvSpPr>
            <p:spPr>
              <a:xfrm>
                <a:off x="1019588" y="4290610"/>
                <a:ext cx="15382" cy="165259"/>
              </a:xfrm>
              <a:custGeom>
                <a:avLst/>
                <a:gdLst>
                  <a:gd name="connsiteX0" fmla="*/ 3660 w 15382"/>
                  <a:gd name="connsiteY0" fmla="*/ 165259 h 165259"/>
                  <a:gd name="connsiteX1" fmla="*/ 3848 w 15382"/>
                  <a:gd name="connsiteY1" fmla="*/ 165259 h 165259"/>
                  <a:gd name="connsiteX2" fmla="*/ 7691 w 15382"/>
                  <a:gd name="connsiteY2" fmla="*/ 161604 h 165259"/>
                  <a:gd name="connsiteX3" fmla="*/ 15377 w 15382"/>
                  <a:gd name="connsiteY3" fmla="*/ 4040 h 165259"/>
                  <a:gd name="connsiteX4" fmla="*/ 11727 w 15382"/>
                  <a:gd name="connsiteY4" fmla="*/ 5 h 165259"/>
                  <a:gd name="connsiteX5" fmla="*/ 7691 w 15382"/>
                  <a:gd name="connsiteY5" fmla="*/ 3656 h 165259"/>
                  <a:gd name="connsiteX6" fmla="*/ 5 w 15382"/>
                  <a:gd name="connsiteY6" fmla="*/ 161220 h 165259"/>
                  <a:gd name="connsiteX7" fmla="*/ 3643 w 15382"/>
                  <a:gd name="connsiteY7" fmla="*/ 165258 h 165259"/>
                  <a:gd name="connsiteX8" fmla="*/ 3660 w 15382"/>
                  <a:gd name="connsiteY8" fmla="*/ 165259 h 1652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5382" h="165259">
                    <a:moveTo>
                      <a:pt x="3660" y="165259"/>
                    </a:moveTo>
                    <a:lnTo>
                      <a:pt x="3848" y="165259"/>
                    </a:lnTo>
                    <a:cubicBezTo>
                      <a:pt x="5899" y="165261"/>
                      <a:pt x="7591" y="163653"/>
                      <a:pt x="7691" y="161604"/>
                    </a:cubicBezTo>
                    <a:lnTo>
                      <a:pt x="15377" y="4040"/>
                    </a:lnTo>
                    <a:cubicBezTo>
                      <a:pt x="15484" y="1918"/>
                      <a:pt x="13849" y="111"/>
                      <a:pt x="11727" y="5"/>
                    </a:cubicBezTo>
                    <a:cubicBezTo>
                      <a:pt x="9604" y="-101"/>
                      <a:pt x="7797" y="1533"/>
                      <a:pt x="7691" y="3656"/>
                    </a:cubicBezTo>
                    <a:lnTo>
                      <a:pt x="5" y="161220"/>
                    </a:lnTo>
                    <a:cubicBezTo>
                      <a:pt x="-105" y="163339"/>
                      <a:pt x="1523" y="165148"/>
                      <a:pt x="3643" y="165258"/>
                    </a:cubicBezTo>
                    <a:cubicBezTo>
                      <a:pt x="3649" y="165258"/>
                      <a:pt x="3654" y="165259"/>
                      <a:pt x="3660" y="165259"/>
                    </a:cubicBezTo>
                    <a:close/>
                  </a:path>
                </a:pathLst>
              </a:custGeom>
              <a:solidFill>
                <a:srgbClr val="000000"/>
              </a:solidFill>
              <a:ln w="3770" cap="flat">
                <a:solidFill>
                  <a:srgbClr val="5C8395"/>
                </a:solidFill>
                <a:prstDash val="solid"/>
                <a:miter/>
              </a:ln>
            </p:spPr>
            <p:txBody>
              <a:bodyPr rtlCol="0" anchor="ctr"/>
              <a:lstStyle/>
              <a:p>
                <a:pPr defTabSz="914377"/>
                <a:endParaRPr lang="en-AU" dirty="0">
                  <a:solidFill>
                    <a:srgbClr val="000000"/>
                  </a:solidFill>
                  <a:cs typeface="Arial" charset="0"/>
                </a:endParaRPr>
              </a:p>
            </p:txBody>
          </p:sp>
        </p:grpSp>
        <p:sp>
          <p:nvSpPr>
            <p:cNvPr id="76" name="Grafik 60" descr="Besprechung Silhouette">
              <a:extLst>
                <a:ext uri="{FF2B5EF4-FFF2-40B4-BE49-F238E27FC236}">
                  <a16:creationId xmlns:a16="http://schemas.microsoft.com/office/drawing/2014/main" id="{3E1AE5F1-D98E-414A-A285-351C4F0C95CB}"/>
                </a:ext>
              </a:extLst>
            </p:cNvPr>
            <p:cNvSpPr/>
            <p:nvPr/>
          </p:nvSpPr>
          <p:spPr>
            <a:xfrm>
              <a:off x="1057572" y="6013501"/>
              <a:ext cx="121549" cy="87008"/>
            </a:xfrm>
            <a:custGeom>
              <a:avLst/>
              <a:gdLst>
                <a:gd name="connsiteX0" fmla="*/ 9321 w 121549"/>
                <a:gd name="connsiteY0" fmla="*/ 32524 h 87008"/>
                <a:gd name="connsiteX1" fmla="*/ 13046 w 121549"/>
                <a:gd name="connsiteY1" fmla="*/ 22745 h 87008"/>
                <a:gd name="connsiteX2" fmla="*/ 22397 w 121549"/>
                <a:gd name="connsiteY2" fmla="*/ 17683 h 87008"/>
                <a:gd name="connsiteX3" fmla="*/ 100565 w 121549"/>
                <a:gd name="connsiteY3" fmla="*/ 18149 h 87008"/>
                <a:gd name="connsiteX4" fmla="*/ 108016 w 121549"/>
                <a:gd name="connsiteY4" fmla="*/ 22312 h 87008"/>
                <a:gd name="connsiteX5" fmla="*/ 112235 w 121549"/>
                <a:gd name="connsiteY5" fmla="*/ 32524 h 87008"/>
                <a:gd name="connsiteX6" fmla="*/ 112235 w 121549"/>
                <a:gd name="connsiteY6" fmla="*/ 79297 h 87008"/>
                <a:gd name="connsiteX7" fmla="*/ 121549 w 121549"/>
                <a:gd name="connsiteY7" fmla="*/ 87008 h 87008"/>
                <a:gd name="connsiteX8" fmla="*/ 121549 w 121549"/>
                <a:gd name="connsiteY8" fmla="*/ 32524 h 87008"/>
                <a:gd name="connsiteX9" fmla="*/ 114596 w 121549"/>
                <a:gd name="connsiteY9" fmla="*/ 15723 h 87008"/>
                <a:gd name="connsiteX10" fmla="*/ 104449 w 121549"/>
                <a:gd name="connsiteY10" fmla="*/ 9669 h 87008"/>
                <a:gd name="connsiteX11" fmla="*/ 18765 w 121549"/>
                <a:gd name="connsiteY11" fmla="*/ 9087 h 87008"/>
                <a:gd name="connsiteX12" fmla="*/ 7184 w 121549"/>
                <a:gd name="connsiteY12" fmla="*/ 15495 h 87008"/>
                <a:gd name="connsiteX13" fmla="*/ 8 w 121549"/>
                <a:gd name="connsiteY13" fmla="*/ 32524 h 87008"/>
                <a:gd name="connsiteX14" fmla="*/ 8 w 121549"/>
                <a:gd name="connsiteY14" fmla="*/ 38136 h 87008"/>
                <a:gd name="connsiteX15" fmla="*/ 9321 w 121549"/>
                <a:gd name="connsiteY15" fmla="*/ 39696 h 870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21549" h="87008">
                  <a:moveTo>
                    <a:pt x="9321" y="32524"/>
                  </a:moveTo>
                  <a:cubicBezTo>
                    <a:pt x="9180" y="28893"/>
                    <a:pt x="10525" y="25361"/>
                    <a:pt x="13046" y="22745"/>
                  </a:cubicBezTo>
                  <a:cubicBezTo>
                    <a:pt x="15947" y="20685"/>
                    <a:pt x="19087" y="18985"/>
                    <a:pt x="22397" y="17683"/>
                  </a:cubicBezTo>
                  <a:cubicBezTo>
                    <a:pt x="47305" y="6576"/>
                    <a:pt x="75792" y="6746"/>
                    <a:pt x="100565" y="18149"/>
                  </a:cubicBezTo>
                  <a:cubicBezTo>
                    <a:pt x="103231" y="19183"/>
                    <a:pt x="105739" y="20584"/>
                    <a:pt x="108016" y="22312"/>
                  </a:cubicBezTo>
                  <a:cubicBezTo>
                    <a:pt x="110656" y="25065"/>
                    <a:pt x="112162" y="28711"/>
                    <a:pt x="112235" y="32524"/>
                  </a:cubicBezTo>
                  <a:lnTo>
                    <a:pt x="112235" y="79297"/>
                  </a:lnTo>
                  <a:cubicBezTo>
                    <a:pt x="115471" y="81704"/>
                    <a:pt x="118580" y="84279"/>
                    <a:pt x="121549" y="87008"/>
                  </a:cubicBezTo>
                  <a:lnTo>
                    <a:pt x="121549" y="32524"/>
                  </a:lnTo>
                  <a:cubicBezTo>
                    <a:pt x="121610" y="26212"/>
                    <a:pt x="119100" y="20146"/>
                    <a:pt x="114596" y="15723"/>
                  </a:cubicBezTo>
                  <a:cubicBezTo>
                    <a:pt x="111553" y="13185"/>
                    <a:pt x="108128" y="11142"/>
                    <a:pt x="104449" y="9669"/>
                  </a:cubicBezTo>
                  <a:cubicBezTo>
                    <a:pt x="77340" y="-3016"/>
                    <a:pt x="46043" y="-3229"/>
                    <a:pt x="18765" y="9087"/>
                  </a:cubicBezTo>
                  <a:cubicBezTo>
                    <a:pt x="14642" y="10709"/>
                    <a:pt x="10748" y="12863"/>
                    <a:pt x="7184" y="15495"/>
                  </a:cubicBezTo>
                  <a:cubicBezTo>
                    <a:pt x="2454" y="19875"/>
                    <a:pt x="-160" y="26080"/>
                    <a:pt x="8" y="32524"/>
                  </a:cubicBezTo>
                  <a:lnTo>
                    <a:pt x="8" y="38136"/>
                  </a:lnTo>
                  <a:cubicBezTo>
                    <a:pt x="3152" y="38623"/>
                    <a:pt x="6257" y="39143"/>
                    <a:pt x="9321" y="39696"/>
                  </a:cubicBezTo>
                  <a:close/>
                </a:path>
              </a:pathLst>
            </a:custGeom>
            <a:solidFill>
              <a:srgbClr val="000000"/>
            </a:solidFill>
            <a:ln w="4564" cap="flat">
              <a:solidFill>
                <a:srgbClr val="5C8395"/>
              </a:solidFill>
              <a:prstDash val="solid"/>
              <a:miter/>
            </a:ln>
          </p:spPr>
          <p:txBody>
            <a:bodyPr rtlCol="0" anchor="ctr"/>
            <a:lstStyle/>
            <a:p>
              <a:pPr defTabSz="914377"/>
              <a:endParaRPr lang="en-AU" dirty="0">
                <a:solidFill>
                  <a:srgbClr val="000000"/>
                </a:solidFill>
                <a:cs typeface="Arial" charset="0"/>
              </a:endParaRPr>
            </a:p>
          </p:txBody>
        </p:sp>
        <p:sp>
          <p:nvSpPr>
            <p:cNvPr id="77" name="Grafik 60" descr="Besprechung Silhouette">
              <a:extLst>
                <a:ext uri="{FF2B5EF4-FFF2-40B4-BE49-F238E27FC236}">
                  <a16:creationId xmlns:a16="http://schemas.microsoft.com/office/drawing/2014/main" id="{3E1AE5F1-D98E-414A-A285-351C4F0C95CB}"/>
                </a:ext>
              </a:extLst>
            </p:cNvPr>
            <p:cNvSpPr/>
            <p:nvPr/>
          </p:nvSpPr>
          <p:spPr>
            <a:xfrm>
              <a:off x="1085772" y="5948647"/>
              <a:ext cx="65195" cy="65195"/>
            </a:xfrm>
            <a:custGeom>
              <a:avLst/>
              <a:gdLst>
                <a:gd name="connsiteX0" fmla="*/ 32598 w 65195"/>
                <a:gd name="connsiteY0" fmla="*/ 65195 h 65195"/>
                <a:gd name="connsiteX1" fmla="*/ 65195 w 65195"/>
                <a:gd name="connsiteY1" fmla="*/ 32597 h 65195"/>
                <a:gd name="connsiteX2" fmla="*/ 32598 w 65195"/>
                <a:gd name="connsiteY2" fmla="*/ 0 h 65195"/>
                <a:gd name="connsiteX3" fmla="*/ 1 w 65195"/>
                <a:gd name="connsiteY3" fmla="*/ 32597 h 65195"/>
                <a:gd name="connsiteX4" fmla="*/ 32206 w 65195"/>
                <a:gd name="connsiteY4" fmla="*/ 65195 h 65195"/>
                <a:gd name="connsiteX5" fmla="*/ 32598 w 65195"/>
                <a:gd name="connsiteY5" fmla="*/ 65195 h 65195"/>
                <a:gd name="connsiteX6" fmla="*/ 32598 w 65195"/>
                <a:gd name="connsiteY6" fmla="*/ 9314 h 65195"/>
                <a:gd name="connsiteX7" fmla="*/ 55882 w 65195"/>
                <a:gd name="connsiteY7" fmla="*/ 32597 h 65195"/>
                <a:gd name="connsiteX8" fmla="*/ 32598 w 65195"/>
                <a:gd name="connsiteY8" fmla="*/ 55881 h 65195"/>
                <a:gd name="connsiteX9" fmla="*/ 9314 w 65195"/>
                <a:gd name="connsiteY9" fmla="*/ 32597 h 65195"/>
                <a:gd name="connsiteX10" fmla="*/ 32598 w 65195"/>
                <a:gd name="connsiteY10" fmla="*/ 9314 h 651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5195" h="65195">
                  <a:moveTo>
                    <a:pt x="32598" y="65195"/>
                  </a:moveTo>
                  <a:cubicBezTo>
                    <a:pt x="50601" y="65195"/>
                    <a:pt x="65195" y="50600"/>
                    <a:pt x="65195" y="32597"/>
                  </a:cubicBezTo>
                  <a:cubicBezTo>
                    <a:pt x="65195" y="14594"/>
                    <a:pt x="50601" y="0"/>
                    <a:pt x="32598" y="0"/>
                  </a:cubicBezTo>
                  <a:cubicBezTo>
                    <a:pt x="14595" y="0"/>
                    <a:pt x="1" y="14594"/>
                    <a:pt x="1" y="32597"/>
                  </a:cubicBezTo>
                  <a:cubicBezTo>
                    <a:pt x="-108" y="50492"/>
                    <a:pt x="14311" y="65086"/>
                    <a:pt x="32206" y="65195"/>
                  </a:cubicBezTo>
                  <a:cubicBezTo>
                    <a:pt x="32336" y="65195"/>
                    <a:pt x="32467" y="65195"/>
                    <a:pt x="32598" y="65195"/>
                  </a:cubicBezTo>
                  <a:close/>
                  <a:moveTo>
                    <a:pt x="32598" y="9314"/>
                  </a:moveTo>
                  <a:cubicBezTo>
                    <a:pt x="45450" y="9332"/>
                    <a:pt x="55863" y="19746"/>
                    <a:pt x="55882" y="32597"/>
                  </a:cubicBezTo>
                  <a:cubicBezTo>
                    <a:pt x="55882" y="45456"/>
                    <a:pt x="45457" y="55881"/>
                    <a:pt x="32598" y="55881"/>
                  </a:cubicBezTo>
                  <a:cubicBezTo>
                    <a:pt x="19739" y="55881"/>
                    <a:pt x="9314" y="45456"/>
                    <a:pt x="9314" y="32597"/>
                  </a:cubicBezTo>
                  <a:cubicBezTo>
                    <a:pt x="9314" y="19738"/>
                    <a:pt x="19739" y="9314"/>
                    <a:pt x="32598" y="9314"/>
                  </a:cubicBezTo>
                  <a:close/>
                </a:path>
              </a:pathLst>
            </a:custGeom>
            <a:solidFill>
              <a:srgbClr val="000000"/>
            </a:solidFill>
            <a:ln w="4564" cap="flat">
              <a:solidFill>
                <a:srgbClr val="5C8395"/>
              </a:solidFill>
              <a:prstDash val="solid"/>
              <a:miter/>
            </a:ln>
          </p:spPr>
          <p:txBody>
            <a:bodyPr rtlCol="0" anchor="ctr"/>
            <a:lstStyle/>
            <a:p>
              <a:pPr defTabSz="914377"/>
              <a:endParaRPr lang="en-AU" dirty="0">
                <a:solidFill>
                  <a:srgbClr val="000000"/>
                </a:solidFill>
                <a:cs typeface="Arial" charset="0"/>
              </a:endParaRPr>
            </a:p>
          </p:txBody>
        </p:sp>
        <p:sp>
          <p:nvSpPr>
            <p:cNvPr id="78" name="Grafik 60" descr="Besprechung Silhouette">
              <a:extLst>
                <a:ext uri="{FF2B5EF4-FFF2-40B4-BE49-F238E27FC236}">
                  <a16:creationId xmlns:a16="http://schemas.microsoft.com/office/drawing/2014/main" id="{3E1AE5F1-D98E-414A-A285-351C4F0C95CB}"/>
                </a:ext>
              </a:extLst>
            </p:cNvPr>
            <p:cNvSpPr/>
            <p:nvPr/>
          </p:nvSpPr>
          <p:spPr>
            <a:xfrm>
              <a:off x="797259" y="6013506"/>
              <a:ext cx="121084" cy="87003"/>
            </a:xfrm>
            <a:custGeom>
              <a:avLst/>
              <a:gdLst>
                <a:gd name="connsiteX0" fmla="*/ 9322 w 121084"/>
                <a:gd name="connsiteY0" fmla="*/ 32520 h 87003"/>
                <a:gd name="connsiteX1" fmla="*/ 10566 w 121084"/>
                <a:gd name="connsiteY1" fmla="*/ 26638 h 87003"/>
                <a:gd name="connsiteX2" fmla="*/ 16000 w 121084"/>
                <a:gd name="connsiteY2" fmla="*/ 20538 h 87003"/>
                <a:gd name="connsiteX3" fmla="*/ 21938 w 121084"/>
                <a:gd name="connsiteY3" fmla="*/ 17674 h 87003"/>
                <a:gd name="connsiteX4" fmla="*/ 100106 w 121084"/>
                <a:gd name="connsiteY4" fmla="*/ 18140 h 87003"/>
                <a:gd name="connsiteX5" fmla="*/ 107557 w 121084"/>
                <a:gd name="connsiteY5" fmla="*/ 22303 h 87003"/>
                <a:gd name="connsiteX6" fmla="*/ 111771 w 121084"/>
                <a:gd name="connsiteY6" fmla="*/ 32520 h 87003"/>
                <a:gd name="connsiteX7" fmla="*/ 111771 w 121084"/>
                <a:gd name="connsiteY7" fmla="*/ 39770 h 87003"/>
                <a:gd name="connsiteX8" fmla="*/ 121084 w 121084"/>
                <a:gd name="connsiteY8" fmla="*/ 38201 h 87003"/>
                <a:gd name="connsiteX9" fmla="*/ 121084 w 121084"/>
                <a:gd name="connsiteY9" fmla="*/ 32520 h 87003"/>
                <a:gd name="connsiteX10" fmla="*/ 114137 w 121084"/>
                <a:gd name="connsiteY10" fmla="*/ 15723 h 87003"/>
                <a:gd name="connsiteX11" fmla="*/ 103980 w 121084"/>
                <a:gd name="connsiteY11" fmla="*/ 9669 h 87003"/>
                <a:gd name="connsiteX12" fmla="*/ 18296 w 121084"/>
                <a:gd name="connsiteY12" fmla="*/ 9087 h 87003"/>
                <a:gd name="connsiteX13" fmla="*/ 6994 w 121084"/>
                <a:gd name="connsiteY13" fmla="*/ 15290 h 87003"/>
                <a:gd name="connsiteX14" fmla="*/ 6258 w 121084"/>
                <a:gd name="connsiteY14" fmla="*/ 15979 h 87003"/>
                <a:gd name="connsiteX15" fmla="*/ 9 w 121084"/>
                <a:gd name="connsiteY15" fmla="*/ 32520 h 87003"/>
                <a:gd name="connsiteX16" fmla="*/ 9 w 121084"/>
                <a:gd name="connsiteY16" fmla="*/ 87004 h 87003"/>
                <a:gd name="connsiteX17" fmla="*/ 9322 w 121084"/>
                <a:gd name="connsiteY17" fmla="*/ 79297 h 870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21084" h="87003">
                  <a:moveTo>
                    <a:pt x="9322" y="32520"/>
                  </a:moveTo>
                  <a:cubicBezTo>
                    <a:pt x="9349" y="30497"/>
                    <a:pt x="9771" y="28499"/>
                    <a:pt x="10566" y="26638"/>
                  </a:cubicBezTo>
                  <a:cubicBezTo>
                    <a:pt x="11648" y="24057"/>
                    <a:pt x="13560" y="21910"/>
                    <a:pt x="16000" y="20538"/>
                  </a:cubicBezTo>
                  <a:cubicBezTo>
                    <a:pt x="17913" y="19451"/>
                    <a:pt x="19896" y="18494"/>
                    <a:pt x="21938" y="17674"/>
                  </a:cubicBezTo>
                  <a:cubicBezTo>
                    <a:pt x="46846" y="6570"/>
                    <a:pt x="75331" y="6739"/>
                    <a:pt x="100106" y="18140"/>
                  </a:cubicBezTo>
                  <a:cubicBezTo>
                    <a:pt x="102771" y="19173"/>
                    <a:pt x="105279" y="20574"/>
                    <a:pt x="107557" y="22303"/>
                  </a:cubicBezTo>
                  <a:cubicBezTo>
                    <a:pt x="110196" y="25058"/>
                    <a:pt x="111700" y="28705"/>
                    <a:pt x="111771" y="32520"/>
                  </a:cubicBezTo>
                  <a:lnTo>
                    <a:pt x="111771" y="39770"/>
                  </a:lnTo>
                  <a:cubicBezTo>
                    <a:pt x="114841" y="39218"/>
                    <a:pt x="117946" y="38695"/>
                    <a:pt x="121084" y="38201"/>
                  </a:cubicBezTo>
                  <a:lnTo>
                    <a:pt x="121084" y="32520"/>
                  </a:lnTo>
                  <a:cubicBezTo>
                    <a:pt x="120999" y="26239"/>
                    <a:pt x="118513" y="20229"/>
                    <a:pt x="114137" y="15723"/>
                  </a:cubicBezTo>
                  <a:cubicBezTo>
                    <a:pt x="111109" y="13157"/>
                    <a:pt x="107677" y="11111"/>
                    <a:pt x="103980" y="9669"/>
                  </a:cubicBezTo>
                  <a:cubicBezTo>
                    <a:pt x="76871" y="-3016"/>
                    <a:pt x="45574" y="-3229"/>
                    <a:pt x="18296" y="9087"/>
                  </a:cubicBezTo>
                  <a:cubicBezTo>
                    <a:pt x="14282" y="10670"/>
                    <a:pt x="10485" y="12755"/>
                    <a:pt x="6994" y="15290"/>
                  </a:cubicBezTo>
                  <a:lnTo>
                    <a:pt x="6258" y="15979"/>
                  </a:lnTo>
                  <a:cubicBezTo>
                    <a:pt x="2085" y="20458"/>
                    <a:pt x="-160" y="26399"/>
                    <a:pt x="9" y="32520"/>
                  </a:cubicBezTo>
                  <a:lnTo>
                    <a:pt x="9" y="87004"/>
                  </a:lnTo>
                  <a:cubicBezTo>
                    <a:pt x="2978" y="84275"/>
                    <a:pt x="6087" y="81703"/>
                    <a:pt x="9322" y="79297"/>
                  </a:cubicBezTo>
                  <a:close/>
                </a:path>
              </a:pathLst>
            </a:custGeom>
            <a:solidFill>
              <a:srgbClr val="000000"/>
            </a:solidFill>
            <a:ln w="4564" cap="flat">
              <a:solidFill>
                <a:srgbClr val="5C8395"/>
              </a:solidFill>
              <a:prstDash val="solid"/>
              <a:miter/>
            </a:ln>
          </p:spPr>
          <p:txBody>
            <a:bodyPr rtlCol="0" anchor="ctr"/>
            <a:lstStyle/>
            <a:p>
              <a:pPr defTabSz="914377"/>
              <a:endParaRPr lang="en-AU" dirty="0">
                <a:solidFill>
                  <a:srgbClr val="000000"/>
                </a:solidFill>
                <a:cs typeface="Arial" charset="0"/>
              </a:endParaRPr>
            </a:p>
          </p:txBody>
        </p:sp>
        <p:sp>
          <p:nvSpPr>
            <p:cNvPr id="79" name="Grafik 60" descr="Besprechung Silhouette">
              <a:extLst>
                <a:ext uri="{FF2B5EF4-FFF2-40B4-BE49-F238E27FC236}">
                  <a16:creationId xmlns:a16="http://schemas.microsoft.com/office/drawing/2014/main" id="{3E1AE5F1-D98E-414A-A285-351C4F0C95CB}"/>
                </a:ext>
              </a:extLst>
            </p:cNvPr>
            <p:cNvSpPr/>
            <p:nvPr/>
          </p:nvSpPr>
          <p:spPr>
            <a:xfrm>
              <a:off x="955597" y="5930011"/>
              <a:ext cx="65195" cy="65195"/>
            </a:xfrm>
            <a:custGeom>
              <a:avLst/>
              <a:gdLst>
                <a:gd name="connsiteX0" fmla="*/ 32598 w 65195"/>
                <a:gd name="connsiteY0" fmla="*/ 65195 h 65195"/>
                <a:gd name="connsiteX1" fmla="*/ 65195 w 65195"/>
                <a:gd name="connsiteY1" fmla="*/ 32597 h 65195"/>
                <a:gd name="connsiteX2" fmla="*/ 32598 w 65195"/>
                <a:gd name="connsiteY2" fmla="*/ 0 h 65195"/>
                <a:gd name="connsiteX3" fmla="*/ 1 w 65195"/>
                <a:gd name="connsiteY3" fmla="*/ 32597 h 65195"/>
                <a:gd name="connsiteX4" fmla="*/ 32205 w 65195"/>
                <a:gd name="connsiteY4" fmla="*/ 65195 h 65195"/>
                <a:gd name="connsiteX5" fmla="*/ 32598 w 65195"/>
                <a:gd name="connsiteY5" fmla="*/ 65195 h 65195"/>
                <a:gd name="connsiteX6" fmla="*/ 32598 w 65195"/>
                <a:gd name="connsiteY6" fmla="*/ 9314 h 65195"/>
                <a:gd name="connsiteX7" fmla="*/ 55882 w 65195"/>
                <a:gd name="connsiteY7" fmla="*/ 32597 h 65195"/>
                <a:gd name="connsiteX8" fmla="*/ 32598 w 65195"/>
                <a:gd name="connsiteY8" fmla="*/ 55881 h 65195"/>
                <a:gd name="connsiteX9" fmla="*/ 9314 w 65195"/>
                <a:gd name="connsiteY9" fmla="*/ 32597 h 65195"/>
                <a:gd name="connsiteX10" fmla="*/ 32598 w 65195"/>
                <a:gd name="connsiteY10" fmla="*/ 9314 h 651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5195" h="65195">
                  <a:moveTo>
                    <a:pt x="32598" y="65195"/>
                  </a:moveTo>
                  <a:cubicBezTo>
                    <a:pt x="50601" y="65195"/>
                    <a:pt x="65195" y="50600"/>
                    <a:pt x="65195" y="32597"/>
                  </a:cubicBezTo>
                  <a:cubicBezTo>
                    <a:pt x="65195" y="14594"/>
                    <a:pt x="50601" y="0"/>
                    <a:pt x="32598" y="0"/>
                  </a:cubicBezTo>
                  <a:cubicBezTo>
                    <a:pt x="14595" y="0"/>
                    <a:pt x="1" y="14594"/>
                    <a:pt x="1" y="32597"/>
                  </a:cubicBezTo>
                  <a:cubicBezTo>
                    <a:pt x="-108" y="50492"/>
                    <a:pt x="14311" y="65086"/>
                    <a:pt x="32205" y="65195"/>
                  </a:cubicBezTo>
                  <a:cubicBezTo>
                    <a:pt x="32336" y="65195"/>
                    <a:pt x="32467" y="65195"/>
                    <a:pt x="32598" y="65195"/>
                  </a:cubicBezTo>
                  <a:close/>
                  <a:moveTo>
                    <a:pt x="32598" y="9314"/>
                  </a:moveTo>
                  <a:cubicBezTo>
                    <a:pt x="45451" y="9329"/>
                    <a:pt x="55866" y="19744"/>
                    <a:pt x="55882" y="32597"/>
                  </a:cubicBezTo>
                  <a:cubicBezTo>
                    <a:pt x="55882" y="45456"/>
                    <a:pt x="45457" y="55881"/>
                    <a:pt x="32598" y="55881"/>
                  </a:cubicBezTo>
                  <a:cubicBezTo>
                    <a:pt x="19739" y="55881"/>
                    <a:pt x="9314" y="45456"/>
                    <a:pt x="9314" y="32597"/>
                  </a:cubicBezTo>
                  <a:cubicBezTo>
                    <a:pt x="9314" y="19738"/>
                    <a:pt x="19739" y="9314"/>
                    <a:pt x="32598" y="9314"/>
                  </a:cubicBezTo>
                  <a:close/>
                </a:path>
              </a:pathLst>
            </a:custGeom>
            <a:solidFill>
              <a:srgbClr val="000000"/>
            </a:solidFill>
            <a:ln w="4564" cap="flat">
              <a:solidFill>
                <a:srgbClr val="5C8395"/>
              </a:solidFill>
              <a:prstDash val="solid"/>
              <a:miter/>
            </a:ln>
          </p:spPr>
          <p:txBody>
            <a:bodyPr rtlCol="0" anchor="ctr"/>
            <a:lstStyle/>
            <a:p>
              <a:pPr defTabSz="914377"/>
              <a:endParaRPr lang="en-AU" dirty="0">
                <a:solidFill>
                  <a:srgbClr val="000000"/>
                </a:solidFill>
                <a:cs typeface="Arial" charset="0"/>
              </a:endParaRPr>
            </a:p>
          </p:txBody>
        </p:sp>
        <p:sp>
          <p:nvSpPr>
            <p:cNvPr id="80" name="Grafik 60" descr="Besprechung Silhouette">
              <a:extLst>
                <a:ext uri="{FF2B5EF4-FFF2-40B4-BE49-F238E27FC236}">
                  <a16:creationId xmlns:a16="http://schemas.microsoft.com/office/drawing/2014/main" id="{3E1AE5F1-D98E-414A-A285-351C4F0C95CB}"/>
                </a:ext>
              </a:extLst>
            </p:cNvPr>
            <p:cNvSpPr/>
            <p:nvPr/>
          </p:nvSpPr>
          <p:spPr>
            <a:xfrm>
              <a:off x="825209" y="5948647"/>
              <a:ext cx="65195" cy="65195"/>
            </a:xfrm>
            <a:custGeom>
              <a:avLst/>
              <a:gdLst>
                <a:gd name="connsiteX0" fmla="*/ 32598 w 65195"/>
                <a:gd name="connsiteY0" fmla="*/ 65195 h 65195"/>
                <a:gd name="connsiteX1" fmla="*/ 65195 w 65195"/>
                <a:gd name="connsiteY1" fmla="*/ 32597 h 65195"/>
                <a:gd name="connsiteX2" fmla="*/ 32598 w 65195"/>
                <a:gd name="connsiteY2" fmla="*/ 0 h 65195"/>
                <a:gd name="connsiteX3" fmla="*/ 1 w 65195"/>
                <a:gd name="connsiteY3" fmla="*/ 32597 h 65195"/>
                <a:gd name="connsiteX4" fmla="*/ 32205 w 65195"/>
                <a:gd name="connsiteY4" fmla="*/ 65195 h 65195"/>
                <a:gd name="connsiteX5" fmla="*/ 32598 w 65195"/>
                <a:gd name="connsiteY5" fmla="*/ 65195 h 65195"/>
                <a:gd name="connsiteX6" fmla="*/ 32598 w 65195"/>
                <a:gd name="connsiteY6" fmla="*/ 9314 h 65195"/>
                <a:gd name="connsiteX7" fmla="*/ 55882 w 65195"/>
                <a:gd name="connsiteY7" fmla="*/ 32597 h 65195"/>
                <a:gd name="connsiteX8" fmla="*/ 32598 w 65195"/>
                <a:gd name="connsiteY8" fmla="*/ 55881 h 65195"/>
                <a:gd name="connsiteX9" fmla="*/ 9314 w 65195"/>
                <a:gd name="connsiteY9" fmla="*/ 32597 h 65195"/>
                <a:gd name="connsiteX10" fmla="*/ 32598 w 65195"/>
                <a:gd name="connsiteY10" fmla="*/ 9314 h 651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5195" h="65195">
                  <a:moveTo>
                    <a:pt x="32598" y="65195"/>
                  </a:moveTo>
                  <a:cubicBezTo>
                    <a:pt x="50601" y="65195"/>
                    <a:pt x="65195" y="50600"/>
                    <a:pt x="65195" y="32597"/>
                  </a:cubicBezTo>
                  <a:cubicBezTo>
                    <a:pt x="65195" y="14594"/>
                    <a:pt x="50601" y="0"/>
                    <a:pt x="32598" y="0"/>
                  </a:cubicBezTo>
                  <a:cubicBezTo>
                    <a:pt x="14595" y="0"/>
                    <a:pt x="1" y="14594"/>
                    <a:pt x="1" y="32597"/>
                  </a:cubicBezTo>
                  <a:cubicBezTo>
                    <a:pt x="-108" y="50492"/>
                    <a:pt x="14311" y="65086"/>
                    <a:pt x="32205" y="65195"/>
                  </a:cubicBezTo>
                  <a:cubicBezTo>
                    <a:pt x="32336" y="65195"/>
                    <a:pt x="32467" y="65195"/>
                    <a:pt x="32598" y="65195"/>
                  </a:cubicBezTo>
                  <a:close/>
                  <a:moveTo>
                    <a:pt x="32598" y="9314"/>
                  </a:moveTo>
                  <a:cubicBezTo>
                    <a:pt x="45450" y="9332"/>
                    <a:pt x="55863" y="19746"/>
                    <a:pt x="55882" y="32597"/>
                  </a:cubicBezTo>
                  <a:cubicBezTo>
                    <a:pt x="55882" y="45456"/>
                    <a:pt x="45457" y="55881"/>
                    <a:pt x="32598" y="55881"/>
                  </a:cubicBezTo>
                  <a:cubicBezTo>
                    <a:pt x="19739" y="55881"/>
                    <a:pt x="9314" y="45456"/>
                    <a:pt x="9314" y="32597"/>
                  </a:cubicBezTo>
                  <a:cubicBezTo>
                    <a:pt x="9314" y="19738"/>
                    <a:pt x="19739" y="9314"/>
                    <a:pt x="32598" y="9314"/>
                  </a:cubicBezTo>
                  <a:close/>
                </a:path>
              </a:pathLst>
            </a:custGeom>
            <a:solidFill>
              <a:srgbClr val="000000"/>
            </a:solidFill>
            <a:ln w="4564" cap="flat">
              <a:solidFill>
                <a:srgbClr val="5C8395"/>
              </a:solidFill>
              <a:prstDash val="solid"/>
              <a:miter/>
            </a:ln>
          </p:spPr>
          <p:txBody>
            <a:bodyPr rtlCol="0" anchor="ctr"/>
            <a:lstStyle/>
            <a:p>
              <a:pPr defTabSz="914377"/>
              <a:endParaRPr lang="en-AU" dirty="0">
                <a:solidFill>
                  <a:srgbClr val="000000"/>
                </a:solidFill>
                <a:cs typeface="Arial" charset="0"/>
              </a:endParaRPr>
            </a:p>
          </p:txBody>
        </p:sp>
        <p:sp>
          <p:nvSpPr>
            <p:cNvPr id="81" name="Grafik 60" descr="Besprechung Silhouette">
              <a:extLst>
                <a:ext uri="{FF2B5EF4-FFF2-40B4-BE49-F238E27FC236}">
                  <a16:creationId xmlns:a16="http://schemas.microsoft.com/office/drawing/2014/main" id="{3E1AE5F1-D98E-414A-A285-351C4F0C95CB}"/>
                </a:ext>
              </a:extLst>
            </p:cNvPr>
            <p:cNvSpPr/>
            <p:nvPr/>
          </p:nvSpPr>
          <p:spPr>
            <a:xfrm>
              <a:off x="927184" y="5994850"/>
              <a:ext cx="121549" cy="55571"/>
            </a:xfrm>
            <a:custGeom>
              <a:avLst/>
              <a:gdLst>
                <a:gd name="connsiteX0" fmla="*/ 9321 w 121549"/>
                <a:gd name="connsiteY0" fmla="*/ 32544 h 55571"/>
                <a:gd name="connsiteX1" fmla="*/ 13047 w 121549"/>
                <a:gd name="connsiteY1" fmla="*/ 22765 h 55571"/>
                <a:gd name="connsiteX2" fmla="*/ 22398 w 121549"/>
                <a:gd name="connsiteY2" fmla="*/ 17703 h 55571"/>
                <a:gd name="connsiteX3" fmla="*/ 100570 w 121549"/>
                <a:gd name="connsiteY3" fmla="*/ 18168 h 55571"/>
                <a:gd name="connsiteX4" fmla="*/ 108021 w 121549"/>
                <a:gd name="connsiteY4" fmla="*/ 22327 h 55571"/>
                <a:gd name="connsiteX5" fmla="*/ 112236 w 121549"/>
                <a:gd name="connsiteY5" fmla="*/ 32544 h 55571"/>
                <a:gd name="connsiteX6" fmla="*/ 112236 w 121549"/>
                <a:gd name="connsiteY6" fmla="*/ 54375 h 55571"/>
                <a:gd name="connsiteX7" fmla="*/ 121549 w 121549"/>
                <a:gd name="connsiteY7" fmla="*/ 55511 h 55571"/>
                <a:gd name="connsiteX8" fmla="*/ 121549 w 121549"/>
                <a:gd name="connsiteY8" fmla="*/ 32544 h 55571"/>
                <a:gd name="connsiteX9" fmla="*/ 114611 w 121549"/>
                <a:gd name="connsiteY9" fmla="*/ 15724 h 55571"/>
                <a:gd name="connsiteX10" fmla="*/ 104459 w 121549"/>
                <a:gd name="connsiteY10" fmla="*/ 9670 h 55571"/>
                <a:gd name="connsiteX11" fmla="*/ 18775 w 121549"/>
                <a:gd name="connsiteY11" fmla="*/ 9088 h 55571"/>
                <a:gd name="connsiteX12" fmla="*/ 7184 w 121549"/>
                <a:gd name="connsiteY12" fmla="*/ 15495 h 55571"/>
                <a:gd name="connsiteX13" fmla="*/ 8 w 121549"/>
                <a:gd name="connsiteY13" fmla="*/ 32544 h 55571"/>
                <a:gd name="connsiteX14" fmla="*/ 8 w 121549"/>
                <a:gd name="connsiteY14" fmla="*/ 55571 h 55571"/>
                <a:gd name="connsiteX15" fmla="*/ 9321 w 121549"/>
                <a:gd name="connsiteY15" fmla="*/ 54421 h 555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21549" h="55571">
                  <a:moveTo>
                    <a:pt x="9321" y="32544"/>
                  </a:moveTo>
                  <a:cubicBezTo>
                    <a:pt x="9182" y="28913"/>
                    <a:pt x="10527" y="25382"/>
                    <a:pt x="13047" y="22765"/>
                  </a:cubicBezTo>
                  <a:cubicBezTo>
                    <a:pt x="15946" y="20703"/>
                    <a:pt x="19086" y="19003"/>
                    <a:pt x="22398" y="17703"/>
                  </a:cubicBezTo>
                  <a:cubicBezTo>
                    <a:pt x="47307" y="6593"/>
                    <a:pt x="75796" y="6763"/>
                    <a:pt x="100570" y="18168"/>
                  </a:cubicBezTo>
                  <a:cubicBezTo>
                    <a:pt x="103237" y="19198"/>
                    <a:pt x="105745" y="20598"/>
                    <a:pt x="108021" y="22327"/>
                  </a:cubicBezTo>
                  <a:cubicBezTo>
                    <a:pt x="110659" y="25082"/>
                    <a:pt x="112164" y="28730"/>
                    <a:pt x="112236" y="32544"/>
                  </a:cubicBezTo>
                  <a:lnTo>
                    <a:pt x="112236" y="54375"/>
                  </a:lnTo>
                  <a:cubicBezTo>
                    <a:pt x="115371" y="54723"/>
                    <a:pt x="118476" y="55101"/>
                    <a:pt x="121549" y="55511"/>
                  </a:cubicBezTo>
                  <a:lnTo>
                    <a:pt x="121549" y="32544"/>
                  </a:lnTo>
                  <a:cubicBezTo>
                    <a:pt x="121472" y="26256"/>
                    <a:pt x="118989" y="20237"/>
                    <a:pt x="114611" y="15724"/>
                  </a:cubicBezTo>
                  <a:cubicBezTo>
                    <a:pt x="111586" y="13156"/>
                    <a:pt x="108155" y="11110"/>
                    <a:pt x="104459" y="9670"/>
                  </a:cubicBezTo>
                  <a:cubicBezTo>
                    <a:pt x="77350" y="-3017"/>
                    <a:pt x="46053" y="-3229"/>
                    <a:pt x="18775" y="9088"/>
                  </a:cubicBezTo>
                  <a:cubicBezTo>
                    <a:pt x="14649" y="10711"/>
                    <a:pt x="10752" y="12865"/>
                    <a:pt x="7184" y="15495"/>
                  </a:cubicBezTo>
                  <a:cubicBezTo>
                    <a:pt x="2451" y="19882"/>
                    <a:pt x="-163" y="26093"/>
                    <a:pt x="8" y="32544"/>
                  </a:cubicBezTo>
                  <a:lnTo>
                    <a:pt x="8" y="55571"/>
                  </a:lnTo>
                  <a:cubicBezTo>
                    <a:pt x="3085" y="55158"/>
                    <a:pt x="6189" y="54775"/>
                    <a:pt x="9321" y="54421"/>
                  </a:cubicBezTo>
                  <a:close/>
                </a:path>
              </a:pathLst>
            </a:custGeom>
            <a:solidFill>
              <a:srgbClr val="000000"/>
            </a:solidFill>
            <a:ln w="4564" cap="flat">
              <a:solidFill>
                <a:srgbClr val="5C8395"/>
              </a:solidFill>
              <a:prstDash val="solid"/>
              <a:miter/>
            </a:ln>
          </p:spPr>
          <p:txBody>
            <a:bodyPr rtlCol="0" anchor="ctr"/>
            <a:lstStyle/>
            <a:p>
              <a:pPr defTabSz="914377"/>
              <a:endParaRPr lang="en-AU" dirty="0">
                <a:solidFill>
                  <a:srgbClr val="000000"/>
                </a:solidFill>
                <a:cs typeface="Arial" charset="0"/>
              </a:endParaRPr>
            </a:p>
          </p:txBody>
        </p:sp>
        <p:sp>
          <p:nvSpPr>
            <p:cNvPr id="82" name="Grafik 60" descr="Besprechung Silhouette">
              <a:extLst>
                <a:ext uri="{FF2B5EF4-FFF2-40B4-BE49-F238E27FC236}">
                  <a16:creationId xmlns:a16="http://schemas.microsoft.com/office/drawing/2014/main" id="{3E1AE5F1-D98E-414A-A285-351C4F0C95CB}"/>
                </a:ext>
              </a:extLst>
            </p:cNvPr>
            <p:cNvSpPr/>
            <p:nvPr/>
          </p:nvSpPr>
          <p:spPr>
            <a:xfrm>
              <a:off x="794449" y="6055502"/>
              <a:ext cx="398644" cy="186937"/>
            </a:xfrm>
            <a:custGeom>
              <a:avLst/>
              <a:gdLst>
                <a:gd name="connsiteX0" fmla="*/ 204897 w 409794"/>
                <a:gd name="connsiteY0" fmla="*/ 0 h 181613"/>
                <a:gd name="connsiteX1" fmla="*/ 0 w 409794"/>
                <a:gd name="connsiteY1" fmla="*/ 90807 h 181613"/>
                <a:gd name="connsiteX2" fmla="*/ 204897 w 409794"/>
                <a:gd name="connsiteY2" fmla="*/ 181613 h 181613"/>
                <a:gd name="connsiteX3" fmla="*/ 409794 w 409794"/>
                <a:gd name="connsiteY3" fmla="*/ 90807 h 181613"/>
                <a:gd name="connsiteX4" fmla="*/ 204897 w 409794"/>
                <a:gd name="connsiteY4" fmla="*/ 0 h 181613"/>
                <a:gd name="connsiteX5" fmla="*/ 204897 w 409794"/>
                <a:gd name="connsiteY5" fmla="*/ 172300 h 181613"/>
                <a:gd name="connsiteX6" fmla="*/ 9314 w 409794"/>
                <a:gd name="connsiteY6" fmla="*/ 90807 h 181613"/>
                <a:gd name="connsiteX7" fmla="*/ 204897 w 409794"/>
                <a:gd name="connsiteY7" fmla="*/ 9314 h 181613"/>
                <a:gd name="connsiteX8" fmla="*/ 400481 w 409794"/>
                <a:gd name="connsiteY8" fmla="*/ 90807 h 181613"/>
                <a:gd name="connsiteX9" fmla="*/ 204897 w 409794"/>
                <a:gd name="connsiteY9" fmla="*/ 172300 h 1816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09794" h="181613">
                  <a:moveTo>
                    <a:pt x="204897" y="0"/>
                  </a:moveTo>
                  <a:cubicBezTo>
                    <a:pt x="90001" y="0"/>
                    <a:pt x="0" y="39885"/>
                    <a:pt x="0" y="90807"/>
                  </a:cubicBezTo>
                  <a:cubicBezTo>
                    <a:pt x="0" y="141728"/>
                    <a:pt x="90001" y="181613"/>
                    <a:pt x="204897" y="181613"/>
                  </a:cubicBezTo>
                  <a:cubicBezTo>
                    <a:pt x="319793" y="181613"/>
                    <a:pt x="409794" y="141728"/>
                    <a:pt x="409794" y="90807"/>
                  </a:cubicBezTo>
                  <a:cubicBezTo>
                    <a:pt x="409794" y="39885"/>
                    <a:pt x="319793" y="0"/>
                    <a:pt x="204897" y="0"/>
                  </a:cubicBezTo>
                  <a:close/>
                  <a:moveTo>
                    <a:pt x="204897" y="172300"/>
                  </a:moveTo>
                  <a:cubicBezTo>
                    <a:pt x="98877" y="172300"/>
                    <a:pt x="9314" y="134981"/>
                    <a:pt x="9314" y="90807"/>
                  </a:cubicBezTo>
                  <a:cubicBezTo>
                    <a:pt x="9314" y="46633"/>
                    <a:pt x="98877" y="9314"/>
                    <a:pt x="204897" y="9314"/>
                  </a:cubicBezTo>
                  <a:cubicBezTo>
                    <a:pt x="310917" y="9314"/>
                    <a:pt x="400481" y="46633"/>
                    <a:pt x="400481" y="90807"/>
                  </a:cubicBezTo>
                  <a:cubicBezTo>
                    <a:pt x="400481" y="134981"/>
                    <a:pt x="310917" y="172300"/>
                    <a:pt x="204897" y="172300"/>
                  </a:cubicBezTo>
                  <a:close/>
                </a:path>
              </a:pathLst>
            </a:custGeom>
            <a:solidFill>
              <a:srgbClr val="000000"/>
            </a:solidFill>
            <a:ln w="4564" cap="flat">
              <a:solidFill>
                <a:srgbClr val="5C8395"/>
              </a:solidFill>
              <a:prstDash val="solid"/>
              <a:miter/>
            </a:ln>
          </p:spPr>
          <p:txBody>
            <a:bodyPr rtlCol="0" anchor="ctr"/>
            <a:lstStyle/>
            <a:p>
              <a:pPr defTabSz="914377"/>
              <a:endParaRPr lang="en-AU" dirty="0">
                <a:solidFill>
                  <a:srgbClr val="000000"/>
                </a:solidFill>
                <a:cs typeface="Arial" charset="0"/>
              </a:endParaRPr>
            </a:p>
          </p:txBody>
        </p:sp>
        <p:pic>
          <p:nvPicPr>
            <p:cNvPr id="84" name="Grafik 83" descr="Megafon1 Silhouette">
              <a:extLst>
                <a:ext uri="{FF2B5EF4-FFF2-40B4-BE49-F238E27FC236}">
                  <a16:creationId xmlns:a16="http://schemas.microsoft.com/office/drawing/2014/main" id="{5626F701-1260-4E95-A3F3-CB9221E7216A}"/>
                </a:ext>
              </a:extLst>
            </p:cNvPr>
            <p:cNvPicPr>
              <a:picLocks noChangeAspect="1"/>
            </p:cNvPicPr>
            <p:nvPr/>
          </p:nvPicPr>
          <p:blipFill>
            <a:blip r:embed="rId4" cstate="print">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805247" y="4550678"/>
              <a:ext cx="438959" cy="438959"/>
            </a:xfrm>
            <a:prstGeom prst="rect">
              <a:avLst/>
            </a:prstGeom>
          </p:spPr>
        </p:pic>
      </p:grpSp>
      <p:sp>
        <p:nvSpPr>
          <p:cNvPr id="37" name="Fußzeilenplatzhalter 2">
            <a:extLst>
              <a:ext uri="{FF2B5EF4-FFF2-40B4-BE49-F238E27FC236}">
                <a16:creationId xmlns:a16="http://schemas.microsoft.com/office/drawing/2014/main" id="{D723292A-E727-433E-BF7B-242F9EF7E47C}"/>
              </a:ext>
            </a:extLst>
          </p:cNvPr>
          <p:cNvSpPr>
            <a:spLocks noGrp="1"/>
          </p:cNvSpPr>
          <p:nvPr>
            <p:ph type="ftr" sz="quarter" idx="10"/>
          </p:nvPr>
        </p:nvSpPr>
        <p:spPr>
          <a:xfrm>
            <a:off x="5992940" y="6477000"/>
            <a:ext cx="5815060" cy="279400"/>
          </a:xfrm>
        </p:spPr>
        <p:txBody>
          <a:bodyPr/>
          <a:lstStyle/>
          <a:p>
            <a:r>
              <a:rPr lang="de-DE" b="1" dirty="0">
                <a:solidFill>
                  <a:srgbClr val="7B9C2A"/>
                </a:solidFill>
              </a:rPr>
              <a:t>UMWELT. </a:t>
            </a:r>
            <a:r>
              <a:rPr lang="de-DE" b="1" dirty="0">
                <a:solidFill>
                  <a:srgbClr val="F9AA00"/>
                </a:solidFill>
              </a:rPr>
              <a:t>RISIKO. </a:t>
            </a:r>
            <a:r>
              <a:rPr lang="de-DE" b="1" dirty="0"/>
              <a:t>MANAGEMENT. </a:t>
            </a:r>
            <a:r>
              <a:rPr lang="de-DE" dirty="0"/>
              <a:t>| © LfU | IZU Infozentrum UmweltWirtschaft</a:t>
            </a:r>
          </a:p>
        </p:txBody>
      </p:sp>
    </p:spTree>
    <p:extLst>
      <p:ext uri="{BB962C8B-B14F-4D97-AF65-F5344CB8AC3E}">
        <p14:creationId xmlns:p14="http://schemas.microsoft.com/office/powerpoint/2010/main" val="18366696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Wie ist die Handlungshilfe aufgebaut?</a:t>
            </a:r>
          </a:p>
        </p:txBody>
      </p:sp>
      <p:sp>
        <p:nvSpPr>
          <p:cNvPr id="3" name="Inhaltsplatzhalter 2"/>
          <p:cNvSpPr>
            <a:spLocks noGrp="1"/>
          </p:cNvSpPr>
          <p:nvPr>
            <p:ph sz="half" idx="1"/>
          </p:nvPr>
        </p:nvSpPr>
        <p:spPr/>
        <p:txBody>
          <a:bodyPr/>
          <a:lstStyle/>
          <a:p>
            <a:pPr marL="0" indent="0">
              <a:buNone/>
            </a:pPr>
            <a:r>
              <a:rPr lang="de-DE" dirty="0"/>
              <a:t>Die Handlungshilfe ist als </a:t>
            </a:r>
            <a:r>
              <a:rPr lang="de-DE" b="1" dirty="0"/>
              <a:t>Anleitung für Unternehmen zur selbständigen Erarbeitung eines Risikomanagementsystems </a:t>
            </a:r>
            <a:r>
              <a:rPr lang="de-DE" dirty="0"/>
              <a:t>mit Fokus auf Umwelt zu verstehen. Nutzen Sie die Folien, wie es für Sie gewinnbringend ist in Workshops, Schulungen oder Dokumentationen.</a:t>
            </a:r>
          </a:p>
          <a:p>
            <a:pPr marL="0" indent="0">
              <a:buNone/>
            </a:pPr>
            <a:r>
              <a:rPr lang="de-DE" dirty="0"/>
              <a:t>Es wird eine </a:t>
            </a:r>
            <a:r>
              <a:rPr lang="de-DE" b="1" dirty="0"/>
              <a:t>allgemeine Handlungshilfe </a:t>
            </a:r>
            <a:r>
              <a:rPr lang="de-DE" dirty="0"/>
              <a:t>bereitgestellt. Darüber hinaus gibt  es </a:t>
            </a:r>
            <a:r>
              <a:rPr lang="de-DE" b="1" dirty="0"/>
              <a:t>4 Branchenhilfen </a:t>
            </a:r>
            <a:r>
              <a:rPr lang="de-DE" dirty="0"/>
              <a:t>mit spezifischen Risiken und Maßnahmen für die Branchen Bau, Elektrotechnik, Dienstleistungen und Oberflächentechnik.</a:t>
            </a:r>
          </a:p>
          <a:p>
            <a:pPr marL="0" indent="0">
              <a:buNone/>
            </a:pPr>
            <a:endParaRPr lang="de-DE" dirty="0"/>
          </a:p>
          <a:p>
            <a:pPr marL="0" indent="0">
              <a:buNone/>
            </a:pPr>
            <a:endParaRPr lang="de-DE" dirty="0"/>
          </a:p>
          <a:p>
            <a:pPr marL="0" indent="0">
              <a:buNone/>
            </a:pPr>
            <a:endParaRPr lang="de-DE" dirty="0"/>
          </a:p>
          <a:p>
            <a:pPr marL="0" indent="0">
              <a:buNone/>
            </a:pPr>
            <a:endParaRPr lang="de-DE" dirty="0"/>
          </a:p>
          <a:p>
            <a:pPr marL="0" indent="0">
              <a:buNone/>
            </a:pPr>
            <a:endParaRPr lang="de-DE" dirty="0"/>
          </a:p>
          <a:p>
            <a:pPr marL="0" indent="0">
              <a:buNone/>
            </a:pPr>
            <a:endParaRPr lang="de-DE" dirty="0"/>
          </a:p>
          <a:p>
            <a:pPr marL="0" indent="0">
              <a:buNone/>
            </a:pPr>
            <a:endParaRPr lang="de-DE" dirty="0"/>
          </a:p>
          <a:p>
            <a:pPr marL="0" indent="0">
              <a:buNone/>
            </a:pPr>
            <a:endParaRPr lang="de-DE" dirty="0"/>
          </a:p>
          <a:p>
            <a:pPr marL="0" indent="0">
              <a:buNone/>
            </a:pPr>
            <a:endParaRPr lang="de-DE" dirty="0"/>
          </a:p>
          <a:p>
            <a:pPr marL="0" indent="0">
              <a:buNone/>
            </a:pPr>
            <a:endParaRPr lang="de-DE" dirty="0"/>
          </a:p>
          <a:p>
            <a:pPr marL="0" indent="0">
              <a:buNone/>
            </a:pPr>
            <a:endParaRPr lang="de-DE" dirty="0"/>
          </a:p>
          <a:p>
            <a:pPr marL="0" indent="0">
              <a:buNone/>
            </a:pPr>
            <a:endParaRPr lang="de-DE" dirty="0"/>
          </a:p>
          <a:p>
            <a:pPr marL="0" indent="0">
              <a:buNone/>
            </a:pPr>
            <a:endParaRPr lang="de-DE" dirty="0"/>
          </a:p>
          <a:p>
            <a:pPr marL="0" indent="0">
              <a:buNone/>
            </a:pPr>
            <a:endParaRPr lang="de-DE" dirty="0"/>
          </a:p>
        </p:txBody>
      </p:sp>
      <p:sp>
        <p:nvSpPr>
          <p:cNvPr id="6" name="Inhaltsplatzhalter 5">
            <a:extLst>
              <a:ext uri="{FF2B5EF4-FFF2-40B4-BE49-F238E27FC236}">
                <a16:creationId xmlns:a16="http://schemas.microsoft.com/office/drawing/2014/main" id="{99A8839E-0AEC-4776-88DB-8ED293AB867F}"/>
              </a:ext>
            </a:extLst>
          </p:cNvPr>
          <p:cNvSpPr>
            <a:spLocks noGrp="1"/>
          </p:cNvSpPr>
          <p:nvPr>
            <p:ph sz="half" idx="2"/>
          </p:nvPr>
        </p:nvSpPr>
        <p:spPr/>
        <p:txBody>
          <a:bodyPr/>
          <a:lstStyle/>
          <a:p>
            <a:pPr>
              <a:buFontTx/>
              <a:buChar char="•"/>
            </a:pPr>
            <a:r>
              <a:rPr lang="de-DE" dirty="0"/>
              <a:t>Die Handlungshilfe folgt den Anforderungen der Umweltmanagementnormen DIN EN ISO 14001 und EMAS nach einem „Risikobasierten Ansatz“. Dementsprechend orientiert sich das Tool an der PDCA-Methode (Plan-Do-Check-Act) zur kontinuierlichen Verbesserung. </a:t>
            </a:r>
          </a:p>
          <a:p>
            <a:pPr>
              <a:buFontTx/>
              <a:buChar char="•"/>
            </a:pPr>
            <a:r>
              <a:rPr lang="de-DE" dirty="0"/>
              <a:t>Die Prozessphasen sollten wiederkehrend durchlaufen werden. Es handelt sich um einen Lernprozess. Das Umfeld entwickelt sich immer weiter, sodass es nie zu einem optimalen Zustand kommen kann. Vielmehr gilt es sich die richtigen Prozesse aufzubauen.</a:t>
            </a:r>
          </a:p>
          <a:p>
            <a:endParaRPr lang="de-DE" dirty="0"/>
          </a:p>
          <a:p>
            <a:endParaRPr lang="de-DE" dirty="0"/>
          </a:p>
          <a:p>
            <a:endParaRPr lang="de-DE" dirty="0"/>
          </a:p>
          <a:p>
            <a:endParaRPr lang="de-DE" dirty="0"/>
          </a:p>
          <a:p>
            <a:endParaRPr lang="de-DE" dirty="0"/>
          </a:p>
          <a:p>
            <a:endParaRPr lang="de-DE" dirty="0"/>
          </a:p>
          <a:p>
            <a:pPr marL="0" indent="0">
              <a:buNone/>
            </a:pPr>
            <a:endParaRPr lang="de-DE" dirty="0"/>
          </a:p>
          <a:p>
            <a:endParaRPr lang="de-DE" dirty="0"/>
          </a:p>
          <a:p>
            <a:pPr marL="0" indent="0">
              <a:buNone/>
            </a:pPr>
            <a:endParaRPr lang="de-DE" dirty="0"/>
          </a:p>
        </p:txBody>
      </p:sp>
      <p:sp>
        <p:nvSpPr>
          <p:cNvPr id="7" name="Foliennummernplatzhalter 6"/>
          <p:cNvSpPr>
            <a:spLocks noGrp="1"/>
          </p:cNvSpPr>
          <p:nvPr>
            <p:ph type="sldNum" sz="quarter" idx="4"/>
          </p:nvPr>
        </p:nvSpPr>
        <p:spPr/>
        <p:txBody>
          <a:bodyPr/>
          <a:lstStyle/>
          <a:p>
            <a:fld id="{894680D0-7A83-433A-9719-C4143F27F647}" type="slidenum">
              <a:rPr lang="de-DE" smtClean="0"/>
              <a:pPr/>
              <a:t>5</a:t>
            </a:fld>
            <a:endParaRPr lang="de-DE" dirty="0"/>
          </a:p>
        </p:txBody>
      </p:sp>
      <p:sp>
        <p:nvSpPr>
          <p:cNvPr id="12" name="Richtungspfeil 59">
            <a:extLst>
              <a:ext uri="{FF2B5EF4-FFF2-40B4-BE49-F238E27FC236}">
                <a16:creationId xmlns:a16="http://schemas.microsoft.com/office/drawing/2014/main" id="{47D76D37-7453-4F58-9D08-5ACFAED01A6F}"/>
              </a:ext>
            </a:extLst>
          </p:cNvPr>
          <p:cNvSpPr/>
          <p:nvPr/>
        </p:nvSpPr>
        <p:spPr>
          <a:xfrm>
            <a:off x="612414" y="4043554"/>
            <a:ext cx="1207402" cy="369048"/>
          </a:xfrm>
          <a:prstGeom prst="homePlate">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lIns="80165" tIns="40083" rIns="80165" bIns="40083" rtlCol="0" anchor="ctr"/>
          <a:lstStyle/>
          <a:p>
            <a:pPr algn="ctr" defTabSz="457144" eaLnBrk="1" fontAlgn="auto" hangingPunct="1">
              <a:spcBef>
                <a:spcPts val="0"/>
              </a:spcBef>
              <a:spcAft>
                <a:spcPts val="0"/>
              </a:spcAft>
            </a:pPr>
            <a:r>
              <a:rPr lang="de-DE" sz="1200" b="1" dirty="0">
                <a:solidFill>
                  <a:schemeClr val="tx1"/>
                </a:solidFill>
                <a:latin typeface="Arial"/>
              </a:rPr>
              <a:t>Schritt 2</a:t>
            </a:r>
          </a:p>
        </p:txBody>
      </p:sp>
      <p:sp>
        <p:nvSpPr>
          <p:cNvPr id="13" name="Richtungspfeil 59">
            <a:extLst>
              <a:ext uri="{FF2B5EF4-FFF2-40B4-BE49-F238E27FC236}">
                <a16:creationId xmlns:a16="http://schemas.microsoft.com/office/drawing/2014/main" id="{E9DF7B92-39E9-4ED2-9739-B5172FA399F3}"/>
              </a:ext>
            </a:extLst>
          </p:cNvPr>
          <p:cNvSpPr/>
          <p:nvPr/>
        </p:nvSpPr>
        <p:spPr>
          <a:xfrm>
            <a:off x="612414" y="3504034"/>
            <a:ext cx="1207402" cy="369048"/>
          </a:xfrm>
          <a:prstGeom prst="homePlate">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lIns="80165" tIns="40083" rIns="80165" bIns="40083" rtlCol="0" anchor="ctr"/>
          <a:lstStyle/>
          <a:p>
            <a:pPr algn="ctr" defTabSz="457144" eaLnBrk="1" fontAlgn="auto" hangingPunct="1">
              <a:spcBef>
                <a:spcPts val="0"/>
              </a:spcBef>
              <a:spcAft>
                <a:spcPts val="0"/>
              </a:spcAft>
              <a:defRPr/>
            </a:pPr>
            <a:r>
              <a:rPr lang="de-DE" sz="1200" b="1" dirty="0">
                <a:solidFill>
                  <a:schemeClr val="tx1"/>
                </a:solidFill>
                <a:latin typeface="Arial"/>
              </a:rPr>
              <a:t>Schritt 1</a:t>
            </a:r>
          </a:p>
        </p:txBody>
      </p:sp>
      <p:sp>
        <p:nvSpPr>
          <p:cNvPr id="14" name="Richtungspfeil 59">
            <a:extLst>
              <a:ext uri="{FF2B5EF4-FFF2-40B4-BE49-F238E27FC236}">
                <a16:creationId xmlns:a16="http://schemas.microsoft.com/office/drawing/2014/main" id="{9FA23DFE-7236-4E86-A905-8C89FA8B5811}"/>
              </a:ext>
            </a:extLst>
          </p:cNvPr>
          <p:cNvSpPr/>
          <p:nvPr/>
        </p:nvSpPr>
        <p:spPr>
          <a:xfrm>
            <a:off x="612414" y="4604688"/>
            <a:ext cx="1207402" cy="396584"/>
          </a:xfrm>
          <a:prstGeom prst="homePlate">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lIns="80165" tIns="40083" rIns="80165" bIns="40083" rtlCol="0" anchor="ctr"/>
          <a:lstStyle/>
          <a:p>
            <a:pPr algn="ctr" defTabSz="457144" eaLnBrk="1" fontAlgn="auto" hangingPunct="1">
              <a:spcBef>
                <a:spcPts val="0"/>
              </a:spcBef>
              <a:spcAft>
                <a:spcPts val="0"/>
              </a:spcAft>
            </a:pPr>
            <a:r>
              <a:rPr lang="de-DE" sz="1200" b="1" dirty="0">
                <a:solidFill>
                  <a:schemeClr val="tx1"/>
                </a:solidFill>
                <a:latin typeface="Arial"/>
              </a:rPr>
              <a:t>Schritt 3</a:t>
            </a:r>
          </a:p>
        </p:txBody>
      </p:sp>
      <p:sp>
        <p:nvSpPr>
          <p:cNvPr id="15" name="Rechteck 14">
            <a:extLst>
              <a:ext uri="{FF2B5EF4-FFF2-40B4-BE49-F238E27FC236}">
                <a16:creationId xmlns:a16="http://schemas.microsoft.com/office/drawing/2014/main" id="{0ED8A853-E5AB-4393-ADF2-02068E01385B}"/>
              </a:ext>
            </a:extLst>
          </p:cNvPr>
          <p:cNvSpPr/>
          <p:nvPr/>
        </p:nvSpPr>
        <p:spPr bwMode="auto">
          <a:xfrm>
            <a:off x="1866711" y="3533021"/>
            <a:ext cx="2374703" cy="368984"/>
          </a:xfrm>
          <a:prstGeom prst="rect">
            <a:avLst/>
          </a:prstGeom>
          <a:ln>
            <a:noFill/>
            <a:headEnd type="none" w="med" len="med"/>
            <a:tailEnd type="none" w="med" len="med"/>
          </a:ln>
          <a:extLst>
            <a:ext uri="{AF507438-7753-43E0-B8FC-AC1667EBCBE1}">
              <a14:hiddenEffects xmlns:a14="http://schemas.microsoft.com/office/drawing/2010/main">
                <a:effectLst>
                  <a:outerShdw dist="35921" dir="2700000" algn="ctr" rotWithShape="0">
                    <a:schemeClr val="bg2"/>
                  </a:outerShdw>
                </a:effectLst>
              </a14:hiddenEffects>
            </a:ext>
          </a:extLst>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rtlCol="0" anchor="t" anchorCtr="0" compatLnSpc="1">
            <a:prstTxWarp prst="textNoShape">
              <a:avLst/>
            </a:prstTxWarp>
          </a:bodyPr>
          <a:lstStyle/>
          <a:p>
            <a:pPr marL="80577" algn="just"/>
            <a:r>
              <a:rPr lang="de-DE" sz="1200" b="1" dirty="0">
                <a:solidFill>
                  <a:srgbClr val="4B4B4B"/>
                </a:solidFill>
              </a:rPr>
              <a:t>Einführung</a:t>
            </a:r>
          </a:p>
        </p:txBody>
      </p:sp>
      <p:sp>
        <p:nvSpPr>
          <p:cNvPr id="16" name="Rechteck 15">
            <a:extLst>
              <a:ext uri="{FF2B5EF4-FFF2-40B4-BE49-F238E27FC236}">
                <a16:creationId xmlns:a16="http://schemas.microsoft.com/office/drawing/2014/main" id="{E222732A-01A0-4CC9-A0F3-93CA24AA28F0}"/>
              </a:ext>
            </a:extLst>
          </p:cNvPr>
          <p:cNvSpPr/>
          <p:nvPr/>
        </p:nvSpPr>
        <p:spPr bwMode="auto">
          <a:xfrm>
            <a:off x="1857971" y="4089318"/>
            <a:ext cx="2374703" cy="369048"/>
          </a:xfrm>
          <a:prstGeom prst="rect">
            <a:avLst/>
          </a:prstGeom>
          <a:ln>
            <a:noFill/>
            <a:headEnd type="none" w="med" len="med"/>
            <a:tailEnd type="none" w="med" len="med"/>
          </a:ln>
          <a:extLst>
            <a:ext uri="{AF507438-7753-43E0-B8FC-AC1667EBCBE1}">
              <a14:hiddenEffects xmlns:a14="http://schemas.microsoft.com/office/drawing/2010/main">
                <a:effectLst>
                  <a:outerShdw dist="35921" dir="2700000" algn="ctr" rotWithShape="0">
                    <a:schemeClr val="bg2"/>
                  </a:outerShdw>
                </a:effectLst>
              </a14:hiddenEffects>
            </a:ext>
          </a:extLst>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rtlCol="0" anchor="t" anchorCtr="0" compatLnSpc="1">
            <a:prstTxWarp prst="textNoShape">
              <a:avLst/>
            </a:prstTxWarp>
          </a:bodyPr>
          <a:lstStyle/>
          <a:p>
            <a:pPr marL="80577" algn="just"/>
            <a:r>
              <a:rPr lang="de-DE" sz="1200" b="1" dirty="0">
                <a:solidFill>
                  <a:srgbClr val="4B4B4B"/>
                </a:solidFill>
              </a:rPr>
              <a:t>Risiken identifizieren</a:t>
            </a:r>
          </a:p>
        </p:txBody>
      </p:sp>
      <p:sp>
        <p:nvSpPr>
          <p:cNvPr id="17" name="Rechteck 16">
            <a:extLst>
              <a:ext uri="{FF2B5EF4-FFF2-40B4-BE49-F238E27FC236}">
                <a16:creationId xmlns:a16="http://schemas.microsoft.com/office/drawing/2014/main" id="{00EE1D39-288D-4A74-B6BB-25FC53B5673A}"/>
              </a:ext>
            </a:extLst>
          </p:cNvPr>
          <p:cNvSpPr/>
          <p:nvPr/>
        </p:nvSpPr>
        <p:spPr bwMode="auto">
          <a:xfrm>
            <a:off x="1863199" y="4644015"/>
            <a:ext cx="2374703" cy="338340"/>
          </a:xfrm>
          <a:prstGeom prst="rect">
            <a:avLst/>
          </a:prstGeom>
          <a:ln>
            <a:noFill/>
            <a:headEnd type="none" w="med" len="med"/>
            <a:tailEnd type="none" w="med" len="med"/>
          </a:ln>
          <a:extLst>
            <a:ext uri="{AF507438-7753-43E0-B8FC-AC1667EBCBE1}">
              <a14:hiddenEffects xmlns:a14="http://schemas.microsoft.com/office/drawing/2010/main">
                <a:effectLst>
                  <a:outerShdw dist="35921" dir="2700000" algn="ctr" rotWithShape="0">
                    <a:schemeClr val="bg2"/>
                  </a:outerShdw>
                </a:effectLst>
              </a14:hiddenEffects>
            </a:ext>
          </a:extLst>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rtlCol="0" anchor="t" anchorCtr="0" compatLnSpc="1">
            <a:prstTxWarp prst="textNoShape">
              <a:avLst/>
            </a:prstTxWarp>
          </a:bodyPr>
          <a:lstStyle/>
          <a:p>
            <a:pPr marL="80577" algn="l"/>
            <a:r>
              <a:rPr lang="de-DE" sz="1200" b="1" dirty="0">
                <a:solidFill>
                  <a:srgbClr val="4B4B4B"/>
                </a:solidFill>
              </a:rPr>
              <a:t>Risiken analysieren</a:t>
            </a:r>
            <a:endParaRPr lang="de-DE" sz="1200" b="1" dirty="0">
              <a:solidFill>
                <a:srgbClr val="FF0000"/>
              </a:solidFill>
            </a:endParaRPr>
          </a:p>
        </p:txBody>
      </p:sp>
      <p:sp>
        <p:nvSpPr>
          <p:cNvPr id="19" name="Richtungspfeil 59">
            <a:extLst>
              <a:ext uri="{FF2B5EF4-FFF2-40B4-BE49-F238E27FC236}">
                <a16:creationId xmlns:a16="http://schemas.microsoft.com/office/drawing/2014/main" id="{34B909F9-586A-40A7-8367-60443DBA617C}"/>
              </a:ext>
            </a:extLst>
          </p:cNvPr>
          <p:cNvSpPr/>
          <p:nvPr/>
        </p:nvSpPr>
        <p:spPr>
          <a:xfrm>
            <a:off x="612414" y="5198239"/>
            <a:ext cx="1207402" cy="396584"/>
          </a:xfrm>
          <a:prstGeom prst="homePlate">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lIns="80165" tIns="40083" rIns="80165" bIns="40083" rtlCol="0" anchor="ctr"/>
          <a:lstStyle/>
          <a:p>
            <a:pPr algn="ctr" defTabSz="457144" eaLnBrk="1" fontAlgn="auto" hangingPunct="1">
              <a:spcBef>
                <a:spcPts val="0"/>
              </a:spcBef>
              <a:spcAft>
                <a:spcPts val="0"/>
              </a:spcAft>
            </a:pPr>
            <a:r>
              <a:rPr lang="de-DE" sz="1200" b="1" dirty="0">
                <a:solidFill>
                  <a:schemeClr val="tx1"/>
                </a:solidFill>
                <a:latin typeface="Arial"/>
              </a:rPr>
              <a:t>Schritt 4</a:t>
            </a:r>
          </a:p>
        </p:txBody>
      </p:sp>
      <p:sp>
        <p:nvSpPr>
          <p:cNvPr id="20" name="Rechteck 19">
            <a:extLst>
              <a:ext uri="{FF2B5EF4-FFF2-40B4-BE49-F238E27FC236}">
                <a16:creationId xmlns:a16="http://schemas.microsoft.com/office/drawing/2014/main" id="{A0697EA7-8F13-4C32-B32E-BE2655195F3E}"/>
              </a:ext>
            </a:extLst>
          </p:cNvPr>
          <p:cNvSpPr/>
          <p:nvPr/>
        </p:nvSpPr>
        <p:spPr bwMode="auto">
          <a:xfrm>
            <a:off x="1857971" y="5244710"/>
            <a:ext cx="2374703" cy="346461"/>
          </a:xfrm>
          <a:prstGeom prst="rect">
            <a:avLst/>
          </a:prstGeom>
          <a:ln>
            <a:noFill/>
            <a:headEnd type="none" w="med" len="med"/>
            <a:tailEnd type="none" w="med" len="med"/>
          </a:ln>
          <a:extLst>
            <a:ext uri="{AF507438-7753-43E0-B8FC-AC1667EBCBE1}">
              <a14:hiddenEffects xmlns:a14="http://schemas.microsoft.com/office/drawing/2010/main">
                <a:effectLst>
                  <a:outerShdw dist="35921" dir="2700000" algn="ctr" rotWithShape="0">
                    <a:schemeClr val="bg2"/>
                  </a:outerShdw>
                </a:effectLst>
              </a14:hiddenEffects>
            </a:ext>
          </a:extLst>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rtlCol="0" anchor="t" anchorCtr="0" compatLnSpc="1">
            <a:prstTxWarp prst="textNoShape">
              <a:avLst/>
            </a:prstTxWarp>
          </a:bodyPr>
          <a:lstStyle/>
          <a:p>
            <a:pPr marL="80577" algn="just"/>
            <a:r>
              <a:rPr lang="de-DE" sz="1200" b="1" dirty="0">
                <a:solidFill>
                  <a:srgbClr val="4B4B4B"/>
                </a:solidFill>
              </a:rPr>
              <a:t>Risiken steuern</a:t>
            </a:r>
            <a:endParaRPr lang="de-DE" sz="1200" b="1" dirty="0">
              <a:solidFill>
                <a:srgbClr val="FF0000"/>
              </a:solidFill>
            </a:endParaRPr>
          </a:p>
        </p:txBody>
      </p:sp>
      <p:sp>
        <p:nvSpPr>
          <p:cNvPr id="21" name="Richtungspfeil 59">
            <a:extLst>
              <a:ext uri="{FF2B5EF4-FFF2-40B4-BE49-F238E27FC236}">
                <a16:creationId xmlns:a16="http://schemas.microsoft.com/office/drawing/2014/main" id="{D538CA56-92EF-44D2-B203-BA0F93971DB9}"/>
              </a:ext>
            </a:extLst>
          </p:cNvPr>
          <p:cNvSpPr/>
          <p:nvPr/>
        </p:nvSpPr>
        <p:spPr>
          <a:xfrm>
            <a:off x="612414" y="5765295"/>
            <a:ext cx="1207402" cy="396584"/>
          </a:xfrm>
          <a:prstGeom prst="homePlate">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lIns="80165" tIns="40083" rIns="80165" bIns="40083" rtlCol="0" anchor="ctr"/>
          <a:lstStyle/>
          <a:p>
            <a:pPr algn="ctr" defTabSz="457144" eaLnBrk="1" fontAlgn="auto" hangingPunct="1">
              <a:spcBef>
                <a:spcPts val="0"/>
              </a:spcBef>
              <a:spcAft>
                <a:spcPts val="0"/>
              </a:spcAft>
            </a:pPr>
            <a:r>
              <a:rPr lang="de-DE" sz="1200" b="1" dirty="0">
                <a:solidFill>
                  <a:schemeClr val="tx1"/>
                </a:solidFill>
                <a:latin typeface="Arial"/>
              </a:rPr>
              <a:t>Schritt 5</a:t>
            </a:r>
          </a:p>
        </p:txBody>
      </p:sp>
      <p:sp>
        <p:nvSpPr>
          <p:cNvPr id="22" name="Rechteck 21">
            <a:extLst>
              <a:ext uri="{FF2B5EF4-FFF2-40B4-BE49-F238E27FC236}">
                <a16:creationId xmlns:a16="http://schemas.microsoft.com/office/drawing/2014/main" id="{966D9751-6B28-4B7E-8FE1-D55844E9374B}"/>
              </a:ext>
            </a:extLst>
          </p:cNvPr>
          <p:cNvSpPr/>
          <p:nvPr/>
        </p:nvSpPr>
        <p:spPr bwMode="auto">
          <a:xfrm>
            <a:off x="1847528" y="5851737"/>
            <a:ext cx="1447278" cy="346461"/>
          </a:xfrm>
          <a:prstGeom prst="rect">
            <a:avLst/>
          </a:prstGeom>
          <a:ln>
            <a:noFill/>
            <a:headEnd type="none" w="med" len="med"/>
            <a:tailEnd type="none" w="med" len="med"/>
          </a:ln>
          <a:extLst>
            <a:ext uri="{AF507438-7753-43E0-B8FC-AC1667EBCBE1}">
              <a14:hiddenEffects xmlns:a14="http://schemas.microsoft.com/office/drawing/2010/main">
                <a:effectLst>
                  <a:outerShdw dist="35921" dir="2700000" algn="ctr" rotWithShape="0">
                    <a:schemeClr val="bg2"/>
                  </a:outerShdw>
                </a:effectLst>
              </a14:hiddenEffects>
            </a:ext>
          </a:extLst>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rtlCol="0" anchor="t" anchorCtr="0" compatLnSpc="1">
            <a:prstTxWarp prst="textNoShape">
              <a:avLst/>
            </a:prstTxWarp>
          </a:bodyPr>
          <a:lstStyle/>
          <a:p>
            <a:pPr marL="80577" algn="just"/>
            <a:r>
              <a:rPr lang="de-DE" sz="1200" b="1" dirty="0">
                <a:solidFill>
                  <a:srgbClr val="4B4B4B"/>
                </a:solidFill>
              </a:rPr>
              <a:t>Ressourcen</a:t>
            </a:r>
            <a:endParaRPr lang="de-DE" sz="1200" b="1" dirty="0">
              <a:solidFill>
                <a:srgbClr val="FF0000"/>
              </a:solidFill>
            </a:endParaRPr>
          </a:p>
        </p:txBody>
      </p:sp>
      <p:sp>
        <p:nvSpPr>
          <p:cNvPr id="23" name="Rectangle 18">
            <a:extLst>
              <a:ext uri="{FF2B5EF4-FFF2-40B4-BE49-F238E27FC236}">
                <a16:creationId xmlns:a16="http://schemas.microsoft.com/office/drawing/2014/main" id="{C77F9EF7-A5E1-4ACB-B24D-9DC1AAFF599F}"/>
              </a:ext>
            </a:extLst>
          </p:cNvPr>
          <p:cNvSpPr/>
          <p:nvPr/>
        </p:nvSpPr>
        <p:spPr>
          <a:xfrm>
            <a:off x="3733364" y="4083185"/>
            <a:ext cx="2279617" cy="1509991"/>
          </a:xfrm>
          <a:prstGeom prst="rect">
            <a:avLst/>
          </a:prstGeom>
          <a:solidFill>
            <a:srgbClr val="DEE5EA"/>
          </a:solidFill>
          <a:ln>
            <a:solidFill>
              <a:srgbClr val="DEE5EA"/>
            </a:solidFill>
          </a:ln>
        </p:spPr>
        <p:style>
          <a:lnRef idx="1">
            <a:schemeClr val="accent3"/>
          </a:lnRef>
          <a:fillRef idx="2">
            <a:schemeClr val="accent3"/>
          </a:fillRef>
          <a:effectRef idx="1">
            <a:schemeClr val="accent3"/>
          </a:effectRef>
          <a:fontRef idx="minor">
            <a:schemeClr val="dk1"/>
          </a:fontRef>
        </p:style>
        <p:txBody>
          <a:bodyPr lIns="80165" tIns="40083" rIns="80165" bIns="40083" rtlCol="0" anchor="ctr"/>
          <a:lstStyle/>
          <a:p>
            <a:pPr algn="l"/>
            <a:r>
              <a:rPr lang="de-DE" sz="1100" dirty="0">
                <a:solidFill>
                  <a:srgbClr val="000000"/>
                </a:solidFill>
              </a:rPr>
              <a:t>Die Schritte 2 bis 4 decken den Prozess des </a:t>
            </a:r>
            <a:r>
              <a:rPr lang="de-DE" sz="1100" b="1" dirty="0">
                <a:solidFill>
                  <a:srgbClr val="000000"/>
                </a:solidFill>
              </a:rPr>
              <a:t>Risiko-managements</a:t>
            </a:r>
            <a:r>
              <a:rPr lang="de-DE" sz="1100" dirty="0">
                <a:solidFill>
                  <a:srgbClr val="000000"/>
                </a:solidFill>
              </a:rPr>
              <a:t> ab. Anhand von </a:t>
            </a:r>
            <a:r>
              <a:rPr lang="de-DE" sz="1100" b="1" dirty="0">
                <a:solidFill>
                  <a:schemeClr val="tx1"/>
                </a:solidFill>
                <a:hlinkClick r:id="rId3" action="ppaction://hlinksldjump">
                  <a:extLst>
                    <a:ext uri="{A12FA001-AC4F-418D-AE19-62706E023703}">
                      <ahyp:hlinkClr xmlns:ahyp="http://schemas.microsoft.com/office/drawing/2018/hyperlinkcolor" val="tx"/>
                    </a:ext>
                  </a:extLst>
                </a:hlinkClick>
              </a:rPr>
              <a:t>Methodenkarten</a:t>
            </a:r>
            <a:r>
              <a:rPr lang="de-DE" sz="1100" dirty="0">
                <a:solidFill>
                  <a:schemeClr val="tx1"/>
                </a:solidFill>
              </a:rPr>
              <a:t> durchlaufen Sie den Prozess Schritt für Schritt. </a:t>
            </a:r>
            <a:r>
              <a:rPr lang="de-DE" sz="1100" b="1" dirty="0">
                <a:solidFill>
                  <a:schemeClr val="tx1"/>
                </a:solidFill>
                <a:hlinkClick r:id="rId3" action="ppaction://hlinksldjump">
                  <a:extLst>
                    <a:ext uri="{A12FA001-AC4F-418D-AE19-62706E023703}">
                      <ahyp:hlinkClr xmlns:ahyp="http://schemas.microsoft.com/office/drawing/2018/hyperlinkcolor" val="tx"/>
                    </a:ext>
                  </a:extLst>
                </a:hlinkClick>
              </a:rPr>
              <a:t>Risikokarten</a:t>
            </a:r>
            <a:r>
              <a:rPr lang="de-DE" sz="1100" dirty="0">
                <a:solidFill>
                  <a:schemeClr val="tx1"/>
                </a:solidFill>
              </a:rPr>
              <a:t> </a:t>
            </a:r>
            <a:r>
              <a:rPr lang="de-DE" sz="1100" dirty="0">
                <a:solidFill>
                  <a:srgbClr val="000000"/>
                </a:solidFill>
              </a:rPr>
              <a:t>mit Maßnahmenvorschlägen finden Sie am Ende von Schritt 4.</a:t>
            </a:r>
          </a:p>
        </p:txBody>
      </p:sp>
      <p:sp>
        <p:nvSpPr>
          <p:cNvPr id="25" name="Inhaltsplatzhalter 3">
            <a:extLst>
              <a:ext uri="{FF2B5EF4-FFF2-40B4-BE49-F238E27FC236}">
                <a16:creationId xmlns:a16="http://schemas.microsoft.com/office/drawing/2014/main" id="{3C560276-BD78-46A2-B1C1-BD4DFCB7E292}"/>
              </a:ext>
            </a:extLst>
          </p:cNvPr>
          <p:cNvSpPr txBox="1">
            <a:spLocks/>
          </p:cNvSpPr>
          <p:nvPr/>
        </p:nvSpPr>
        <p:spPr bwMode="auto">
          <a:xfrm>
            <a:off x="6246497" y="3998006"/>
            <a:ext cx="5364000" cy="229410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0" tIns="45720" rIns="0" bIns="45720" numCol="1" anchor="t" anchorCtr="0" compatLnSpc="1">
            <a:prstTxWarp prst="textNoShape">
              <a:avLst/>
            </a:prstTxWarp>
          </a:bodyPr>
          <a:lstStyle>
            <a:lvl1pPr marL="193675" indent="-193675" algn="l" rtl="0" eaLnBrk="1" fontAlgn="base" hangingPunct="1">
              <a:lnSpc>
                <a:spcPts val="1600"/>
              </a:lnSpc>
              <a:spcBef>
                <a:spcPts val="800"/>
              </a:spcBef>
              <a:spcAft>
                <a:spcPct val="0"/>
              </a:spcAft>
              <a:buClr>
                <a:schemeClr val="tx1"/>
              </a:buClr>
              <a:buChar char="•"/>
              <a:defRPr sz="1200">
                <a:solidFill>
                  <a:schemeClr val="tx1"/>
                </a:solidFill>
                <a:latin typeface="+mn-lt"/>
                <a:ea typeface="+mn-ea"/>
                <a:cs typeface="+mn-cs"/>
              </a:defRPr>
            </a:lvl1pPr>
            <a:lvl2pPr marL="571500" indent="-187325" algn="l" rtl="0" eaLnBrk="1" fontAlgn="base" hangingPunct="1">
              <a:lnSpc>
                <a:spcPts val="1600"/>
              </a:lnSpc>
              <a:spcBef>
                <a:spcPts val="800"/>
              </a:spcBef>
              <a:spcAft>
                <a:spcPct val="0"/>
              </a:spcAft>
              <a:buClr>
                <a:schemeClr val="tx1"/>
              </a:buClr>
              <a:buFont typeface="Arial" charset="0"/>
              <a:buChar char="–"/>
              <a:defRPr sz="1200">
                <a:solidFill>
                  <a:schemeClr val="tx1"/>
                </a:solidFill>
                <a:latin typeface="+mn-lt"/>
                <a:ea typeface="+mn-ea"/>
              </a:defRPr>
            </a:lvl2pPr>
            <a:lvl3pPr marL="1238250" indent="-188913" algn="l" rtl="0" eaLnBrk="1" fontAlgn="base" hangingPunct="1">
              <a:lnSpc>
                <a:spcPts val="1600"/>
              </a:lnSpc>
              <a:spcBef>
                <a:spcPts val="800"/>
              </a:spcBef>
              <a:spcAft>
                <a:spcPct val="0"/>
              </a:spcAft>
              <a:buClr>
                <a:schemeClr val="tx1"/>
              </a:buClr>
              <a:buChar char="•"/>
              <a:defRPr sz="1200">
                <a:solidFill>
                  <a:schemeClr val="tx1"/>
                </a:solidFill>
                <a:latin typeface="+mn-lt"/>
                <a:ea typeface="+mn-ea"/>
              </a:defRPr>
            </a:lvl3pPr>
            <a:lvl4pPr marL="1693863" indent="-228600" algn="l" rtl="0" eaLnBrk="1" fontAlgn="base" hangingPunct="1">
              <a:lnSpc>
                <a:spcPts val="1600"/>
              </a:lnSpc>
              <a:spcBef>
                <a:spcPts val="800"/>
              </a:spcBef>
              <a:spcAft>
                <a:spcPct val="0"/>
              </a:spcAft>
              <a:buChar char="–"/>
              <a:defRPr sz="1200">
                <a:solidFill>
                  <a:schemeClr val="tx1"/>
                </a:solidFill>
                <a:latin typeface="+mn-lt"/>
                <a:ea typeface="+mn-ea"/>
              </a:defRPr>
            </a:lvl4pPr>
            <a:lvl5pPr marL="2112963" indent="-228600" algn="l" rtl="0" eaLnBrk="1" fontAlgn="base" hangingPunct="1">
              <a:lnSpc>
                <a:spcPts val="1600"/>
              </a:lnSpc>
              <a:spcBef>
                <a:spcPts val="800"/>
              </a:spcBef>
              <a:spcAft>
                <a:spcPct val="0"/>
              </a:spcAft>
              <a:buChar char="»"/>
              <a:defRPr sz="1200">
                <a:solidFill>
                  <a:schemeClr val="tx1"/>
                </a:solidFill>
                <a:latin typeface="+mn-lt"/>
                <a:ea typeface="+mn-ea"/>
              </a:defRPr>
            </a:lvl5pPr>
            <a:lvl6pPr marL="2570163" indent="-228600" algn="l" rtl="0" eaLnBrk="1" fontAlgn="base" hangingPunct="1">
              <a:spcBef>
                <a:spcPct val="20000"/>
              </a:spcBef>
              <a:spcAft>
                <a:spcPct val="0"/>
              </a:spcAft>
              <a:buChar char="»"/>
              <a:defRPr sz="1800">
                <a:solidFill>
                  <a:schemeClr val="tx1"/>
                </a:solidFill>
                <a:latin typeface="+mn-lt"/>
                <a:ea typeface="+mn-ea"/>
              </a:defRPr>
            </a:lvl6pPr>
            <a:lvl7pPr marL="3027363" indent="-228600" algn="l" rtl="0" eaLnBrk="1" fontAlgn="base" hangingPunct="1">
              <a:spcBef>
                <a:spcPct val="20000"/>
              </a:spcBef>
              <a:spcAft>
                <a:spcPct val="0"/>
              </a:spcAft>
              <a:buChar char="»"/>
              <a:defRPr sz="1800">
                <a:solidFill>
                  <a:schemeClr val="tx1"/>
                </a:solidFill>
                <a:latin typeface="+mn-lt"/>
                <a:ea typeface="+mn-ea"/>
              </a:defRPr>
            </a:lvl7pPr>
            <a:lvl8pPr marL="3484563" indent="-228600" algn="l" rtl="0" eaLnBrk="1" fontAlgn="base" hangingPunct="1">
              <a:spcBef>
                <a:spcPct val="20000"/>
              </a:spcBef>
              <a:spcAft>
                <a:spcPct val="0"/>
              </a:spcAft>
              <a:buChar char="»"/>
              <a:defRPr sz="1800">
                <a:solidFill>
                  <a:schemeClr val="tx1"/>
                </a:solidFill>
                <a:latin typeface="+mn-lt"/>
                <a:ea typeface="+mn-ea"/>
              </a:defRPr>
            </a:lvl8pPr>
            <a:lvl9pPr marL="3941763" indent="-228600" algn="l" rtl="0" eaLnBrk="1" fontAlgn="base" hangingPunct="1">
              <a:spcBef>
                <a:spcPct val="20000"/>
              </a:spcBef>
              <a:spcAft>
                <a:spcPct val="0"/>
              </a:spcAft>
              <a:buChar char="»"/>
              <a:defRPr sz="1800">
                <a:solidFill>
                  <a:schemeClr val="tx1"/>
                </a:solidFill>
                <a:latin typeface="+mn-lt"/>
                <a:ea typeface="+mn-ea"/>
              </a:defRPr>
            </a:lvl9pPr>
          </a:lstStyle>
          <a:p>
            <a:endParaRPr lang="de-DE" kern="0" dirty="0"/>
          </a:p>
        </p:txBody>
      </p:sp>
      <p:graphicFrame>
        <p:nvGraphicFramePr>
          <p:cNvPr id="26" name="Diagramm 25">
            <a:extLst>
              <a:ext uri="{FF2B5EF4-FFF2-40B4-BE49-F238E27FC236}">
                <a16:creationId xmlns:a16="http://schemas.microsoft.com/office/drawing/2014/main" id="{F603CAEE-A48C-4F0B-8433-0B87D09F22ED}"/>
              </a:ext>
            </a:extLst>
          </p:cNvPr>
          <p:cNvGraphicFramePr/>
          <p:nvPr/>
        </p:nvGraphicFramePr>
        <p:xfrm>
          <a:off x="6048661" y="3512533"/>
          <a:ext cx="4046976" cy="2856824"/>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24" name="Rectangle 18">
            <a:extLst>
              <a:ext uri="{FF2B5EF4-FFF2-40B4-BE49-F238E27FC236}">
                <a16:creationId xmlns:a16="http://schemas.microsoft.com/office/drawing/2014/main" id="{1492C85C-49C1-4292-A2BB-32B0F6F97811}"/>
              </a:ext>
            </a:extLst>
          </p:cNvPr>
          <p:cNvSpPr/>
          <p:nvPr/>
        </p:nvSpPr>
        <p:spPr>
          <a:xfrm>
            <a:off x="3733365" y="3422488"/>
            <a:ext cx="2248661" cy="563125"/>
          </a:xfrm>
          <a:prstGeom prst="rect">
            <a:avLst/>
          </a:prstGeom>
          <a:solidFill>
            <a:srgbClr val="DEE5EA"/>
          </a:solidFill>
          <a:ln>
            <a:solidFill>
              <a:srgbClr val="DEE5EA"/>
            </a:solidFill>
          </a:ln>
        </p:spPr>
        <p:style>
          <a:lnRef idx="1">
            <a:schemeClr val="accent3"/>
          </a:lnRef>
          <a:fillRef idx="2">
            <a:schemeClr val="accent3"/>
          </a:fillRef>
          <a:effectRef idx="1">
            <a:schemeClr val="accent3"/>
          </a:effectRef>
          <a:fontRef idx="minor">
            <a:schemeClr val="dk1"/>
          </a:fontRef>
        </p:style>
        <p:txBody>
          <a:bodyPr lIns="80165" tIns="40083" rIns="80165" bIns="40083" rtlCol="0" anchor="ctr"/>
          <a:lstStyle/>
          <a:p>
            <a:pPr algn="l"/>
            <a:r>
              <a:rPr lang="de-DE" sz="1100" dirty="0">
                <a:solidFill>
                  <a:srgbClr val="000000"/>
                </a:solidFill>
              </a:rPr>
              <a:t>Schritt 1 bietet Ihnen einen </a:t>
            </a:r>
            <a:r>
              <a:rPr lang="de-DE" sz="1100" b="1" dirty="0">
                <a:solidFill>
                  <a:srgbClr val="000000"/>
                </a:solidFill>
              </a:rPr>
              <a:t>Einstieg</a:t>
            </a:r>
            <a:r>
              <a:rPr lang="de-DE" sz="1100" dirty="0">
                <a:solidFill>
                  <a:srgbClr val="000000"/>
                </a:solidFill>
              </a:rPr>
              <a:t> in das Thema und in den Prozess.</a:t>
            </a:r>
          </a:p>
        </p:txBody>
      </p:sp>
      <p:sp>
        <p:nvSpPr>
          <p:cNvPr id="28" name="Rectangle 18">
            <a:extLst>
              <a:ext uri="{FF2B5EF4-FFF2-40B4-BE49-F238E27FC236}">
                <a16:creationId xmlns:a16="http://schemas.microsoft.com/office/drawing/2014/main" id="{0DEE5983-093A-410F-985C-BD78EBC3582E}"/>
              </a:ext>
            </a:extLst>
          </p:cNvPr>
          <p:cNvSpPr/>
          <p:nvPr/>
        </p:nvSpPr>
        <p:spPr>
          <a:xfrm>
            <a:off x="3719736" y="5692150"/>
            <a:ext cx="2293245" cy="545162"/>
          </a:xfrm>
          <a:prstGeom prst="rect">
            <a:avLst/>
          </a:prstGeom>
          <a:solidFill>
            <a:srgbClr val="DEE5EA"/>
          </a:solidFill>
          <a:ln>
            <a:solidFill>
              <a:srgbClr val="DEE5EA"/>
            </a:solidFill>
          </a:ln>
        </p:spPr>
        <p:style>
          <a:lnRef idx="1">
            <a:schemeClr val="accent3"/>
          </a:lnRef>
          <a:fillRef idx="2">
            <a:schemeClr val="accent3"/>
          </a:fillRef>
          <a:effectRef idx="1">
            <a:schemeClr val="accent3"/>
          </a:effectRef>
          <a:fontRef idx="minor">
            <a:schemeClr val="dk1"/>
          </a:fontRef>
        </p:style>
        <p:txBody>
          <a:bodyPr lIns="80165" tIns="40083" rIns="80165" bIns="40083" rtlCol="0" anchor="ctr"/>
          <a:lstStyle/>
          <a:p>
            <a:pPr algn="l"/>
            <a:r>
              <a:rPr lang="de-DE" sz="1100" dirty="0">
                <a:solidFill>
                  <a:srgbClr val="000000"/>
                </a:solidFill>
              </a:rPr>
              <a:t>Schritt 5 </a:t>
            </a:r>
            <a:r>
              <a:rPr lang="de-DE" sz="1100" dirty="0">
                <a:solidFill>
                  <a:schemeClr val="tx1"/>
                </a:solidFill>
                <a:latin typeface="Arial" charset="0"/>
                <a:ea typeface="ＭＳ Ｐゴシック" charset="-128"/>
              </a:rPr>
              <a:t>legt</a:t>
            </a:r>
            <a:r>
              <a:rPr lang="de-DE" sz="1100" dirty="0">
                <a:solidFill>
                  <a:srgbClr val="000000"/>
                </a:solidFill>
              </a:rPr>
              <a:t> Ihnen hilfreiche </a:t>
            </a:r>
            <a:r>
              <a:rPr lang="de-DE" sz="1100" b="1" dirty="0">
                <a:solidFill>
                  <a:srgbClr val="000000"/>
                </a:solidFill>
              </a:rPr>
              <a:t>weiterführende</a:t>
            </a:r>
            <a:r>
              <a:rPr lang="de-DE" sz="1100" dirty="0">
                <a:solidFill>
                  <a:srgbClr val="000000"/>
                </a:solidFill>
              </a:rPr>
              <a:t> </a:t>
            </a:r>
            <a:r>
              <a:rPr lang="de-DE" sz="1100" b="1" dirty="0">
                <a:solidFill>
                  <a:schemeClr val="tx1"/>
                </a:solidFill>
                <a:hlinkClick r:id="rId9" action="ppaction://hlinksldjump">
                  <a:extLst>
                    <a:ext uri="{A12FA001-AC4F-418D-AE19-62706E023703}">
                      <ahyp:hlinkClr xmlns:ahyp="http://schemas.microsoft.com/office/drawing/2018/hyperlinkcolor" val="tx"/>
                    </a:ext>
                  </a:extLst>
                </a:hlinkClick>
              </a:rPr>
              <a:t>Informationen</a:t>
            </a:r>
            <a:r>
              <a:rPr lang="de-DE" sz="1100" dirty="0">
                <a:solidFill>
                  <a:srgbClr val="000000"/>
                </a:solidFill>
              </a:rPr>
              <a:t> an die Hand.</a:t>
            </a:r>
          </a:p>
        </p:txBody>
      </p:sp>
      <p:grpSp>
        <p:nvGrpSpPr>
          <p:cNvPr id="29" name="Gruppieren 28">
            <a:extLst>
              <a:ext uri="{FF2B5EF4-FFF2-40B4-BE49-F238E27FC236}">
                <a16:creationId xmlns:a16="http://schemas.microsoft.com/office/drawing/2014/main" id="{4B036FE7-7396-4D58-AD8B-22735C3DAD88}"/>
              </a:ext>
            </a:extLst>
          </p:cNvPr>
          <p:cNvGrpSpPr/>
          <p:nvPr/>
        </p:nvGrpSpPr>
        <p:grpSpPr>
          <a:xfrm>
            <a:off x="9707786" y="3386356"/>
            <a:ext cx="2209101" cy="1725478"/>
            <a:chOff x="5922309" y="3391754"/>
            <a:chExt cx="2209101" cy="1725478"/>
          </a:xfrm>
        </p:grpSpPr>
        <p:sp>
          <p:nvSpPr>
            <p:cNvPr id="30" name="Flussdiagramm: Alternativer Prozess 29">
              <a:extLst>
                <a:ext uri="{FF2B5EF4-FFF2-40B4-BE49-F238E27FC236}">
                  <a16:creationId xmlns:a16="http://schemas.microsoft.com/office/drawing/2014/main" id="{87D9D9AD-3CD6-471C-BBD7-B1B55E826851}"/>
                </a:ext>
              </a:extLst>
            </p:cNvPr>
            <p:cNvSpPr/>
            <p:nvPr/>
          </p:nvSpPr>
          <p:spPr bwMode="auto">
            <a:xfrm>
              <a:off x="5922309" y="3750356"/>
              <a:ext cx="1902711" cy="1366876"/>
            </a:xfrm>
            <a:prstGeom prst="flowChartAlternateProcess">
              <a:avLst/>
            </a:prstGeom>
            <a:solidFill>
              <a:srgbClr val="B5D565"/>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l" defTabSz="914377"/>
              <a:r>
                <a:rPr lang="de-DE" sz="1300" dirty="0">
                  <a:solidFill>
                    <a:srgbClr val="3B687F"/>
                  </a:solidFill>
                  <a:latin typeface="Arial"/>
                  <a:ea typeface="ＭＳ Ｐゴシック"/>
                </a:rPr>
                <a:t>Bei Unternehmen mit einem zertifizierten Umweltmanagement-system läuft dieser Prozess jeweils über ein Jahr.</a:t>
              </a:r>
            </a:p>
          </p:txBody>
        </p:sp>
        <p:grpSp>
          <p:nvGrpSpPr>
            <p:cNvPr id="31" name="Gruppieren 30">
              <a:extLst>
                <a:ext uri="{FF2B5EF4-FFF2-40B4-BE49-F238E27FC236}">
                  <a16:creationId xmlns:a16="http://schemas.microsoft.com/office/drawing/2014/main" id="{A1598741-044A-4B2F-8C0E-AF894AD38E0C}"/>
                </a:ext>
              </a:extLst>
            </p:cNvPr>
            <p:cNvGrpSpPr/>
            <p:nvPr/>
          </p:nvGrpSpPr>
          <p:grpSpPr>
            <a:xfrm>
              <a:off x="7518630" y="3391754"/>
              <a:ext cx="612780" cy="593208"/>
              <a:chOff x="4787339" y="3524067"/>
              <a:chExt cx="612780" cy="593208"/>
            </a:xfrm>
          </p:grpSpPr>
          <p:pic>
            <p:nvPicPr>
              <p:cNvPr id="33" name="Grafik 32" descr="Ein Bild, das Text enthält.&#10;&#10;Automatisch generierte Beschreibung">
                <a:extLst>
                  <a:ext uri="{FF2B5EF4-FFF2-40B4-BE49-F238E27FC236}">
                    <a16:creationId xmlns:a16="http://schemas.microsoft.com/office/drawing/2014/main" id="{1E8AF71D-8C82-4465-8740-ED98E93326EA}"/>
                  </a:ext>
                </a:extLst>
              </p:cNvPr>
              <p:cNvPicPr>
                <a:picLocks noChangeAspect="1"/>
              </p:cNvPicPr>
              <p:nvPr/>
            </p:nvPicPr>
            <p:blipFill rotWithShape="1">
              <a:blip r:embed="rId10" cstate="print">
                <a:extLst>
                  <a:ext uri="{28A0092B-C50C-407E-A947-70E740481C1C}">
                    <a14:useLocalDpi xmlns:a14="http://schemas.microsoft.com/office/drawing/2010/main" val="0"/>
                  </a:ext>
                </a:extLst>
              </a:blip>
              <a:srcRect/>
              <a:stretch/>
            </p:blipFill>
            <p:spPr>
              <a:xfrm>
                <a:off x="4787339" y="3524067"/>
                <a:ext cx="612780" cy="593208"/>
              </a:xfrm>
              <a:prstGeom prst="rect">
                <a:avLst/>
              </a:prstGeom>
            </p:spPr>
          </p:pic>
          <p:sp>
            <p:nvSpPr>
              <p:cNvPr id="34" name="Sehne 33">
                <a:extLst>
                  <a:ext uri="{FF2B5EF4-FFF2-40B4-BE49-F238E27FC236}">
                    <a16:creationId xmlns:a16="http://schemas.microsoft.com/office/drawing/2014/main" id="{0005B509-C98F-4E83-B479-F1ECF04E5824}"/>
                  </a:ext>
                </a:extLst>
              </p:cNvPr>
              <p:cNvSpPr/>
              <p:nvPr/>
            </p:nvSpPr>
            <p:spPr bwMode="auto">
              <a:xfrm rot="17405158">
                <a:off x="4963877" y="3647947"/>
                <a:ext cx="307583" cy="311873"/>
              </a:xfrm>
              <a:prstGeom prst="chord">
                <a:avLst>
                  <a:gd name="adj1" fmla="val 20967151"/>
                  <a:gd name="adj2" fmla="val 16507692"/>
                </a:avLst>
              </a:prstGeom>
              <a:solidFill>
                <a:srgbClr val="FFFFF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377"/>
                <a:endParaRPr lang="en-AU" sz="3200" dirty="0">
                  <a:solidFill>
                    <a:srgbClr val="000000"/>
                  </a:solidFill>
                </a:endParaRPr>
              </a:p>
            </p:txBody>
          </p:sp>
        </p:grpSp>
        <p:sp>
          <p:nvSpPr>
            <p:cNvPr id="32" name="Textfeld 31">
              <a:extLst>
                <a:ext uri="{FF2B5EF4-FFF2-40B4-BE49-F238E27FC236}">
                  <a16:creationId xmlns:a16="http://schemas.microsoft.com/office/drawing/2014/main" id="{3FCBEDC1-864F-42DF-BED0-2F2AAD3736A3}"/>
                </a:ext>
              </a:extLst>
            </p:cNvPr>
            <p:cNvSpPr txBox="1"/>
            <p:nvPr/>
          </p:nvSpPr>
          <p:spPr>
            <a:xfrm>
              <a:off x="7544245" y="3563345"/>
              <a:ext cx="578591" cy="246221"/>
            </a:xfrm>
            <a:prstGeom prst="rect">
              <a:avLst/>
            </a:prstGeom>
            <a:noFill/>
          </p:spPr>
          <p:txBody>
            <a:bodyPr wrap="square" rtlCol="0">
              <a:spAutoFit/>
            </a:bodyPr>
            <a:lstStyle/>
            <a:p>
              <a:pPr algn="ctr" defTabSz="914377"/>
              <a:r>
                <a:rPr lang="de-DE" sz="1000" b="1" dirty="0">
                  <a:solidFill>
                    <a:srgbClr val="6DA03A"/>
                  </a:solidFill>
                </a:rPr>
                <a:t>UMS</a:t>
              </a:r>
              <a:endParaRPr lang="en-AU" sz="1000" b="1" dirty="0">
                <a:solidFill>
                  <a:srgbClr val="6DA03A"/>
                </a:solidFill>
              </a:endParaRPr>
            </a:p>
          </p:txBody>
        </p:sp>
      </p:grpSp>
      <p:sp>
        <p:nvSpPr>
          <p:cNvPr id="35" name="Fußzeilenplatzhalter 2">
            <a:extLst>
              <a:ext uri="{FF2B5EF4-FFF2-40B4-BE49-F238E27FC236}">
                <a16:creationId xmlns:a16="http://schemas.microsoft.com/office/drawing/2014/main" id="{1ED91D07-1462-42FC-BF2A-F62A6323F4D0}"/>
              </a:ext>
            </a:extLst>
          </p:cNvPr>
          <p:cNvSpPr>
            <a:spLocks noGrp="1"/>
          </p:cNvSpPr>
          <p:nvPr>
            <p:ph type="ftr" sz="quarter" idx="10"/>
          </p:nvPr>
        </p:nvSpPr>
        <p:spPr>
          <a:xfrm>
            <a:off x="5992940" y="6477000"/>
            <a:ext cx="5815060" cy="279400"/>
          </a:xfrm>
        </p:spPr>
        <p:txBody>
          <a:bodyPr/>
          <a:lstStyle/>
          <a:p>
            <a:r>
              <a:rPr lang="de-DE" b="1" dirty="0">
                <a:solidFill>
                  <a:srgbClr val="7B9C2A"/>
                </a:solidFill>
              </a:rPr>
              <a:t>UMWELT. </a:t>
            </a:r>
            <a:r>
              <a:rPr lang="de-DE" b="1" dirty="0">
                <a:solidFill>
                  <a:srgbClr val="F9AA00"/>
                </a:solidFill>
              </a:rPr>
              <a:t>RISIKO. </a:t>
            </a:r>
            <a:r>
              <a:rPr lang="de-DE" b="1" dirty="0"/>
              <a:t>MANAGEMENT. </a:t>
            </a:r>
            <a:r>
              <a:rPr lang="de-DE" dirty="0"/>
              <a:t>| © LfU | IZU Infozentrum UmweltWirtschaft</a:t>
            </a:r>
          </a:p>
        </p:txBody>
      </p:sp>
    </p:spTree>
    <p:extLst>
      <p:ext uri="{BB962C8B-B14F-4D97-AF65-F5344CB8AC3E}">
        <p14:creationId xmlns:p14="http://schemas.microsoft.com/office/powerpoint/2010/main" val="5059326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el 7">
            <a:extLst>
              <a:ext uri="{FF2B5EF4-FFF2-40B4-BE49-F238E27FC236}">
                <a16:creationId xmlns:a16="http://schemas.microsoft.com/office/drawing/2014/main" id="{F55F73F8-10F0-428A-980B-5C3F975F0A41}"/>
              </a:ext>
            </a:extLst>
          </p:cNvPr>
          <p:cNvSpPr>
            <a:spLocks noGrp="1"/>
          </p:cNvSpPr>
          <p:nvPr>
            <p:ph type="title"/>
          </p:nvPr>
        </p:nvSpPr>
        <p:spPr/>
        <p:txBody>
          <a:bodyPr/>
          <a:lstStyle/>
          <a:p>
            <a:r>
              <a:rPr lang="de-DE" dirty="0"/>
              <a:t>Unsere Karten für Ihren Prozess </a:t>
            </a:r>
          </a:p>
        </p:txBody>
      </p:sp>
      <p:sp>
        <p:nvSpPr>
          <p:cNvPr id="9" name="Untertitel 8">
            <a:extLst>
              <a:ext uri="{FF2B5EF4-FFF2-40B4-BE49-F238E27FC236}">
                <a16:creationId xmlns:a16="http://schemas.microsoft.com/office/drawing/2014/main" id="{2ED740E4-F43F-4312-968E-A77FD8F08BF8}"/>
              </a:ext>
            </a:extLst>
          </p:cNvPr>
          <p:cNvSpPr>
            <a:spLocks noGrp="1"/>
          </p:cNvSpPr>
          <p:nvPr>
            <p:ph sz="half" idx="1"/>
          </p:nvPr>
        </p:nvSpPr>
        <p:spPr>
          <a:xfrm>
            <a:off x="551384" y="2031380"/>
            <a:ext cx="5472000" cy="4294809"/>
          </a:xfrm>
        </p:spPr>
        <p:txBody>
          <a:bodyPr/>
          <a:lstStyle/>
          <a:p>
            <a:pPr marL="0" indent="0" defTabSz="914377">
              <a:spcAft>
                <a:spcPts val="0"/>
              </a:spcAft>
              <a:buNone/>
              <a:defRPr/>
            </a:pPr>
            <a:r>
              <a:rPr lang="de-DE" sz="1200" dirty="0">
                <a:cs typeface="Arial" charset="0"/>
              </a:rPr>
              <a:t>Die </a:t>
            </a:r>
            <a:r>
              <a:rPr lang="de-DE" sz="1200" b="1" dirty="0">
                <a:cs typeface="Arial" charset="0"/>
              </a:rPr>
              <a:t>Methodenkarten</a:t>
            </a:r>
            <a:r>
              <a:rPr lang="de-DE" sz="1200" dirty="0">
                <a:cs typeface="Arial" charset="0"/>
              </a:rPr>
              <a:t> stellen jeweils eine zielführende Methode für die </a:t>
            </a:r>
            <a:r>
              <a:rPr lang="de-DE" sz="1200" b="1" dirty="0">
                <a:cs typeface="Arial" charset="0"/>
              </a:rPr>
              <a:t>Schritte 2 bis 4 </a:t>
            </a:r>
            <a:r>
              <a:rPr lang="de-DE" sz="1200" dirty="0">
                <a:cs typeface="Arial" charset="0"/>
              </a:rPr>
              <a:t>dar. Sie wählen je nach Status Quo, Zeit und Ressourcen, welche Methoden für Sie zielführend sind.</a:t>
            </a:r>
          </a:p>
          <a:p>
            <a:pPr marL="0" indent="0" defTabSz="914377">
              <a:spcAft>
                <a:spcPts val="0"/>
              </a:spcAft>
              <a:buNone/>
              <a:defRPr/>
            </a:pPr>
            <a:r>
              <a:rPr lang="de-DE" sz="1200" dirty="0">
                <a:cs typeface="Arial" charset="0"/>
              </a:rPr>
              <a:t>Die Methodenkarte ist in die folgenden Bereiche unterteilt:</a:t>
            </a:r>
          </a:p>
          <a:p>
            <a:pPr marL="228594" indent="-228594" defTabSz="914377">
              <a:spcAft>
                <a:spcPts val="0"/>
              </a:spcAft>
              <a:buFont typeface="Arial" panose="020B0604020202020204" pitchFamily="34" charset="0"/>
              <a:buChar char="•"/>
              <a:defRPr/>
            </a:pPr>
            <a:r>
              <a:rPr lang="de-DE" sz="1200" b="1" dirty="0">
                <a:cs typeface="Arial" charset="0"/>
              </a:rPr>
              <a:t>Was?</a:t>
            </a:r>
            <a:r>
              <a:rPr lang="de-DE" sz="1200" dirty="0">
                <a:cs typeface="Arial" charset="0"/>
              </a:rPr>
              <a:t> Zu Beginn werden die wesentlichen Elemente der Methode erläutert, um einen </a:t>
            </a:r>
            <a:r>
              <a:rPr lang="de-DE" sz="1200" b="1" dirty="0">
                <a:cs typeface="Arial" charset="0"/>
              </a:rPr>
              <a:t>Einstieg</a:t>
            </a:r>
            <a:r>
              <a:rPr lang="de-DE" sz="1200" dirty="0">
                <a:cs typeface="Arial" charset="0"/>
              </a:rPr>
              <a:t> zu ermöglichen. </a:t>
            </a:r>
          </a:p>
          <a:p>
            <a:pPr marL="228594" indent="-228594" defTabSz="914377">
              <a:spcAft>
                <a:spcPts val="0"/>
              </a:spcAft>
              <a:buFont typeface="Arial" panose="020B0604020202020204" pitchFamily="34" charset="0"/>
              <a:buChar char="•"/>
              <a:defRPr/>
            </a:pPr>
            <a:r>
              <a:rPr lang="de-DE" sz="1200" b="1" dirty="0">
                <a:cs typeface="Arial" charset="0"/>
              </a:rPr>
              <a:t>Wofür?</a:t>
            </a:r>
            <a:r>
              <a:rPr lang="de-DE" sz="1200" dirty="0">
                <a:cs typeface="Arial" charset="0"/>
              </a:rPr>
              <a:t> Hier wird der Zweck beschrieben sowie das gewünschte Ergebnis. </a:t>
            </a:r>
          </a:p>
          <a:p>
            <a:pPr marL="228594" indent="-228594" defTabSz="914377">
              <a:spcAft>
                <a:spcPts val="0"/>
              </a:spcAft>
              <a:buFont typeface="Arial" panose="020B0604020202020204" pitchFamily="34" charset="0"/>
              <a:buChar char="•"/>
              <a:defRPr/>
            </a:pPr>
            <a:r>
              <a:rPr lang="de-DE" sz="1200" b="1" dirty="0">
                <a:cs typeface="Arial" charset="0"/>
              </a:rPr>
              <a:t>Wer?</a:t>
            </a:r>
            <a:r>
              <a:rPr lang="de-DE" sz="1200" dirty="0">
                <a:cs typeface="Arial" charset="0"/>
              </a:rPr>
              <a:t> Hier finden Sie Informationen zum Personenkreis, der die Methode am besten ausführt. </a:t>
            </a:r>
          </a:p>
          <a:p>
            <a:pPr defTabSz="914377">
              <a:spcAft>
                <a:spcPts val="0"/>
              </a:spcAft>
              <a:defRPr/>
            </a:pPr>
            <a:r>
              <a:rPr lang="de-DE" sz="1200" dirty="0">
                <a:cs typeface="Arial" charset="0"/>
              </a:rPr>
              <a:t>Das </a:t>
            </a:r>
            <a:r>
              <a:rPr lang="de-DE" sz="1200" b="1" dirty="0">
                <a:cs typeface="Arial" charset="0"/>
              </a:rPr>
              <a:t>Vorgehen</a:t>
            </a:r>
            <a:r>
              <a:rPr lang="de-DE" sz="1200" dirty="0">
                <a:cs typeface="Arial" charset="0"/>
              </a:rPr>
              <a:t> wird im blauen Kasten beschrieben. Einzelne Schritte zur </a:t>
            </a:r>
            <a:r>
              <a:rPr lang="de-DE" sz="1200" b="1" dirty="0">
                <a:cs typeface="Arial" charset="0"/>
              </a:rPr>
              <a:t>Herangehensweise</a:t>
            </a:r>
            <a:r>
              <a:rPr lang="de-DE" sz="1200" dirty="0">
                <a:cs typeface="Arial" charset="0"/>
              </a:rPr>
              <a:t> werden erklärt. Auf der Folgeseite wird eine </a:t>
            </a:r>
            <a:r>
              <a:rPr lang="de-DE" sz="1200" b="1" dirty="0">
                <a:cs typeface="Arial" charset="0"/>
              </a:rPr>
              <a:t>Vorlage</a:t>
            </a:r>
            <a:r>
              <a:rPr lang="de-DE" sz="1200" dirty="0">
                <a:cs typeface="Arial" charset="0"/>
              </a:rPr>
              <a:t> </a:t>
            </a:r>
            <a:r>
              <a:rPr lang="de-DE" sz="1200" b="1" dirty="0">
                <a:cs typeface="Arial" charset="0"/>
              </a:rPr>
              <a:t>zum Ausfüllen bereitgestellt</a:t>
            </a:r>
            <a:r>
              <a:rPr lang="de-DE" sz="1200" dirty="0">
                <a:cs typeface="Arial" charset="0"/>
              </a:rPr>
              <a:t>. Diese Vorlage kann direkt beschrieben oder in ein anderes Dokument kopiert werden. Eine Bearbeitung der Farben etc. ist ebenso möglich. </a:t>
            </a:r>
          </a:p>
          <a:p>
            <a:pPr defTabSz="914377">
              <a:spcAft>
                <a:spcPts val="0"/>
              </a:spcAft>
              <a:defRPr/>
            </a:pPr>
            <a:r>
              <a:rPr lang="de-DE" sz="1200" dirty="0">
                <a:cs typeface="Arial" charset="0"/>
              </a:rPr>
              <a:t>Das </a:t>
            </a:r>
            <a:r>
              <a:rPr lang="de-DE" sz="1200" b="1" dirty="0">
                <a:cs typeface="Arial" charset="0"/>
              </a:rPr>
              <a:t>Anwendungsbeispiel</a:t>
            </a:r>
            <a:r>
              <a:rPr lang="de-DE" sz="1200" dirty="0">
                <a:cs typeface="Arial" charset="0"/>
              </a:rPr>
              <a:t> soll Unternehmen helfen, die Herangehensweise zu verstehen und Ergebnisse exemplarisch einzusehen. </a:t>
            </a:r>
          </a:p>
        </p:txBody>
      </p:sp>
      <p:sp>
        <p:nvSpPr>
          <p:cNvPr id="3" name="Inhaltsplatzhalter 2">
            <a:extLst>
              <a:ext uri="{FF2B5EF4-FFF2-40B4-BE49-F238E27FC236}">
                <a16:creationId xmlns:a16="http://schemas.microsoft.com/office/drawing/2014/main" id="{320F4022-248E-49A1-AC29-0FDF04EB8B75}"/>
              </a:ext>
            </a:extLst>
          </p:cNvPr>
          <p:cNvSpPr>
            <a:spLocks noGrp="1"/>
          </p:cNvSpPr>
          <p:nvPr>
            <p:ph sz="half" idx="2"/>
          </p:nvPr>
        </p:nvSpPr>
        <p:spPr>
          <a:xfrm>
            <a:off x="6336000" y="2027741"/>
            <a:ext cx="5472000" cy="4298448"/>
          </a:xfrm>
        </p:spPr>
        <p:txBody>
          <a:bodyPr/>
          <a:lstStyle/>
          <a:p>
            <a:pPr marL="0" indent="0">
              <a:buNone/>
            </a:pPr>
            <a:r>
              <a:rPr lang="de-DE" dirty="0">
                <a:cs typeface="Arial" charset="0"/>
              </a:rPr>
              <a:t>In </a:t>
            </a:r>
            <a:r>
              <a:rPr lang="de-DE" b="1" dirty="0">
                <a:cs typeface="Arial" charset="0"/>
              </a:rPr>
              <a:t>Risikokarten </a:t>
            </a:r>
            <a:r>
              <a:rPr lang="de-DE" dirty="0">
                <a:cs typeface="Arial" charset="0"/>
              </a:rPr>
              <a:t>werden branchenspezifische Risiken und Steuerungsmöglichkeiten erläutert. Die Risikokarten sind als Anregung zu verstehen und ersetzen nicht die unternehmensspezifische Risikoidentifikation.</a:t>
            </a:r>
          </a:p>
          <a:p>
            <a:pPr marL="0" indent="0">
              <a:buNone/>
            </a:pPr>
            <a:r>
              <a:rPr lang="de-DE" dirty="0">
                <a:cs typeface="Arial" charset="0"/>
              </a:rPr>
              <a:t>Die Risikokarten sind wie folgt aufgebaut: </a:t>
            </a:r>
            <a:endParaRPr lang="de-DE" b="1" dirty="0">
              <a:cs typeface="Arial" charset="0"/>
            </a:endParaRPr>
          </a:p>
          <a:p>
            <a:pPr defTabSz="914377">
              <a:spcAft>
                <a:spcPts val="0"/>
              </a:spcAft>
              <a:defRPr/>
            </a:pPr>
            <a:r>
              <a:rPr lang="de-DE" sz="1200" b="1" dirty="0">
                <a:cs typeface="Arial" charset="0"/>
              </a:rPr>
              <a:t>Risiko</a:t>
            </a:r>
            <a:r>
              <a:rPr lang="de-DE" sz="1200" dirty="0">
                <a:cs typeface="Arial" charset="0"/>
              </a:rPr>
              <a:t>: In diesem Abschnitt werden die Risiken </a:t>
            </a:r>
            <a:r>
              <a:rPr lang="de-DE" dirty="0">
                <a:cs typeface="Arial" charset="0"/>
              </a:rPr>
              <a:t>benannt und kurz beschrieben. </a:t>
            </a:r>
          </a:p>
          <a:p>
            <a:pPr defTabSz="914377">
              <a:spcAft>
                <a:spcPts val="0"/>
              </a:spcAft>
              <a:defRPr/>
            </a:pPr>
            <a:r>
              <a:rPr lang="de-DE" b="1" dirty="0">
                <a:cs typeface="Arial" charset="0"/>
              </a:rPr>
              <a:t>Maßnahmenvorschläge</a:t>
            </a:r>
            <a:r>
              <a:rPr lang="de-DE" dirty="0">
                <a:cs typeface="Arial" charset="0"/>
              </a:rPr>
              <a:t>: Hier werden Informationen und Hinweise zu möglichen Maßnahmen zur Reduktion eines identifizierten Risikos geschildert. Schauen Sie für Links zu weiterführenden Websites bei „</a:t>
            </a:r>
            <a:r>
              <a:rPr lang="de-DE" dirty="0">
                <a:cs typeface="Arial" charset="0"/>
                <a:hlinkClick r:id="rId3" action="ppaction://hlinksldjump">
                  <a:extLst>
                    <a:ext uri="{A12FA001-AC4F-418D-AE19-62706E023703}">
                      <ahyp:hlinkClr xmlns:ahyp="http://schemas.microsoft.com/office/drawing/2018/hyperlinkcolor" val="tx"/>
                    </a:ext>
                  </a:extLst>
                </a:hlinkClick>
              </a:rPr>
              <a:t>Ressourcen</a:t>
            </a:r>
            <a:r>
              <a:rPr lang="de-DE" dirty="0">
                <a:cs typeface="Arial" charset="0"/>
              </a:rPr>
              <a:t>“ vorbei.</a:t>
            </a:r>
          </a:p>
          <a:p>
            <a:pPr defTabSz="914377">
              <a:spcAft>
                <a:spcPts val="0"/>
              </a:spcAft>
              <a:defRPr/>
            </a:pPr>
            <a:r>
              <a:rPr lang="de-DE" sz="1200" dirty="0">
                <a:cs typeface="Arial" charset="0"/>
              </a:rPr>
              <a:t>Außerdem finden Sie eine leere Risikokarte, die Sie bearbeiten und mit Ihren zuvor ermittelten Risiken und Maßnahmen füllen können. </a:t>
            </a:r>
          </a:p>
        </p:txBody>
      </p:sp>
      <p:pic>
        <p:nvPicPr>
          <p:cNvPr id="6" name="Grafik 5">
            <a:extLst>
              <a:ext uri="{FF2B5EF4-FFF2-40B4-BE49-F238E27FC236}">
                <a16:creationId xmlns:a16="http://schemas.microsoft.com/office/drawing/2014/main" id="{B8878A98-E5C5-4403-90A9-A2B74A6700C0}"/>
              </a:ext>
            </a:extLst>
          </p:cNvPr>
          <p:cNvPicPr>
            <a:picLocks noChangeAspect="1"/>
          </p:cNvPicPr>
          <p:nvPr/>
        </p:nvPicPr>
        <p:blipFill>
          <a:blip r:embed="rId4"/>
          <a:stretch>
            <a:fillRect/>
          </a:stretch>
        </p:blipFill>
        <p:spPr>
          <a:xfrm>
            <a:off x="6300018" y="4943089"/>
            <a:ext cx="3377888" cy="1458506"/>
          </a:xfrm>
          <a:prstGeom prst="rect">
            <a:avLst/>
          </a:prstGeom>
          <a:ln>
            <a:noFill/>
          </a:ln>
          <a:effectLst>
            <a:outerShdw blurRad="292100" dist="139700" dir="2700000" algn="tl" rotWithShape="0">
              <a:srgbClr val="333333">
                <a:alpha val="65000"/>
              </a:srgbClr>
            </a:outerShdw>
          </a:effectLst>
        </p:spPr>
      </p:pic>
      <p:pic>
        <p:nvPicPr>
          <p:cNvPr id="4" name="Grafik 3">
            <a:extLst>
              <a:ext uri="{FF2B5EF4-FFF2-40B4-BE49-F238E27FC236}">
                <a16:creationId xmlns:a16="http://schemas.microsoft.com/office/drawing/2014/main" id="{C07E4ACB-C164-41CB-AB00-B7B4A0C30342}"/>
              </a:ext>
            </a:extLst>
          </p:cNvPr>
          <p:cNvPicPr>
            <a:picLocks noChangeAspect="1"/>
          </p:cNvPicPr>
          <p:nvPr/>
        </p:nvPicPr>
        <p:blipFill>
          <a:blip r:embed="rId5"/>
          <a:stretch>
            <a:fillRect/>
          </a:stretch>
        </p:blipFill>
        <p:spPr>
          <a:xfrm>
            <a:off x="8670731" y="4777902"/>
            <a:ext cx="3093566" cy="1458506"/>
          </a:xfrm>
          <a:prstGeom prst="rect">
            <a:avLst/>
          </a:prstGeom>
          <a:ln>
            <a:noFill/>
          </a:ln>
          <a:effectLst>
            <a:outerShdw blurRad="292100" dist="139700" dir="2700000" algn="tl" rotWithShape="0">
              <a:srgbClr val="333333">
                <a:alpha val="65000"/>
              </a:srgbClr>
            </a:outerShdw>
          </a:effectLst>
        </p:spPr>
      </p:pic>
      <p:sp>
        <p:nvSpPr>
          <p:cNvPr id="10" name="Foliennummernplatzhalter 6">
            <a:extLst>
              <a:ext uri="{FF2B5EF4-FFF2-40B4-BE49-F238E27FC236}">
                <a16:creationId xmlns:a16="http://schemas.microsoft.com/office/drawing/2014/main" id="{0FFBF640-D5ED-464B-9509-77BF4EE61264}"/>
              </a:ext>
            </a:extLst>
          </p:cNvPr>
          <p:cNvSpPr>
            <a:spLocks noGrp="1"/>
          </p:cNvSpPr>
          <p:nvPr>
            <p:ph type="sldNum" sz="quarter" idx="4"/>
          </p:nvPr>
        </p:nvSpPr>
        <p:spPr>
          <a:xfrm>
            <a:off x="551384" y="6481011"/>
            <a:ext cx="638043" cy="280988"/>
          </a:xfrm>
        </p:spPr>
        <p:txBody>
          <a:bodyPr/>
          <a:lstStyle/>
          <a:p>
            <a:fld id="{894680D0-7A83-433A-9719-C4143F27F647}" type="slidenum">
              <a:rPr lang="de-DE" smtClean="0"/>
              <a:pPr/>
              <a:t>6</a:t>
            </a:fld>
            <a:endParaRPr lang="de-DE" dirty="0"/>
          </a:p>
        </p:txBody>
      </p:sp>
      <p:sp>
        <p:nvSpPr>
          <p:cNvPr id="11" name="Fußzeilenplatzhalter 2">
            <a:extLst>
              <a:ext uri="{FF2B5EF4-FFF2-40B4-BE49-F238E27FC236}">
                <a16:creationId xmlns:a16="http://schemas.microsoft.com/office/drawing/2014/main" id="{8D1D1235-1C77-440E-8CDD-4901897548DB}"/>
              </a:ext>
            </a:extLst>
          </p:cNvPr>
          <p:cNvSpPr>
            <a:spLocks noGrp="1"/>
          </p:cNvSpPr>
          <p:nvPr>
            <p:ph type="ftr" sz="quarter" idx="10"/>
          </p:nvPr>
        </p:nvSpPr>
        <p:spPr>
          <a:xfrm>
            <a:off x="5992940" y="6477000"/>
            <a:ext cx="5815060" cy="279400"/>
          </a:xfrm>
        </p:spPr>
        <p:txBody>
          <a:bodyPr/>
          <a:lstStyle/>
          <a:p>
            <a:r>
              <a:rPr lang="de-DE" b="1" dirty="0">
                <a:solidFill>
                  <a:srgbClr val="7B9C2A"/>
                </a:solidFill>
              </a:rPr>
              <a:t>UMWELT. </a:t>
            </a:r>
            <a:r>
              <a:rPr lang="de-DE" b="1" dirty="0">
                <a:solidFill>
                  <a:srgbClr val="F9AA00"/>
                </a:solidFill>
              </a:rPr>
              <a:t>RISIKO. </a:t>
            </a:r>
            <a:r>
              <a:rPr lang="de-DE" b="1" dirty="0"/>
              <a:t>MANAGEMENT. </a:t>
            </a:r>
            <a:r>
              <a:rPr lang="de-DE" dirty="0"/>
              <a:t>| © LfU | IZU Infozentrum UmweltWirtschaft</a:t>
            </a:r>
          </a:p>
        </p:txBody>
      </p:sp>
      <p:sp>
        <p:nvSpPr>
          <p:cNvPr id="12" name="Textfeld 11">
            <a:extLst>
              <a:ext uri="{FF2B5EF4-FFF2-40B4-BE49-F238E27FC236}">
                <a16:creationId xmlns:a16="http://schemas.microsoft.com/office/drawing/2014/main" id="{21CD2E8F-7572-43D7-AE60-02E5C163AC30}"/>
              </a:ext>
            </a:extLst>
          </p:cNvPr>
          <p:cNvSpPr txBox="1"/>
          <p:nvPr/>
        </p:nvSpPr>
        <p:spPr>
          <a:xfrm>
            <a:off x="551384" y="1589551"/>
            <a:ext cx="5460616" cy="366424"/>
          </a:xfrm>
          <a:prstGeom prst="rect">
            <a:avLst/>
          </a:prstGeom>
          <a:solidFill>
            <a:srgbClr val="5C8395"/>
          </a:solidFill>
        </p:spPr>
        <p:txBody>
          <a:bodyPr wrap="square" lIns="90000" tIns="90000" bIns="90000" rtlCol="0">
            <a:spAutoFit/>
          </a:bodyPr>
          <a:lstStyle/>
          <a:p>
            <a:pPr algn="ctr" defTabSz="914377">
              <a:defRPr/>
            </a:pPr>
            <a:r>
              <a:rPr lang="de-DE" sz="1200" b="1" dirty="0">
                <a:solidFill>
                  <a:srgbClr val="FFFFFF"/>
                </a:solidFill>
              </a:rPr>
              <a:t>Methodenkarten</a:t>
            </a:r>
          </a:p>
        </p:txBody>
      </p:sp>
      <p:sp>
        <p:nvSpPr>
          <p:cNvPr id="13" name="Textfeld 12">
            <a:extLst>
              <a:ext uri="{FF2B5EF4-FFF2-40B4-BE49-F238E27FC236}">
                <a16:creationId xmlns:a16="http://schemas.microsoft.com/office/drawing/2014/main" id="{E9CA4484-F639-4B8F-A8DA-9B67D400AF63}"/>
              </a:ext>
            </a:extLst>
          </p:cNvPr>
          <p:cNvSpPr txBox="1"/>
          <p:nvPr/>
        </p:nvSpPr>
        <p:spPr>
          <a:xfrm>
            <a:off x="6286800" y="1585912"/>
            <a:ext cx="5364000" cy="366424"/>
          </a:xfrm>
          <a:prstGeom prst="rect">
            <a:avLst/>
          </a:prstGeom>
          <a:solidFill>
            <a:srgbClr val="5C8395"/>
          </a:solidFill>
        </p:spPr>
        <p:txBody>
          <a:bodyPr wrap="square" lIns="90000" tIns="90000" bIns="90000" rtlCol="0">
            <a:spAutoFit/>
          </a:bodyPr>
          <a:lstStyle/>
          <a:p>
            <a:pPr algn="ctr" defTabSz="914377">
              <a:defRPr/>
            </a:pPr>
            <a:r>
              <a:rPr lang="de-DE" sz="1200" b="1" dirty="0">
                <a:solidFill>
                  <a:srgbClr val="FFFFFF"/>
                </a:solidFill>
              </a:rPr>
              <a:t>Risikokarten</a:t>
            </a:r>
          </a:p>
        </p:txBody>
      </p:sp>
    </p:spTree>
    <p:extLst>
      <p:ext uri="{BB962C8B-B14F-4D97-AF65-F5344CB8AC3E}">
        <p14:creationId xmlns:p14="http://schemas.microsoft.com/office/powerpoint/2010/main" val="19274788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5650AF5-A5FC-4D63-A65E-1973E4AAA954}"/>
              </a:ext>
            </a:extLst>
          </p:cNvPr>
          <p:cNvSpPr>
            <a:spLocks noGrp="1"/>
          </p:cNvSpPr>
          <p:nvPr>
            <p:ph type="title"/>
          </p:nvPr>
        </p:nvSpPr>
        <p:spPr/>
        <p:txBody>
          <a:bodyPr/>
          <a:lstStyle/>
          <a:p>
            <a:r>
              <a:rPr lang="de-DE" dirty="0"/>
              <a:t>Moderationshilfe </a:t>
            </a:r>
            <a:endParaRPr lang="en-AU" dirty="0"/>
          </a:p>
        </p:txBody>
      </p:sp>
      <p:sp>
        <p:nvSpPr>
          <p:cNvPr id="6" name="Foliennummernplatzhalter 5">
            <a:extLst>
              <a:ext uri="{FF2B5EF4-FFF2-40B4-BE49-F238E27FC236}">
                <a16:creationId xmlns:a16="http://schemas.microsoft.com/office/drawing/2014/main" id="{34AC853B-AEF9-4B70-B9FA-56E0933F1741}"/>
              </a:ext>
            </a:extLst>
          </p:cNvPr>
          <p:cNvSpPr>
            <a:spLocks noGrp="1"/>
          </p:cNvSpPr>
          <p:nvPr>
            <p:ph type="sldNum" sz="quarter" idx="4"/>
          </p:nvPr>
        </p:nvSpPr>
        <p:spPr/>
        <p:txBody>
          <a:bodyPr/>
          <a:lstStyle/>
          <a:p>
            <a:fld id="{894680D0-7A83-433A-9719-C4143F27F647}" type="slidenum">
              <a:rPr lang="de-DE" smtClean="0"/>
              <a:pPr/>
              <a:t>7</a:t>
            </a:fld>
            <a:endParaRPr lang="de-DE" dirty="0"/>
          </a:p>
        </p:txBody>
      </p:sp>
      <p:grpSp>
        <p:nvGrpSpPr>
          <p:cNvPr id="4" name="Gruppieren 3">
            <a:extLst>
              <a:ext uri="{FF2B5EF4-FFF2-40B4-BE49-F238E27FC236}">
                <a16:creationId xmlns:a16="http://schemas.microsoft.com/office/drawing/2014/main" id="{60DCC0B4-3933-4D0A-80EC-A341C6E28CC5}"/>
              </a:ext>
            </a:extLst>
          </p:cNvPr>
          <p:cNvGrpSpPr/>
          <p:nvPr/>
        </p:nvGrpSpPr>
        <p:grpSpPr>
          <a:xfrm>
            <a:off x="590250" y="2475511"/>
            <a:ext cx="10848600" cy="3857691"/>
            <a:chOff x="648000" y="2523636"/>
            <a:chExt cx="10848600" cy="3857691"/>
          </a:xfrm>
        </p:grpSpPr>
        <p:sp>
          <p:nvSpPr>
            <p:cNvPr id="64" name="Rechteck 63">
              <a:extLst>
                <a:ext uri="{FF2B5EF4-FFF2-40B4-BE49-F238E27FC236}">
                  <a16:creationId xmlns:a16="http://schemas.microsoft.com/office/drawing/2014/main" id="{DA0AF9CD-DF77-4D61-B7FE-C3BCB3B1CECA}"/>
                </a:ext>
              </a:extLst>
            </p:cNvPr>
            <p:cNvSpPr/>
            <p:nvPr/>
          </p:nvSpPr>
          <p:spPr bwMode="auto">
            <a:xfrm>
              <a:off x="648000" y="2523636"/>
              <a:ext cx="10848600" cy="3857691"/>
            </a:xfrm>
            <a:prstGeom prst="rect">
              <a:avLst/>
            </a:prstGeom>
            <a:solidFill>
              <a:srgbClr val="DEE5EA"/>
            </a:solidFill>
            <a:ln w="9525" cap="flat" cmpd="sng" algn="ctr">
              <a:solidFill>
                <a:srgbClr val="DEE5EA"/>
              </a:solidFill>
              <a:prstDash val="solid"/>
              <a:round/>
              <a:headEnd type="none" w="med" len="med"/>
              <a:tailEnd type="none" w="med" len="med"/>
            </a:ln>
            <a:effectLst>
              <a:outerShdw blurRad="50800" dist="38100" dir="2700000" algn="tl" rotWithShape="0">
                <a:prstClr val="black">
                  <a:alpha val="40000"/>
                </a:prstClr>
              </a:outerShdw>
            </a:effectLst>
          </p:spPr>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endParaRPr kumimoji="0" lang="de-DE" sz="2400" i="0" u="none" strike="noStrike" cap="none" normalizeH="0" baseline="0" dirty="0">
                <a:ln>
                  <a:noFill/>
                </a:ln>
                <a:solidFill>
                  <a:schemeClr val="tx1"/>
                </a:solidFill>
                <a:effectLst/>
                <a:latin typeface="Arial" charset="0"/>
                <a:ea typeface="ＭＳ Ｐゴシック" charset="-128"/>
              </a:endParaRPr>
            </a:p>
          </p:txBody>
        </p:sp>
        <p:cxnSp>
          <p:nvCxnSpPr>
            <p:cNvPr id="20" name="Gerade Verbindung mit Pfeil 19">
              <a:extLst>
                <a:ext uri="{FF2B5EF4-FFF2-40B4-BE49-F238E27FC236}">
                  <a16:creationId xmlns:a16="http://schemas.microsoft.com/office/drawing/2014/main" id="{521D0660-1DAB-4DB9-861C-D55E437F3C78}"/>
                </a:ext>
              </a:extLst>
            </p:cNvPr>
            <p:cNvCxnSpPr/>
            <p:nvPr/>
          </p:nvCxnSpPr>
          <p:spPr bwMode="auto">
            <a:xfrm flipH="1">
              <a:off x="6008045" y="2828994"/>
              <a:ext cx="1" cy="3240000"/>
            </a:xfrm>
            <a:prstGeom prst="straightConnector1">
              <a:avLst/>
            </a:prstGeom>
            <a:solidFill>
              <a:schemeClr val="accent1"/>
            </a:solidFill>
            <a:ln w="19050" cap="flat" cmpd="sng" algn="ctr">
              <a:solidFill>
                <a:srgbClr val="5C8395"/>
              </a:solidFill>
              <a:prstDash val="solid"/>
              <a:round/>
              <a:headEnd type="oval" w="med" len="med"/>
              <a:tailEnd type="triangl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4" name="Ellipse 23">
              <a:extLst>
                <a:ext uri="{FF2B5EF4-FFF2-40B4-BE49-F238E27FC236}">
                  <a16:creationId xmlns:a16="http://schemas.microsoft.com/office/drawing/2014/main" id="{117C35CB-4A1C-4F44-AE79-12771718F58A}"/>
                </a:ext>
              </a:extLst>
            </p:cNvPr>
            <p:cNvSpPr/>
            <p:nvPr/>
          </p:nvSpPr>
          <p:spPr bwMode="auto">
            <a:xfrm>
              <a:off x="5934629" y="3149282"/>
              <a:ext cx="144000" cy="144000"/>
            </a:xfrm>
            <a:prstGeom prst="ellipse">
              <a:avLst/>
            </a:prstGeom>
            <a:solidFill>
              <a:schemeClr val="bg1"/>
            </a:solidFill>
            <a:ln w="19050" cap="flat" cmpd="sng" algn="ctr">
              <a:solidFill>
                <a:srgbClr val="5C8395"/>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endParaRPr lang="de-DE" dirty="0"/>
            </a:p>
          </p:txBody>
        </p:sp>
        <p:sp>
          <p:nvSpPr>
            <p:cNvPr id="28" name="Ellipse 27">
              <a:extLst>
                <a:ext uri="{FF2B5EF4-FFF2-40B4-BE49-F238E27FC236}">
                  <a16:creationId xmlns:a16="http://schemas.microsoft.com/office/drawing/2014/main" id="{AD6EF4F7-7709-482F-B59C-4939C1F6F463}"/>
                </a:ext>
              </a:extLst>
            </p:cNvPr>
            <p:cNvSpPr/>
            <p:nvPr/>
          </p:nvSpPr>
          <p:spPr bwMode="auto">
            <a:xfrm>
              <a:off x="5936046" y="2756994"/>
              <a:ext cx="144000" cy="144000"/>
            </a:xfrm>
            <a:prstGeom prst="ellipse">
              <a:avLst/>
            </a:prstGeom>
            <a:solidFill>
              <a:schemeClr val="bg1"/>
            </a:solidFill>
            <a:ln w="19050" cap="flat" cmpd="sng" algn="ctr">
              <a:solidFill>
                <a:srgbClr val="5C8395"/>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endParaRPr kumimoji="0" lang="de-DE" sz="2400" i="0" u="none" strike="noStrike" cap="none" normalizeH="0" baseline="0" dirty="0">
                <a:ln>
                  <a:noFill/>
                </a:ln>
                <a:solidFill>
                  <a:schemeClr val="tx1"/>
                </a:solidFill>
                <a:effectLst/>
                <a:latin typeface="Arial" charset="0"/>
                <a:ea typeface="ＭＳ Ｐゴシック" charset="-128"/>
              </a:endParaRPr>
            </a:p>
          </p:txBody>
        </p:sp>
        <p:cxnSp>
          <p:nvCxnSpPr>
            <p:cNvPr id="31" name="Gerader Verbinder 30">
              <a:extLst>
                <a:ext uri="{FF2B5EF4-FFF2-40B4-BE49-F238E27FC236}">
                  <a16:creationId xmlns:a16="http://schemas.microsoft.com/office/drawing/2014/main" id="{F2DACCEC-07E4-4D4B-BD38-6A50A3171AFC}"/>
                </a:ext>
              </a:extLst>
            </p:cNvPr>
            <p:cNvCxnSpPr/>
            <p:nvPr/>
          </p:nvCxnSpPr>
          <p:spPr bwMode="auto">
            <a:xfrm flipH="1">
              <a:off x="6080045" y="3221282"/>
              <a:ext cx="1224144" cy="0"/>
            </a:xfrm>
            <a:prstGeom prst="line">
              <a:avLst/>
            </a:prstGeom>
            <a:solidFill>
              <a:schemeClr val="accent1"/>
            </a:solidFill>
            <a:ln w="12700" cap="flat" cmpd="sng" algn="ctr">
              <a:solidFill>
                <a:srgbClr val="3B687F"/>
              </a:solidFill>
              <a:prstDash val="lgDash"/>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 name="Rechteck: abgerundete Ecken 15">
              <a:extLst>
                <a:ext uri="{FF2B5EF4-FFF2-40B4-BE49-F238E27FC236}">
                  <a16:creationId xmlns:a16="http://schemas.microsoft.com/office/drawing/2014/main" id="{C9E463F5-C81A-46B4-9EB6-DA57B452D0D7}"/>
                </a:ext>
              </a:extLst>
            </p:cNvPr>
            <p:cNvSpPr/>
            <p:nvPr/>
          </p:nvSpPr>
          <p:spPr bwMode="auto">
            <a:xfrm>
              <a:off x="1195984" y="2698773"/>
              <a:ext cx="2880000" cy="288000"/>
            </a:xfrm>
            <a:prstGeom prst="roundRect">
              <a:avLst/>
            </a:prstGeom>
            <a:solidFill>
              <a:srgbClr val="8BA9B7"/>
            </a:solidFill>
            <a:ln w="9525" cap="flat" cmpd="sng" algn="ctr">
              <a:solidFill>
                <a:srgbClr val="8BA9B7"/>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ctr"/>
              <a:r>
                <a:rPr kumimoji="0" lang="de-DE" sz="1300" u="none" strike="noStrike" cap="none" normalizeH="0" baseline="0" dirty="0">
                  <a:ln>
                    <a:noFill/>
                  </a:ln>
                  <a:solidFill>
                    <a:schemeClr val="accent3"/>
                  </a:solidFill>
                  <a:effectLst/>
                  <a:latin typeface="Arial" charset="0"/>
                  <a:ea typeface="ＭＳ Ｐゴシック" charset="-128"/>
                </a:rPr>
                <a:t>IST-Zustand bestimmen</a:t>
              </a:r>
            </a:p>
          </p:txBody>
        </p:sp>
        <p:sp>
          <p:nvSpPr>
            <p:cNvPr id="19" name="Rechteck: abgerundete Ecken 18">
              <a:extLst>
                <a:ext uri="{FF2B5EF4-FFF2-40B4-BE49-F238E27FC236}">
                  <a16:creationId xmlns:a16="http://schemas.microsoft.com/office/drawing/2014/main" id="{0CE683F9-ECF6-4554-8ADD-D79FAAC0DFA9}"/>
                </a:ext>
              </a:extLst>
            </p:cNvPr>
            <p:cNvSpPr/>
            <p:nvPr/>
          </p:nvSpPr>
          <p:spPr bwMode="auto">
            <a:xfrm>
              <a:off x="1187721" y="3783379"/>
              <a:ext cx="2880000" cy="288000"/>
            </a:xfrm>
            <a:prstGeom prst="roundRect">
              <a:avLst/>
            </a:prstGeom>
            <a:solidFill>
              <a:srgbClr val="8BA9B7"/>
            </a:solidFill>
            <a:ln w="9525" cap="flat" cmpd="sng" algn="ctr">
              <a:solidFill>
                <a:srgbClr val="8BA9B7"/>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ctr"/>
              <a:r>
                <a:rPr lang="de-DE" sz="1300" dirty="0">
                  <a:solidFill>
                    <a:schemeClr val="accent3"/>
                  </a:solidFill>
                </a:rPr>
                <a:t>Team leiten </a:t>
              </a:r>
              <a:endParaRPr kumimoji="0" lang="de-DE" sz="1300" u="none" strike="noStrike" cap="none" normalizeH="0" baseline="0" dirty="0">
                <a:ln>
                  <a:noFill/>
                </a:ln>
                <a:solidFill>
                  <a:schemeClr val="accent3"/>
                </a:solidFill>
                <a:effectLst/>
                <a:latin typeface="Arial" charset="0"/>
                <a:ea typeface="ＭＳ Ｐゴシック" charset="-128"/>
              </a:endParaRPr>
            </a:p>
          </p:txBody>
        </p:sp>
        <p:sp>
          <p:nvSpPr>
            <p:cNvPr id="21" name="Rechteck: abgerundete Ecken 20">
              <a:extLst>
                <a:ext uri="{FF2B5EF4-FFF2-40B4-BE49-F238E27FC236}">
                  <a16:creationId xmlns:a16="http://schemas.microsoft.com/office/drawing/2014/main" id="{B8E5D12D-0FF0-4028-B2FB-EB82B1C18E47}"/>
                </a:ext>
              </a:extLst>
            </p:cNvPr>
            <p:cNvSpPr/>
            <p:nvPr/>
          </p:nvSpPr>
          <p:spPr bwMode="auto">
            <a:xfrm>
              <a:off x="8050792" y="4223580"/>
              <a:ext cx="2880000" cy="288000"/>
            </a:xfrm>
            <a:prstGeom prst="roundRect">
              <a:avLst/>
            </a:prstGeom>
            <a:solidFill>
              <a:srgbClr val="8BA9B7"/>
            </a:solidFill>
            <a:ln w="9525" cap="flat" cmpd="sng" algn="ctr">
              <a:solidFill>
                <a:srgbClr val="8BA9B7"/>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ctr"/>
              <a:r>
                <a:rPr kumimoji="0" lang="de-DE" sz="1300" u="none" strike="noStrike" cap="none" normalizeH="0" baseline="0" dirty="0">
                  <a:ln>
                    <a:noFill/>
                  </a:ln>
                  <a:solidFill>
                    <a:schemeClr val="accent3"/>
                  </a:solidFill>
                  <a:effectLst/>
                  <a:latin typeface="Arial" charset="0"/>
                  <a:ea typeface="ＭＳ Ｐゴシック" charset="-128"/>
                </a:rPr>
                <a:t>Prozess strukturieren</a:t>
              </a:r>
            </a:p>
          </p:txBody>
        </p:sp>
        <p:sp>
          <p:nvSpPr>
            <p:cNvPr id="9" name="Textfeld 8">
              <a:extLst>
                <a:ext uri="{FF2B5EF4-FFF2-40B4-BE49-F238E27FC236}">
                  <a16:creationId xmlns:a16="http://schemas.microsoft.com/office/drawing/2014/main" id="{C2059450-8BC2-4346-B660-AB277188927C}"/>
                </a:ext>
              </a:extLst>
            </p:cNvPr>
            <p:cNvSpPr txBox="1"/>
            <p:nvPr/>
          </p:nvSpPr>
          <p:spPr>
            <a:xfrm>
              <a:off x="1187721" y="4097039"/>
              <a:ext cx="2937488" cy="600164"/>
            </a:xfrm>
            <a:prstGeom prst="rect">
              <a:avLst/>
            </a:prstGeom>
            <a:noFill/>
          </p:spPr>
          <p:txBody>
            <a:bodyPr wrap="square" rtlCol="0">
              <a:spAutoFit/>
            </a:bodyPr>
            <a:lstStyle/>
            <a:p>
              <a:pPr marL="171450" indent="-171450" algn="l">
                <a:buFont typeface="Arial" panose="020B0604020202020204" pitchFamily="34" charset="0"/>
                <a:buChar char="•"/>
              </a:pPr>
              <a:r>
                <a:rPr lang="de-DE" sz="1100" dirty="0"/>
                <a:t>„Spielregeln“ festlegen</a:t>
              </a:r>
            </a:p>
            <a:p>
              <a:pPr marL="171450" indent="-171450" algn="l">
                <a:buFont typeface="Arial" panose="020B0604020202020204" pitchFamily="34" charset="0"/>
                <a:buChar char="•"/>
              </a:pPr>
              <a:r>
                <a:rPr lang="de-DE" sz="1100" dirty="0"/>
                <a:t>Alle aus dem Team einbinden und  Gedankenaustausch fördern</a:t>
              </a:r>
            </a:p>
          </p:txBody>
        </p:sp>
        <p:sp>
          <p:nvSpPr>
            <p:cNvPr id="22" name="Textfeld 21">
              <a:extLst>
                <a:ext uri="{FF2B5EF4-FFF2-40B4-BE49-F238E27FC236}">
                  <a16:creationId xmlns:a16="http://schemas.microsoft.com/office/drawing/2014/main" id="{7338585D-7AE0-47CF-B0AA-1DFE13D3919B}"/>
                </a:ext>
              </a:extLst>
            </p:cNvPr>
            <p:cNvSpPr txBox="1"/>
            <p:nvPr/>
          </p:nvSpPr>
          <p:spPr>
            <a:xfrm>
              <a:off x="8050792" y="4551497"/>
              <a:ext cx="3013755" cy="600164"/>
            </a:xfrm>
            <a:prstGeom prst="rect">
              <a:avLst/>
            </a:prstGeom>
            <a:noFill/>
          </p:spPr>
          <p:txBody>
            <a:bodyPr wrap="square" rtlCol="0">
              <a:spAutoFit/>
            </a:bodyPr>
            <a:lstStyle/>
            <a:p>
              <a:pPr marL="171450" indent="-171450" algn="l">
                <a:buFont typeface="Arial" panose="020B0604020202020204" pitchFamily="34" charset="0"/>
                <a:buChar char="•"/>
              </a:pPr>
              <a:r>
                <a:rPr lang="de-DE" sz="1100" dirty="0"/>
                <a:t>Diskussion steuern &amp; Orientierung geben</a:t>
              </a:r>
            </a:p>
            <a:p>
              <a:pPr marL="171450" indent="-171450" algn="l">
                <a:buFont typeface="Arial" panose="020B0604020202020204" pitchFamily="34" charset="0"/>
                <a:buChar char="•"/>
              </a:pPr>
              <a:r>
                <a:rPr lang="de-DE" sz="1100" dirty="0"/>
                <a:t>Roten Faden abwickeln </a:t>
              </a:r>
            </a:p>
            <a:p>
              <a:pPr marL="171450" indent="-171450" algn="l">
                <a:buFont typeface="Arial" panose="020B0604020202020204" pitchFamily="34" charset="0"/>
                <a:buChar char="•"/>
              </a:pPr>
              <a:r>
                <a:rPr lang="de-DE" sz="1100" dirty="0"/>
                <a:t>Abschweifen unterbinden</a:t>
              </a:r>
            </a:p>
          </p:txBody>
        </p:sp>
        <p:sp>
          <p:nvSpPr>
            <p:cNvPr id="25" name="Rechteck: abgerundete Ecken 24">
              <a:extLst>
                <a:ext uri="{FF2B5EF4-FFF2-40B4-BE49-F238E27FC236}">
                  <a16:creationId xmlns:a16="http://schemas.microsoft.com/office/drawing/2014/main" id="{602222FC-C63A-412E-91B9-52107D165300}"/>
                </a:ext>
              </a:extLst>
            </p:cNvPr>
            <p:cNvSpPr/>
            <p:nvPr/>
          </p:nvSpPr>
          <p:spPr bwMode="auto">
            <a:xfrm>
              <a:off x="1187721" y="4822234"/>
              <a:ext cx="2880000" cy="288000"/>
            </a:xfrm>
            <a:prstGeom prst="roundRect">
              <a:avLst/>
            </a:prstGeom>
            <a:solidFill>
              <a:srgbClr val="8BA9B7"/>
            </a:solidFill>
            <a:ln w="9525" cap="flat" cmpd="sng" algn="ctr">
              <a:solidFill>
                <a:srgbClr val="8BA9B7"/>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ctr"/>
              <a:r>
                <a:rPr kumimoji="0" lang="de-DE" sz="1300" u="none" strike="noStrike" cap="none" normalizeH="0" baseline="0" dirty="0">
                  <a:ln>
                    <a:noFill/>
                  </a:ln>
                  <a:solidFill>
                    <a:schemeClr val="accent3"/>
                  </a:solidFill>
                  <a:effectLst/>
                  <a:latin typeface="Arial" charset="0"/>
                  <a:ea typeface="ＭＳ Ｐゴシック" charset="-128"/>
                </a:rPr>
                <a:t>Dokumentieren</a:t>
              </a:r>
            </a:p>
          </p:txBody>
        </p:sp>
        <p:sp>
          <p:nvSpPr>
            <p:cNvPr id="26" name="Rechteck: abgerundete Ecken 25">
              <a:extLst>
                <a:ext uri="{FF2B5EF4-FFF2-40B4-BE49-F238E27FC236}">
                  <a16:creationId xmlns:a16="http://schemas.microsoft.com/office/drawing/2014/main" id="{03CB6373-E4DE-4BEE-B93B-8C138D9FEF01}"/>
                </a:ext>
              </a:extLst>
            </p:cNvPr>
            <p:cNvSpPr/>
            <p:nvPr/>
          </p:nvSpPr>
          <p:spPr bwMode="auto">
            <a:xfrm>
              <a:off x="8070647" y="5340147"/>
              <a:ext cx="2880000" cy="288000"/>
            </a:xfrm>
            <a:prstGeom prst="roundRect">
              <a:avLst/>
            </a:prstGeom>
            <a:solidFill>
              <a:srgbClr val="8BA9B7"/>
            </a:solidFill>
            <a:ln w="9525" cap="flat" cmpd="sng" algn="ctr">
              <a:solidFill>
                <a:srgbClr val="8BA9B7"/>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ctr"/>
              <a:r>
                <a:rPr kumimoji="0" lang="de-DE" sz="1300" u="none" strike="noStrike" cap="none" normalizeH="0" baseline="0" dirty="0">
                  <a:ln>
                    <a:noFill/>
                  </a:ln>
                  <a:solidFill>
                    <a:schemeClr val="accent3"/>
                  </a:solidFill>
                  <a:effectLst/>
                  <a:latin typeface="Arial" charset="0"/>
                  <a:ea typeface="ＭＳ Ｐゴシック" charset="-128"/>
                </a:rPr>
                <a:t>Rück- und ausblicken? </a:t>
              </a:r>
            </a:p>
          </p:txBody>
        </p:sp>
        <p:pic>
          <p:nvPicPr>
            <p:cNvPr id="10" name="Grafik 9" descr="Recherche Silhouette">
              <a:extLst>
                <a:ext uri="{FF2B5EF4-FFF2-40B4-BE49-F238E27FC236}">
                  <a16:creationId xmlns:a16="http://schemas.microsoft.com/office/drawing/2014/main" id="{79E630D6-714F-4A4B-8C1C-D11A0C36FD20}"/>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251684" y="2658278"/>
              <a:ext cx="468000" cy="468000"/>
            </a:xfrm>
            <a:prstGeom prst="rect">
              <a:avLst/>
            </a:prstGeom>
            <a:effectLst/>
          </p:spPr>
        </p:pic>
        <p:sp>
          <p:nvSpPr>
            <p:cNvPr id="29" name="Textfeld 28">
              <a:extLst>
                <a:ext uri="{FF2B5EF4-FFF2-40B4-BE49-F238E27FC236}">
                  <a16:creationId xmlns:a16="http://schemas.microsoft.com/office/drawing/2014/main" id="{3138EB46-E92C-4D2A-B314-9CFA5C636ACB}"/>
                </a:ext>
              </a:extLst>
            </p:cNvPr>
            <p:cNvSpPr txBox="1"/>
            <p:nvPr/>
          </p:nvSpPr>
          <p:spPr>
            <a:xfrm>
              <a:off x="1187722" y="3010768"/>
              <a:ext cx="2863814" cy="784830"/>
            </a:xfrm>
            <a:prstGeom prst="rect">
              <a:avLst/>
            </a:prstGeom>
            <a:noFill/>
          </p:spPr>
          <p:txBody>
            <a:bodyPr wrap="square" rtlCol="0">
              <a:spAutoFit/>
            </a:bodyPr>
            <a:lstStyle/>
            <a:p>
              <a:pPr marL="171450" indent="-171450" algn="l">
                <a:buFont typeface="Arial" panose="020B0604020202020204" pitchFamily="34" charset="0"/>
                <a:buChar char="•"/>
              </a:pPr>
              <a:r>
                <a:rPr lang="de-DE" sz="1100" dirty="0"/>
                <a:t>Wo stehen wir gerade? </a:t>
              </a:r>
            </a:p>
            <a:p>
              <a:pPr marL="171450" indent="-171450" algn="l">
                <a:buFont typeface="Arial" panose="020B0604020202020204" pitchFamily="34" charset="0"/>
                <a:buChar char="•"/>
              </a:pPr>
              <a:r>
                <a:rPr lang="de-DE" sz="1100" dirty="0"/>
                <a:t>Was nehmen wir aus dem vorherigen Schritt mit?</a:t>
              </a:r>
            </a:p>
            <a:p>
              <a:pPr marL="171450" indent="-171450" algn="l">
                <a:buFont typeface="Arial" panose="020B0604020202020204" pitchFamily="34" charset="0"/>
                <a:buChar char="•"/>
              </a:pPr>
              <a:r>
                <a:rPr lang="de-DE" sz="1100" dirty="0"/>
                <a:t>Gibt es Klärungsbedarf (Begriffe etc.)?</a:t>
              </a:r>
            </a:p>
          </p:txBody>
        </p:sp>
        <p:sp>
          <p:nvSpPr>
            <p:cNvPr id="30" name="Ellipse 29">
              <a:extLst>
                <a:ext uri="{FF2B5EF4-FFF2-40B4-BE49-F238E27FC236}">
                  <a16:creationId xmlns:a16="http://schemas.microsoft.com/office/drawing/2014/main" id="{4EB897D9-1FC1-43F4-B8FE-B215DF57DA19}"/>
                </a:ext>
              </a:extLst>
            </p:cNvPr>
            <p:cNvSpPr/>
            <p:nvPr/>
          </p:nvSpPr>
          <p:spPr bwMode="auto">
            <a:xfrm>
              <a:off x="5934629" y="3891395"/>
              <a:ext cx="144000" cy="144000"/>
            </a:xfrm>
            <a:prstGeom prst="ellipse">
              <a:avLst/>
            </a:prstGeom>
            <a:solidFill>
              <a:schemeClr val="bg1"/>
            </a:solidFill>
            <a:ln w="19050" cap="flat" cmpd="sng" algn="ctr">
              <a:solidFill>
                <a:srgbClr val="5C8395"/>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endParaRPr lang="de-DE" dirty="0"/>
            </a:p>
          </p:txBody>
        </p:sp>
        <p:sp>
          <p:nvSpPr>
            <p:cNvPr id="33" name="Rechteck: abgerundete Ecken 32">
              <a:extLst>
                <a:ext uri="{FF2B5EF4-FFF2-40B4-BE49-F238E27FC236}">
                  <a16:creationId xmlns:a16="http://schemas.microsoft.com/office/drawing/2014/main" id="{52E2BEFB-E475-42E4-B4B7-7875CA1AFCE8}"/>
                </a:ext>
              </a:extLst>
            </p:cNvPr>
            <p:cNvSpPr/>
            <p:nvPr/>
          </p:nvSpPr>
          <p:spPr bwMode="auto">
            <a:xfrm>
              <a:off x="8070648" y="3056490"/>
              <a:ext cx="2880000" cy="288000"/>
            </a:xfrm>
            <a:prstGeom prst="roundRect">
              <a:avLst/>
            </a:prstGeom>
            <a:solidFill>
              <a:srgbClr val="8BA9B7"/>
            </a:solidFill>
            <a:ln w="9525" cap="flat" cmpd="sng" algn="ctr">
              <a:solidFill>
                <a:srgbClr val="8BA9B7"/>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ctr"/>
              <a:r>
                <a:rPr kumimoji="0" lang="de-DE" sz="1300" u="none" strike="noStrike" cap="none" normalizeH="0" baseline="0" dirty="0">
                  <a:ln>
                    <a:noFill/>
                  </a:ln>
                  <a:solidFill>
                    <a:schemeClr val="accent3"/>
                  </a:solidFill>
                  <a:effectLst/>
                  <a:latin typeface="Arial" charset="0"/>
                  <a:ea typeface="ＭＳ Ｐゴシック" charset="-128"/>
                </a:rPr>
                <a:t>Ziele setzen und definieren</a:t>
              </a:r>
            </a:p>
          </p:txBody>
        </p:sp>
        <p:sp>
          <p:nvSpPr>
            <p:cNvPr id="34" name="Textfeld 33">
              <a:extLst>
                <a:ext uri="{FF2B5EF4-FFF2-40B4-BE49-F238E27FC236}">
                  <a16:creationId xmlns:a16="http://schemas.microsoft.com/office/drawing/2014/main" id="{F06FD1B4-DFA7-4246-9C70-895B501C5361}"/>
                </a:ext>
              </a:extLst>
            </p:cNvPr>
            <p:cNvSpPr txBox="1"/>
            <p:nvPr/>
          </p:nvSpPr>
          <p:spPr>
            <a:xfrm>
              <a:off x="8070647" y="3368950"/>
              <a:ext cx="3013760" cy="769441"/>
            </a:xfrm>
            <a:prstGeom prst="rect">
              <a:avLst/>
            </a:prstGeom>
            <a:noFill/>
          </p:spPr>
          <p:txBody>
            <a:bodyPr wrap="square" rtlCol="0">
              <a:spAutoFit/>
            </a:bodyPr>
            <a:lstStyle/>
            <a:p>
              <a:pPr marL="171450" indent="-171450" algn="l">
                <a:buFont typeface="Arial" panose="020B0604020202020204" pitchFamily="34" charset="0"/>
                <a:buChar char="•"/>
              </a:pPr>
              <a:r>
                <a:rPr lang="de-DE" sz="1100" dirty="0"/>
                <a:t>Was wollen wir in diesem Schritt erreichen?</a:t>
              </a:r>
            </a:p>
            <a:p>
              <a:pPr marL="171450" indent="-171450" algn="l">
                <a:buFont typeface="Arial" panose="020B0604020202020204" pitchFamily="34" charset="0"/>
                <a:buChar char="•"/>
              </a:pPr>
              <a:r>
                <a:rPr lang="de-DE" sz="1100" dirty="0"/>
                <a:t>Zeitlichen Rahmen festlegen</a:t>
              </a:r>
            </a:p>
            <a:p>
              <a:pPr marL="171450" indent="-171450" algn="l">
                <a:buFont typeface="Arial" panose="020B0604020202020204" pitchFamily="34" charset="0"/>
                <a:buChar char="•"/>
              </a:pPr>
              <a:r>
                <a:rPr lang="de-DE" sz="1100" dirty="0"/>
                <a:t>Wichtig: ein einheitliches Verständnis</a:t>
              </a:r>
            </a:p>
          </p:txBody>
        </p:sp>
        <p:sp>
          <p:nvSpPr>
            <p:cNvPr id="36" name="Ellipse 35">
              <a:extLst>
                <a:ext uri="{FF2B5EF4-FFF2-40B4-BE49-F238E27FC236}">
                  <a16:creationId xmlns:a16="http://schemas.microsoft.com/office/drawing/2014/main" id="{1118ADEA-8890-4C9D-9DDE-C0814E332CE6}"/>
                </a:ext>
              </a:extLst>
            </p:cNvPr>
            <p:cNvSpPr/>
            <p:nvPr/>
          </p:nvSpPr>
          <p:spPr bwMode="auto">
            <a:xfrm>
              <a:off x="5934629" y="4322806"/>
              <a:ext cx="144000" cy="144000"/>
            </a:xfrm>
            <a:prstGeom prst="ellipse">
              <a:avLst/>
            </a:prstGeom>
            <a:solidFill>
              <a:schemeClr val="bg1"/>
            </a:solidFill>
            <a:ln w="19050" cap="flat" cmpd="sng" algn="ctr">
              <a:solidFill>
                <a:srgbClr val="5C8395"/>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endParaRPr lang="de-DE" dirty="0"/>
            </a:p>
          </p:txBody>
        </p:sp>
        <p:sp>
          <p:nvSpPr>
            <p:cNvPr id="37" name="Ellipse 36">
              <a:extLst>
                <a:ext uri="{FF2B5EF4-FFF2-40B4-BE49-F238E27FC236}">
                  <a16:creationId xmlns:a16="http://schemas.microsoft.com/office/drawing/2014/main" id="{447FF5DA-3997-4E8B-ABF0-9B56EE030B18}"/>
                </a:ext>
              </a:extLst>
            </p:cNvPr>
            <p:cNvSpPr/>
            <p:nvPr/>
          </p:nvSpPr>
          <p:spPr bwMode="auto">
            <a:xfrm>
              <a:off x="5934629" y="4977250"/>
              <a:ext cx="144000" cy="144000"/>
            </a:xfrm>
            <a:prstGeom prst="ellipse">
              <a:avLst/>
            </a:prstGeom>
            <a:solidFill>
              <a:schemeClr val="bg1"/>
            </a:solidFill>
            <a:ln w="19050" cap="flat" cmpd="sng" algn="ctr">
              <a:solidFill>
                <a:srgbClr val="5C8395"/>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endParaRPr lang="de-DE" dirty="0"/>
            </a:p>
          </p:txBody>
        </p:sp>
        <p:pic>
          <p:nvPicPr>
            <p:cNvPr id="40" name="Grafik 39" descr="Volltreffer Silhouette">
              <a:extLst>
                <a:ext uri="{FF2B5EF4-FFF2-40B4-BE49-F238E27FC236}">
                  <a16:creationId xmlns:a16="http://schemas.microsoft.com/office/drawing/2014/main" id="{7FFB160B-4D91-4112-B70F-228F6A649456}"/>
                </a:ext>
              </a:extLst>
            </p:cNvPr>
            <p:cNvPicPr>
              <a:picLocks noChangeAspect="1"/>
            </p:cNvPicPr>
            <p:nvPr/>
          </p:nvPicPr>
          <p:blipFill>
            <a:blip r:embed="rId5" cstate="print">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7382644" y="3012218"/>
              <a:ext cx="468000" cy="468000"/>
            </a:xfrm>
            <a:prstGeom prst="rect">
              <a:avLst/>
            </a:prstGeom>
            <a:effectLst/>
          </p:spPr>
        </p:pic>
        <p:cxnSp>
          <p:nvCxnSpPr>
            <p:cNvPr id="41" name="Gerader Verbinder 40">
              <a:extLst>
                <a:ext uri="{FF2B5EF4-FFF2-40B4-BE49-F238E27FC236}">
                  <a16:creationId xmlns:a16="http://schemas.microsoft.com/office/drawing/2014/main" id="{FA2721E6-EA2E-4E10-879C-3285856F9781}"/>
                </a:ext>
              </a:extLst>
            </p:cNvPr>
            <p:cNvCxnSpPr/>
            <p:nvPr/>
          </p:nvCxnSpPr>
          <p:spPr bwMode="auto">
            <a:xfrm flipH="1">
              <a:off x="4660274" y="2824502"/>
              <a:ext cx="1224144" cy="0"/>
            </a:xfrm>
            <a:prstGeom prst="line">
              <a:avLst/>
            </a:prstGeom>
            <a:solidFill>
              <a:schemeClr val="accent1"/>
            </a:solidFill>
            <a:ln w="12700" cap="flat" cmpd="sng" algn="ctr">
              <a:solidFill>
                <a:srgbClr val="3B687F"/>
              </a:solidFill>
              <a:prstDash val="lgDash"/>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2" name="Gerader Verbinder 41">
              <a:extLst>
                <a:ext uri="{FF2B5EF4-FFF2-40B4-BE49-F238E27FC236}">
                  <a16:creationId xmlns:a16="http://schemas.microsoft.com/office/drawing/2014/main" id="{FCCCA386-B48C-45B7-8A31-D5B866C3F356}"/>
                </a:ext>
              </a:extLst>
            </p:cNvPr>
            <p:cNvCxnSpPr/>
            <p:nvPr/>
          </p:nvCxnSpPr>
          <p:spPr bwMode="auto">
            <a:xfrm flipH="1">
              <a:off x="4711901" y="3967646"/>
              <a:ext cx="1224144" cy="0"/>
            </a:xfrm>
            <a:prstGeom prst="line">
              <a:avLst/>
            </a:prstGeom>
            <a:solidFill>
              <a:schemeClr val="accent1"/>
            </a:solidFill>
            <a:ln w="12700" cap="flat" cmpd="sng" algn="ctr">
              <a:solidFill>
                <a:srgbClr val="3B687F"/>
              </a:solidFill>
              <a:prstDash val="lgDash"/>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3" name="Gerader Verbinder 42">
              <a:extLst>
                <a:ext uri="{FF2B5EF4-FFF2-40B4-BE49-F238E27FC236}">
                  <a16:creationId xmlns:a16="http://schemas.microsoft.com/office/drawing/2014/main" id="{EEB866EA-AD94-4B91-A51A-3FCF57BFBD2C}"/>
                </a:ext>
              </a:extLst>
            </p:cNvPr>
            <p:cNvCxnSpPr/>
            <p:nvPr/>
          </p:nvCxnSpPr>
          <p:spPr bwMode="auto">
            <a:xfrm flipH="1">
              <a:off x="6080045" y="4394806"/>
              <a:ext cx="1224144" cy="0"/>
            </a:xfrm>
            <a:prstGeom prst="line">
              <a:avLst/>
            </a:prstGeom>
            <a:solidFill>
              <a:schemeClr val="accent1"/>
            </a:solidFill>
            <a:ln w="12700" cap="flat" cmpd="sng" algn="ctr">
              <a:solidFill>
                <a:srgbClr val="3B687F"/>
              </a:solidFill>
              <a:prstDash val="lgDash"/>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4" name="Gerader Verbinder 43">
              <a:extLst>
                <a:ext uri="{FF2B5EF4-FFF2-40B4-BE49-F238E27FC236}">
                  <a16:creationId xmlns:a16="http://schemas.microsoft.com/office/drawing/2014/main" id="{AD66B180-D773-402B-9D77-A1E6A4A27BE2}"/>
                </a:ext>
              </a:extLst>
            </p:cNvPr>
            <p:cNvCxnSpPr/>
            <p:nvPr/>
          </p:nvCxnSpPr>
          <p:spPr bwMode="auto">
            <a:xfrm flipH="1">
              <a:off x="4711901" y="5049250"/>
              <a:ext cx="1224144" cy="0"/>
            </a:xfrm>
            <a:prstGeom prst="line">
              <a:avLst/>
            </a:prstGeom>
            <a:solidFill>
              <a:schemeClr val="accent1"/>
            </a:solidFill>
            <a:ln w="12700" cap="flat" cmpd="sng" algn="ctr">
              <a:solidFill>
                <a:srgbClr val="3B687F"/>
              </a:solidFill>
              <a:prstDash val="lgDash"/>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5" name="Gerader Verbinder 44">
              <a:extLst>
                <a:ext uri="{FF2B5EF4-FFF2-40B4-BE49-F238E27FC236}">
                  <a16:creationId xmlns:a16="http://schemas.microsoft.com/office/drawing/2014/main" id="{322D321E-6C13-4A8E-9A1F-2F2E81D5C6A7}"/>
                </a:ext>
              </a:extLst>
            </p:cNvPr>
            <p:cNvCxnSpPr/>
            <p:nvPr/>
          </p:nvCxnSpPr>
          <p:spPr bwMode="auto">
            <a:xfrm flipH="1">
              <a:off x="6080045" y="5504643"/>
              <a:ext cx="1224144" cy="0"/>
            </a:xfrm>
            <a:prstGeom prst="line">
              <a:avLst/>
            </a:prstGeom>
            <a:solidFill>
              <a:schemeClr val="accent1"/>
            </a:solidFill>
            <a:ln w="12700" cap="flat" cmpd="sng" algn="ctr">
              <a:solidFill>
                <a:srgbClr val="3B687F"/>
              </a:solidFill>
              <a:prstDash val="lgDash"/>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6" name="Ellipse 45">
              <a:extLst>
                <a:ext uri="{FF2B5EF4-FFF2-40B4-BE49-F238E27FC236}">
                  <a16:creationId xmlns:a16="http://schemas.microsoft.com/office/drawing/2014/main" id="{C1BC1A9B-4B98-4488-93FA-F9005E5383CA}"/>
                </a:ext>
              </a:extLst>
            </p:cNvPr>
            <p:cNvSpPr/>
            <p:nvPr/>
          </p:nvSpPr>
          <p:spPr bwMode="auto">
            <a:xfrm>
              <a:off x="5927378" y="5432643"/>
              <a:ext cx="144000" cy="144000"/>
            </a:xfrm>
            <a:prstGeom prst="ellipse">
              <a:avLst/>
            </a:prstGeom>
            <a:solidFill>
              <a:schemeClr val="bg1"/>
            </a:solidFill>
            <a:ln w="19050" cap="flat" cmpd="sng" algn="ctr">
              <a:solidFill>
                <a:srgbClr val="5C8395"/>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endParaRPr lang="de-DE" dirty="0"/>
            </a:p>
          </p:txBody>
        </p:sp>
        <p:sp>
          <p:nvSpPr>
            <p:cNvPr id="47" name="Textfeld 46">
              <a:extLst>
                <a:ext uri="{FF2B5EF4-FFF2-40B4-BE49-F238E27FC236}">
                  <a16:creationId xmlns:a16="http://schemas.microsoft.com/office/drawing/2014/main" id="{125AB71F-E0FD-413C-B80D-C5BC0EDCBB6D}"/>
                </a:ext>
              </a:extLst>
            </p:cNvPr>
            <p:cNvSpPr txBox="1"/>
            <p:nvPr/>
          </p:nvSpPr>
          <p:spPr>
            <a:xfrm>
              <a:off x="1187721" y="5145756"/>
              <a:ext cx="3004553" cy="769441"/>
            </a:xfrm>
            <a:prstGeom prst="rect">
              <a:avLst/>
            </a:prstGeom>
            <a:noFill/>
          </p:spPr>
          <p:txBody>
            <a:bodyPr wrap="square" rtlCol="0">
              <a:spAutoFit/>
            </a:bodyPr>
            <a:lstStyle/>
            <a:p>
              <a:pPr marL="171450" indent="-171450" algn="l">
                <a:buFont typeface="Arial" panose="020B0604020202020204" pitchFamily="34" charset="0"/>
                <a:buChar char="•"/>
              </a:pPr>
              <a:r>
                <a:rPr lang="de-DE" sz="1100" dirty="0"/>
                <a:t>(Zwischen-)Ergebnisse festhalten und für alle aus dem Team visualisieren</a:t>
              </a:r>
            </a:p>
            <a:p>
              <a:pPr marL="171450" indent="-171450" algn="l">
                <a:buFont typeface="Arial" panose="020B0604020202020204" pitchFamily="34" charset="0"/>
                <a:buChar char="•"/>
              </a:pPr>
              <a:r>
                <a:rPr lang="de-DE" sz="1100" dirty="0"/>
                <a:t>Dokumentation für die nächste Methode bereitstellen</a:t>
              </a:r>
            </a:p>
          </p:txBody>
        </p:sp>
        <p:pic>
          <p:nvPicPr>
            <p:cNvPr id="53" name="Grafik 52" descr="Gruppenbrainstorming Silhouette">
              <a:extLst>
                <a:ext uri="{FF2B5EF4-FFF2-40B4-BE49-F238E27FC236}">
                  <a16:creationId xmlns:a16="http://schemas.microsoft.com/office/drawing/2014/main" id="{29F3A1AD-1BD7-4129-B92A-6F60684ECACF}"/>
                </a:ext>
              </a:extLst>
            </p:cNvPr>
            <p:cNvPicPr>
              <a:picLocks noChangeAspect="1"/>
            </p:cNvPicPr>
            <p:nvPr/>
          </p:nvPicPr>
          <p:blipFill>
            <a:blip r:embed="rId7" cstate="print">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7369944" y="5234643"/>
              <a:ext cx="540000" cy="540000"/>
            </a:xfrm>
            <a:prstGeom prst="rect">
              <a:avLst/>
            </a:prstGeom>
            <a:effectLst/>
          </p:spPr>
        </p:pic>
        <p:pic>
          <p:nvPicPr>
            <p:cNvPr id="55" name="Grafik 54" descr="Klemmbrett Silhouette">
              <a:extLst>
                <a:ext uri="{FF2B5EF4-FFF2-40B4-BE49-F238E27FC236}">
                  <a16:creationId xmlns:a16="http://schemas.microsoft.com/office/drawing/2014/main" id="{7BDAA891-E51A-4729-92C3-EE3D0B0BEFC7}"/>
                </a:ext>
              </a:extLst>
            </p:cNvPr>
            <p:cNvPicPr>
              <a:picLocks noChangeAspect="1"/>
            </p:cNvPicPr>
            <p:nvPr/>
          </p:nvPicPr>
          <p:blipFill>
            <a:blip r:embed="rId9" cstate="print">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4252178" y="4795538"/>
              <a:ext cx="468000" cy="468000"/>
            </a:xfrm>
            <a:prstGeom prst="rect">
              <a:avLst/>
            </a:prstGeom>
            <a:effectLst/>
          </p:spPr>
        </p:pic>
        <p:pic>
          <p:nvPicPr>
            <p:cNvPr id="59" name="Grafik 58" descr="Entscheidungsdiagramm Silhouette">
              <a:extLst>
                <a:ext uri="{FF2B5EF4-FFF2-40B4-BE49-F238E27FC236}">
                  <a16:creationId xmlns:a16="http://schemas.microsoft.com/office/drawing/2014/main" id="{28FBC276-2F74-463D-9CD5-C3456109829B}"/>
                </a:ext>
              </a:extLst>
            </p:cNvPr>
            <p:cNvPicPr>
              <a:picLocks noChangeAspect="1"/>
            </p:cNvPicPr>
            <p:nvPr/>
          </p:nvPicPr>
          <p:blipFill>
            <a:blip r:embed="rId11" cstate="print">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p:blipFill>
          <p:spPr>
            <a:xfrm>
              <a:off x="7369944" y="4133580"/>
              <a:ext cx="504000" cy="504000"/>
            </a:xfrm>
            <a:prstGeom prst="rect">
              <a:avLst/>
            </a:prstGeom>
            <a:effectLst/>
          </p:spPr>
        </p:pic>
        <p:pic>
          <p:nvPicPr>
            <p:cNvPr id="63" name="Grafik 62" descr="Besprechung Silhouette">
              <a:extLst>
                <a:ext uri="{FF2B5EF4-FFF2-40B4-BE49-F238E27FC236}">
                  <a16:creationId xmlns:a16="http://schemas.microsoft.com/office/drawing/2014/main" id="{D766B86E-0C31-4EAE-A635-111DB38B48BA}"/>
                </a:ext>
              </a:extLst>
            </p:cNvPr>
            <p:cNvPicPr>
              <a:picLocks noChangeAspect="1"/>
            </p:cNvPicPr>
            <p:nvPr/>
          </p:nvPicPr>
          <p:blipFill>
            <a:blip r:embed="rId13" cstate="print">
              <a:extLst>
                <a:ext uri="{28A0092B-C50C-407E-A947-70E740481C1C}">
                  <a14:useLocalDpi xmlns:a14="http://schemas.microsoft.com/office/drawing/2010/main" val="0"/>
                </a:ext>
                <a:ext uri="{96DAC541-7B7A-43D3-8B79-37D633B846F1}">
                  <asvg:svgBlip xmlns:asvg="http://schemas.microsoft.com/office/drawing/2016/SVG/main" r:embed="rId14"/>
                </a:ext>
              </a:extLst>
            </a:blip>
            <a:stretch>
              <a:fillRect/>
            </a:stretch>
          </p:blipFill>
          <p:spPr>
            <a:xfrm>
              <a:off x="4191877" y="3693379"/>
              <a:ext cx="468000" cy="468000"/>
            </a:xfrm>
            <a:prstGeom prst="rect">
              <a:avLst/>
            </a:prstGeom>
            <a:effectLst/>
          </p:spPr>
        </p:pic>
        <p:sp>
          <p:nvSpPr>
            <p:cNvPr id="65" name="Textfeld 64">
              <a:extLst>
                <a:ext uri="{FF2B5EF4-FFF2-40B4-BE49-F238E27FC236}">
                  <a16:creationId xmlns:a16="http://schemas.microsoft.com/office/drawing/2014/main" id="{0B2BD77D-8A85-47AE-A884-6FB1A4C0DDEE}"/>
                </a:ext>
              </a:extLst>
            </p:cNvPr>
            <p:cNvSpPr txBox="1"/>
            <p:nvPr/>
          </p:nvSpPr>
          <p:spPr>
            <a:xfrm>
              <a:off x="8070647" y="5668064"/>
              <a:ext cx="2993896" cy="600164"/>
            </a:xfrm>
            <a:prstGeom prst="rect">
              <a:avLst/>
            </a:prstGeom>
            <a:noFill/>
          </p:spPr>
          <p:txBody>
            <a:bodyPr wrap="square" rtlCol="0">
              <a:spAutoFit/>
            </a:bodyPr>
            <a:lstStyle/>
            <a:p>
              <a:pPr marL="171450" indent="-171450" algn="l">
                <a:buFont typeface="Arial" panose="020B0604020202020204" pitchFamily="34" charset="0"/>
                <a:buChar char="•"/>
              </a:pPr>
              <a:r>
                <a:rPr lang="de-DE" sz="1100" dirty="0"/>
                <a:t>Prozess und Ergebnisse reflektieren</a:t>
              </a:r>
            </a:p>
            <a:p>
              <a:pPr marL="171450" indent="-171450" algn="l">
                <a:buFont typeface="Arial" panose="020B0604020202020204" pitchFamily="34" charset="0"/>
                <a:buChar char="•"/>
              </a:pPr>
              <a:r>
                <a:rPr lang="de-DE" sz="1100" dirty="0"/>
                <a:t>Wie geht es weiter? Was brauchen wir für den nächsten Schritt?</a:t>
              </a:r>
            </a:p>
          </p:txBody>
        </p:sp>
      </p:grpSp>
      <p:sp>
        <p:nvSpPr>
          <p:cNvPr id="39" name="Textfeld 38">
            <a:extLst>
              <a:ext uri="{FF2B5EF4-FFF2-40B4-BE49-F238E27FC236}">
                <a16:creationId xmlns:a16="http://schemas.microsoft.com/office/drawing/2014/main" id="{FDA0AA1D-0F7B-4D9C-A286-0B19CDE9854A}"/>
              </a:ext>
            </a:extLst>
          </p:cNvPr>
          <p:cNvSpPr txBox="1"/>
          <p:nvPr/>
        </p:nvSpPr>
        <p:spPr>
          <a:xfrm>
            <a:off x="482580" y="1563870"/>
            <a:ext cx="11113200" cy="830997"/>
          </a:xfrm>
          <a:prstGeom prst="rect">
            <a:avLst/>
          </a:prstGeom>
          <a:noFill/>
        </p:spPr>
        <p:txBody>
          <a:bodyPr wrap="square">
            <a:spAutoFit/>
          </a:bodyPr>
          <a:lstStyle/>
          <a:p>
            <a:pPr algn="l"/>
            <a:r>
              <a:rPr lang="de-DE" sz="1200" dirty="0"/>
              <a:t>Für die erfolgreiche Durchführung der angebotenen Methoden ist eine gute Moderation das A und O. Bestimmen Sie vorab eine Person, die diese Rolle übernehmen kann und im besten Fall bereits mit dem Thema vertraut ist, um den Gedankenaustausch mithilfe von zielführenden Fragen und Techniken effektiv zu fördern. Zunächst sollte sich die Person ein </a:t>
            </a:r>
            <a:r>
              <a:rPr lang="de-DE" sz="1200" b="1" dirty="0"/>
              <a:t>Bewusstsein über die eigene Rolle </a:t>
            </a:r>
            <a:r>
              <a:rPr lang="de-DE" sz="1200" dirty="0"/>
              <a:t>schaffen. Er/Sie übernimmt die </a:t>
            </a:r>
            <a:r>
              <a:rPr lang="de-DE" sz="1200" b="1" dirty="0"/>
              <a:t>Gesprächsführung</a:t>
            </a:r>
            <a:r>
              <a:rPr lang="de-DE" sz="1200" dirty="0"/>
              <a:t> in der Runde, nimmt eine </a:t>
            </a:r>
            <a:r>
              <a:rPr lang="de-DE" sz="1200" b="1" dirty="0"/>
              <a:t>fragende</a:t>
            </a:r>
            <a:r>
              <a:rPr lang="de-DE" sz="1200" dirty="0"/>
              <a:t> und </a:t>
            </a:r>
            <a:r>
              <a:rPr lang="de-DE" sz="1200" b="1" dirty="0"/>
              <a:t>neutrale</a:t>
            </a:r>
            <a:r>
              <a:rPr lang="de-DE" sz="1200" dirty="0"/>
              <a:t> </a:t>
            </a:r>
            <a:r>
              <a:rPr lang="de-DE" sz="1200" b="1" dirty="0"/>
              <a:t>Haltung</a:t>
            </a:r>
            <a:r>
              <a:rPr lang="de-DE" sz="1200" dirty="0"/>
              <a:t> ein und trägt die Verantwortung gegenüber dem Team und Verlauf der Methodendurchführung. Einen </a:t>
            </a:r>
            <a:r>
              <a:rPr lang="de-DE" sz="1200" b="1" dirty="0"/>
              <a:t>Leitfaden</a:t>
            </a:r>
            <a:r>
              <a:rPr lang="de-DE" sz="1200" dirty="0"/>
              <a:t> finden Sie </a:t>
            </a:r>
            <a:r>
              <a:rPr lang="de-DE" sz="1200" b="1" dirty="0">
                <a:hlinkClick r:id="rId15" action="ppaction://hlinksldjump">
                  <a:extLst>
                    <a:ext uri="{A12FA001-AC4F-418D-AE19-62706E023703}">
                      <ahyp:hlinkClr xmlns:ahyp="http://schemas.microsoft.com/office/drawing/2018/hyperlinkcolor" val="tx"/>
                    </a:ext>
                  </a:extLst>
                </a:hlinkClick>
              </a:rPr>
              <a:t>hier</a:t>
            </a:r>
            <a:r>
              <a:rPr lang="de-DE" sz="1200" dirty="0"/>
              <a:t>.</a:t>
            </a:r>
          </a:p>
        </p:txBody>
      </p:sp>
      <p:sp>
        <p:nvSpPr>
          <p:cNvPr id="48" name="Fußzeilenplatzhalter 2">
            <a:extLst>
              <a:ext uri="{FF2B5EF4-FFF2-40B4-BE49-F238E27FC236}">
                <a16:creationId xmlns:a16="http://schemas.microsoft.com/office/drawing/2014/main" id="{AC3E0239-6949-4F0C-B324-06EC5E31CE14}"/>
              </a:ext>
            </a:extLst>
          </p:cNvPr>
          <p:cNvSpPr>
            <a:spLocks noGrp="1"/>
          </p:cNvSpPr>
          <p:nvPr>
            <p:ph type="ftr" sz="quarter" idx="10"/>
          </p:nvPr>
        </p:nvSpPr>
        <p:spPr>
          <a:xfrm>
            <a:off x="5992940" y="6477000"/>
            <a:ext cx="5815060" cy="279400"/>
          </a:xfrm>
        </p:spPr>
        <p:txBody>
          <a:bodyPr/>
          <a:lstStyle/>
          <a:p>
            <a:r>
              <a:rPr lang="de-DE" b="1" dirty="0">
                <a:solidFill>
                  <a:srgbClr val="7B9C2A"/>
                </a:solidFill>
              </a:rPr>
              <a:t>UMWELT. </a:t>
            </a:r>
            <a:r>
              <a:rPr lang="de-DE" b="1" dirty="0">
                <a:solidFill>
                  <a:srgbClr val="F9AA00"/>
                </a:solidFill>
              </a:rPr>
              <a:t>RISIKO. </a:t>
            </a:r>
            <a:r>
              <a:rPr lang="de-DE" b="1" dirty="0"/>
              <a:t>MANAGEMENT. </a:t>
            </a:r>
            <a:r>
              <a:rPr lang="de-DE" dirty="0"/>
              <a:t>| © LfU | IZU Infozentrum UmweltWirtschaft</a:t>
            </a:r>
          </a:p>
        </p:txBody>
      </p:sp>
    </p:spTree>
    <p:extLst>
      <p:ext uri="{BB962C8B-B14F-4D97-AF65-F5344CB8AC3E}">
        <p14:creationId xmlns:p14="http://schemas.microsoft.com/office/powerpoint/2010/main" val="36457865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a:extLst>
              <a:ext uri="{FF2B5EF4-FFF2-40B4-BE49-F238E27FC236}">
                <a16:creationId xmlns:a16="http://schemas.microsoft.com/office/drawing/2014/main" id="{38F0DC93-8F00-46FA-B606-22997983F5D9}"/>
              </a:ext>
            </a:extLst>
          </p:cNvPr>
          <p:cNvSpPr>
            <a:spLocks noGrp="1"/>
          </p:cNvSpPr>
          <p:nvPr>
            <p:ph type="title"/>
          </p:nvPr>
        </p:nvSpPr>
        <p:spPr/>
        <p:txBody>
          <a:bodyPr/>
          <a:lstStyle/>
          <a:p>
            <a:r>
              <a:rPr lang="de-DE" dirty="0"/>
              <a:t>Querschnittsaufgabe Risikomanagement</a:t>
            </a:r>
          </a:p>
        </p:txBody>
      </p:sp>
      <p:sp>
        <p:nvSpPr>
          <p:cNvPr id="2" name="Textplatzhalter 1">
            <a:extLst>
              <a:ext uri="{FF2B5EF4-FFF2-40B4-BE49-F238E27FC236}">
                <a16:creationId xmlns:a16="http://schemas.microsoft.com/office/drawing/2014/main" id="{6F1A4094-493E-4CE8-8FAC-E7F46D6A0AB8}"/>
              </a:ext>
            </a:extLst>
          </p:cNvPr>
          <p:cNvSpPr>
            <a:spLocks noGrp="1"/>
          </p:cNvSpPr>
          <p:nvPr>
            <p:ph idx="1"/>
          </p:nvPr>
        </p:nvSpPr>
        <p:spPr>
          <a:xfrm>
            <a:off x="551384" y="1535873"/>
            <a:ext cx="6060563" cy="2638013"/>
          </a:xfrm>
        </p:spPr>
        <p:txBody>
          <a:bodyPr/>
          <a:lstStyle/>
          <a:p>
            <a:pPr marL="0" indent="0">
              <a:lnSpc>
                <a:spcPct val="100000"/>
              </a:lnSpc>
              <a:spcBef>
                <a:spcPts val="0"/>
              </a:spcBef>
              <a:buNone/>
            </a:pPr>
            <a:r>
              <a:rPr lang="de-DE" b="1" dirty="0">
                <a:solidFill>
                  <a:srgbClr val="212529"/>
                </a:solidFill>
              </a:rPr>
              <a:t>Risikomanagement</a:t>
            </a:r>
            <a:r>
              <a:rPr lang="de-DE" dirty="0">
                <a:solidFill>
                  <a:srgbClr val="212529"/>
                </a:solidFill>
              </a:rPr>
              <a:t>, egal ob zu Umwelt oder anderen Themen, ist eine </a:t>
            </a:r>
            <a:r>
              <a:rPr lang="de-DE" b="1" dirty="0">
                <a:solidFill>
                  <a:srgbClr val="212529"/>
                </a:solidFill>
              </a:rPr>
              <a:t>Querschnittsaufgabe</a:t>
            </a:r>
            <a:r>
              <a:rPr lang="de-DE" dirty="0">
                <a:solidFill>
                  <a:srgbClr val="212529"/>
                </a:solidFill>
              </a:rPr>
              <a:t>, die nicht von einer Abteilung allein zu bewältigen ist. Diesem muss auch die Organisationsstruktur gerecht werden. Bevor Sie starten, hier einige Tipps:</a:t>
            </a:r>
          </a:p>
          <a:p>
            <a:pPr marL="0" indent="0">
              <a:lnSpc>
                <a:spcPct val="100000"/>
              </a:lnSpc>
              <a:spcBef>
                <a:spcPts val="0"/>
              </a:spcBef>
              <a:buNone/>
            </a:pPr>
            <a:endParaRPr lang="de-DE" dirty="0">
              <a:solidFill>
                <a:srgbClr val="212529"/>
              </a:solidFill>
            </a:endParaRPr>
          </a:p>
          <a:p>
            <a:pPr marL="452438" indent="-452438">
              <a:lnSpc>
                <a:spcPct val="100000"/>
              </a:lnSpc>
              <a:spcBef>
                <a:spcPts val="0"/>
              </a:spcBef>
            </a:pPr>
            <a:r>
              <a:rPr lang="de-DE" dirty="0">
                <a:solidFill>
                  <a:srgbClr val="212529"/>
                </a:solidFill>
              </a:rPr>
              <a:t>Die Führung muss beim Thema mitziehen: Überzeugen Sie die Leitungsebene von der strategischen Bedeutung des Themas.</a:t>
            </a:r>
          </a:p>
          <a:p>
            <a:pPr marL="452438" indent="-452438">
              <a:lnSpc>
                <a:spcPct val="100000"/>
              </a:lnSpc>
              <a:spcBef>
                <a:spcPts val="0"/>
              </a:spcBef>
            </a:pPr>
            <a:r>
              <a:rPr lang="de-DE" dirty="0">
                <a:solidFill>
                  <a:srgbClr val="212529"/>
                </a:solidFill>
              </a:rPr>
              <a:t>Sorgen Sie dafür, dass ausreichend Ressourcen bereitgestellt werden. Sie brauchen Unterstützung von diversen Fachabteilungen.</a:t>
            </a:r>
          </a:p>
          <a:p>
            <a:pPr marL="452438" indent="-452438">
              <a:lnSpc>
                <a:spcPct val="100000"/>
              </a:lnSpc>
              <a:spcBef>
                <a:spcPts val="0"/>
              </a:spcBef>
            </a:pPr>
            <a:r>
              <a:rPr lang="de-DE" dirty="0">
                <a:solidFill>
                  <a:srgbClr val="212529"/>
                </a:solidFill>
              </a:rPr>
              <a:t>Prüfen Sie, welches Wissen im Unternehmen bereits vorhanden ist: Welche Managementsysteme existieren? Gibt es etwa schon einen Prozess zum Risikomanagement und werden hier bereits Umweltrisiken berücksichtigt?</a:t>
            </a:r>
          </a:p>
          <a:p>
            <a:pPr marL="452438" indent="-452438">
              <a:lnSpc>
                <a:spcPct val="100000"/>
              </a:lnSpc>
              <a:spcBef>
                <a:spcPts val="0"/>
              </a:spcBef>
            </a:pPr>
            <a:r>
              <a:rPr lang="de-DE" dirty="0">
                <a:solidFill>
                  <a:srgbClr val="212529"/>
                </a:solidFill>
              </a:rPr>
              <a:t>Sie koordinieren, d.h. nicht, dass Sie die ganze Arbeit machen: Bringen Sie die Personen zusammen, die etwas zum Thema beitragen können. </a:t>
            </a:r>
          </a:p>
          <a:p>
            <a:pPr marL="452438" indent="-452438">
              <a:lnSpc>
                <a:spcPct val="100000"/>
              </a:lnSpc>
              <a:spcBef>
                <a:spcPts val="0"/>
              </a:spcBef>
            </a:pPr>
            <a:r>
              <a:rPr lang="de-DE" dirty="0">
                <a:solidFill>
                  <a:srgbClr val="212529"/>
                </a:solidFill>
              </a:rPr>
              <a:t>Fangen Sie an! Sie müssen nicht alles auf einmal tun. </a:t>
            </a:r>
          </a:p>
        </p:txBody>
      </p:sp>
      <p:sp>
        <p:nvSpPr>
          <p:cNvPr id="8" name="Fußzeilenplatzhalter 2">
            <a:extLst>
              <a:ext uri="{FF2B5EF4-FFF2-40B4-BE49-F238E27FC236}">
                <a16:creationId xmlns:a16="http://schemas.microsoft.com/office/drawing/2014/main" id="{D8F7B76D-DF08-4F8A-A69A-88FF27321ED8}"/>
              </a:ext>
            </a:extLst>
          </p:cNvPr>
          <p:cNvSpPr>
            <a:spLocks noGrp="1"/>
          </p:cNvSpPr>
          <p:nvPr>
            <p:ph type="ftr" sz="quarter" idx="10"/>
          </p:nvPr>
        </p:nvSpPr>
        <p:spPr/>
        <p:txBody>
          <a:bodyPr/>
          <a:lstStyle/>
          <a:p>
            <a:r>
              <a:rPr lang="de-DE" b="1" dirty="0">
                <a:solidFill>
                  <a:srgbClr val="7B9C2A"/>
                </a:solidFill>
              </a:rPr>
              <a:t>UMWELT. </a:t>
            </a:r>
            <a:r>
              <a:rPr lang="de-DE" b="1" dirty="0">
                <a:solidFill>
                  <a:srgbClr val="F9AA00"/>
                </a:solidFill>
              </a:rPr>
              <a:t>RISIKO. </a:t>
            </a:r>
            <a:r>
              <a:rPr lang="de-DE" b="1" dirty="0"/>
              <a:t>MANAGEMENT. </a:t>
            </a:r>
            <a:r>
              <a:rPr lang="de-DE" dirty="0"/>
              <a:t>| © LfU | IZU Infozentrum UmweltWirtschaft</a:t>
            </a:r>
          </a:p>
        </p:txBody>
      </p:sp>
      <p:sp>
        <p:nvSpPr>
          <p:cNvPr id="3" name="Foliennummernplatzhalter 2">
            <a:extLst>
              <a:ext uri="{FF2B5EF4-FFF2-40B4-BE49-F238E27FC236}">
                <a16:creationId xmlns:a16="http://schemas.microsoft.com/office/drawing/2014/main" id="{FAF920B2-6831-468B-B320-F067450F0026}"/>
              </a:ext>
            </a:extLst>
          </p:cNvPr>
          <p:cNvSpPr>
            <a:spLocks noGrp="1"/>
          </p:cNvSpPr>
          <p:nvPr>
            <p:ph type="sldNum" sz="quarter" idx="4"/>
          </p:nvPr>
        </p:nvSpPr>
        <p:spPr/>
        <p:txBody>
          <a:bodyPr/>
          <a:lstStyle/>
          <a:p>
            <a:fld id="{AC8AA414-3727-4FA8-984B-21D393551BF7}" type="slidenum">
              <a:rPr lang="de-DE" smtClean="0"/>
              <a:pPr/>
              <a:t>8</a:t>
            </a:fld>
            <a:endParaRPr lang="de-DE" dirty="0"/>
          </a:p>
        </p:txBody>
      </p:sp>
      <p:sp>
        <p:nvSpPr>
          <p:cNvPr id="15" name="Inhaltsplatzhalter 3">
            <a:extLst>
              <a:ext uri="{FF2B5EF4-FFF2-40B4-BE49-F238E27FC236}">
                <a16:creationId xmlns:a16="http://schemas.microsoft.com/office/drawing/2014/main" id="{B3A57237-2179-4CCA-ABFF-203858790CE1}"/>
              </a:ext>
            </a:extLst>
          </p:cNvPr>
          <p:cNvSpPr txBox="1">
            <a:spLocks/>
          </p:cNvSpPr>
          <p:nvPr/>
        </p:nvSpPr>
        <p:spPr bwMode="auto">
          <a:xfrm>
            <a:off x="6813300" y="1556519"/>
            <a:ext cx="4930370" cy="2638013"/>
          </a:xfrm>
          <a:prstGeom prst="rect">
            <a:avLst/>
          </a:prstGeom>
          <a:solidFill>
            <a:schemeClr val="bg1"/>
          </a:solidFill>
          <a:ln>
            <a:solidFill>
              <a:srgbClr val="90ABBE"/>
            </a:solidFill>
          </a:ln>
        </p:spPr>
        <p:style>
          <a:lnRef idx="1">
            <a:schemeClr val="accent4"/>
          </a:lnRef>
          <a:fillRef idx="2">
            <a:schemeClr val="accent4"/>
          </a:fillRef>
          <a:effectRef idx="1">
            <a:schemeClr val="accent4"/>
          </a:effectRef>
          <a:fontRef idx="minor">
            <a:schemeClr val="dk1"/>
          </a:fontRef>
        </p:style>
        <p:txBody>
          <a:bodyPr vert="horz" wrap="square" lIns="91440" tIns="45720" rIns="91440" bIns="45720" numCol="1" anchor="ctr" anchorCtr="0" compatLnSpc="1">
            <a:prstTxWarp prst="textNoShape">
              <a:avLst/>
            </a:prstTxWarp>
          </a:bodyPr>
          <a:lstStyle>
            <a:defPPr>
              <a:defRPr lang="de-DE"/>
            </a:defPPr>
            <a:lvl1pPr marL="0" marR="0" lvl="0" indent="0" algn="r" defTabSz="1219170" rtl="0" eaLnBrk="0" fontAlgn="auto" hangingPunct="1">
              <a:lnSpc>
                <a:spcPct val="100000"/>
              </a:lnSpc>
              <a:spcBef>
                <a:spcPts val="0"/>
              </a:spcBef>
              <a:spcAft>
                <a:spcPts val="0"/>
              </a:spcAft>
              <a:buNone/>
              <a:tabLst/>
              <a:defRPr lang="de-DE" sz="1600" b="0" i="0" u="none" strike="noStrike" kern="1200" cap="none" spc="0" baseline="0">
                <a:solidFill>
                  <a:srgbClr val="898989"/>
                </a:solidFill>
                <a:uFillTx/>
                <a:latin typeface="Arial"/>
                <a:ea typeface=""/>
                <a:cs typeface=""/>
              </a:defRPr>
            </a:lvl1pPr>
            <a:lvl2pPr marL="457200" algn="r" rtl="0" eaLnBrk="0" fontAlgn="base" hangingPunct="0">
              <a:spcBef>
                <a:spcPct val="0"/>
              </a:spcBef>
              <a:spcAft>
                <a:spcPct val="0"/>
              </a:spcAft>
              <a:defRPr sz="2400" kern="1200">
                <a:solidFill>
                  <a:schemeClr val="tx1"/>
                </a:solidFill>
                <a:latin typeface="Arial" charset="0"/>
                <a:ea typeface="ＭＳ Ｐゴシック" charset="-128"/>
                <a:cs typeface="+mn-cs"/>
              </a:defRPr>
            </a:lvl2pPr>
            <a:lvl3pPr marL="914400" algn="r" rtl="0" eaLnBrk="0" fontAlgn="base" hangingPunct="0">
              <a:spcBef>
                <a:spcPct val="0"/>
              </a:spcBef>
              <a:spcAft>
                <a:spcPct val="0"/>
              </a:spcAft>
              <a:defRPr sz="2400" kern="1200">
                <a:solidFill>
                  <a:schemeClr val="tx1"/>
                </a:solidFill>
                <a:latin typeface="Arial" charset="0"/>
                <a:ea typeface="ＭＳ Ｐゴシック" charset="-128"/>
                <a:cs typeface="+mn-cs"/>
              </a:defRPr>
            </a:lvl3pPr>
            <a:lvl4pPr marL="1371600" algn="r" rtl="0" eaLnBrk="0" fontAlgn="base" hangingPunct="0">
              <a:spcBef>
                <a:spcPct val="0"/>
              </a:spcBef>
              <a:spcAft>
                <a:spcPct val="0"/>
              </a:spcAft>
              <a:defRPr sz="2400" kern="1200">
                <a:solidFill>
                  <a:schemeClr val="tx1"/>
                </a:solidFill>
                <a:latin typeface="Arial" charset="0"/>
                <a:ea typeface="ＭＳ Ｐゴシック" charset="-128"/>
                <a:cs typeface="+mn-cs"/>
              </a:defRPr>
            </a:lvl4pPr>
            <a:lvl5pPr marL="1828800" algn="r" rtl="0" eaLnBrk="0" fontAlgn="base" hangingPunct="0">
              <a:spcBef>
                <a:spcPct val="0"/>
              </a:spcBef>
              <a:spcAft>
                <a:spcPct val="0"/>
              </a:spcAft>
              <a:defRPr sz="2400" kern="1200">
                <a:solidFill>
                  <a:schemeClr val="tx1"/>
                </a:solidFill>
                <a:latin typeface="Arial" charset="0"/>
                <a:ea typeface="ＭＳ Ｐゴシック" charset="-128"/>
                <a:cs typeface="+mn-cs"/>
              </a:defRPr>
            </a:lvl5pPr>
            <a:lvl6pPr marL="2286000" algn="l" defTabSz="914400" rtl="0" eaLnBrk="1" latinLnBrk="0" hangingPunct="1">
              <a:defRPr sz="2400" kern="1200">
                <a:solidFill>
                  <a:schemeClr val="tx1"/>
                </a:solidFill>
                <a:latin typeface="Arial" charset="0"/>
                <a:ea typeface="ＭＳ Ｐゴシック" charset="-128"/>
                <a:cs typeface="+mn-cs"/>
              </a:defRPr>
            </a:lvl6pPr>
            <a:lvl7pPr marL="2743200" algn="l" defTabSz="914400" rtl="0" eaLnBrk="1" latinLnBrk="0" hangingPunct="1">
              <a:defRPr sz="2400" kern="1200">
                <a:solidFill>
                  <a:schemeClr val="tx1"/>
                </a:solidFill>
                <a:latin typeface="Arial" charset="0"/>
                <a:ea typeface="ＭＳ Ｐゴシック" charset="-128"/>
                <a:cs typeface="+mn-cs"/>
              </a:defRPr>
            </a:lvl7pPr>
            <a:lvl8pPr marL="3200400" algn="l" defTabSz="914400" rtl="0" eaLnBrk="1" latinLnBrk="0" hangingPunct="1">
              <a:defRPr sz="2400" kern="1200">
                <a:solidFill>
                  <a:schemeClr val="tx1"/>
                </a:solidFill>
                <a:latin typeface="Arial" charset="0"/>
                <a:ea typeface="ＭＳ Ｐゴシック" charset="-128"/>
                <a:cs typeface="+mn-cs"/>
              </a:defRPr>
            </a:lvl8pPr>
            <a:lvl9pPr marL="3657600" algn="l" defTabSz="914400" rtl="0" eaLnBrk="1" latinLnBrk="0" hangingPunct="1">
              <a:defRPr sz="2400" kern="1200">
                <a:solidFill>
                  <a:schemeClr val="tx1"/>
                </a:solidFill>
                <a:latin typeface="Arial" charset="0"/>
                <a:ea typeface="ＭＳ Ｐゴシック" charset="-128"/>
                <a:cs typeface="+mn-cs"/>
              </a:defRPr>
            </a:lvl9pPr>
          </a:lstStyle>
          <a:p>
            <a:pPr algn="l"/>
            <a:r>
              <a:rPr lang="de-DE" sz="1200" b="1" dirty="0">
                <a:solidFill>
                  <a:schemeClr val="tx1"/>
                </a:solidFill>
                <a:latin typeface="+mn-lt"/>
                <a:ea typeface="+mn-ea"/>
                <a:cs typeface="+mn-cs"/>
                <a:sym typeface="Wingdings" panose="05000000000000000000" pitchFamily="2" charset="2"/>
              </a:rPr>
              <a:t>Kommt</a:t>
            </a:r>
            <a:r>
              <a:rPr lang="de-DE" sz="1200" b="1" dirty="0">
                <a:solidFill>
                  <a:schemeClr val="tx1"/>
                </a:solidFill>
                <a:latin typeface="+mn-lt"/>
                <a:sym typeface="Wingdings" panose="05000000000000000000" pitchFamily="2" charset="2"/>
              </a:rPr>
              <a:t> </a:t>
            </a:r>
            <a:r>
              <a:rPr lang="de-DE" sz="1200" b="1" dirty="0">
                <a:solidFill>
                  <a:schemeClr val="tx1"/>
                </a:solidFill>
                <a:latin typeface="+mn-lt"/>
                <a:ea typeface="+mn-ea"/>
                <a:cs typeface="+mn-cs"/>
                <a:sym typeface="Wingdings" panose="05000000000000000000" pitchFamily="2" charset="2"/>
              </a:rPr>
              <a:t>Ihnen das bekannt vor?</a:t>
            </a:r>
          </a:p>
          <a:p>
            <a:pPr algn="l"/>
            <a:r>
              <a:rPr lang="de-DE" sz="1200" dirty="0">
                <a:solidFill>
                  <a:schemeClr val="tx1"/>
                </a:solidFill>
                <a:latin typeface="+mn-lt"/>
                <a:ea typeface="+mn-ea"/>
                <a:cs typeface="+mn-cs"/>
                <a:sym typeface="Wingdings" panose="05000000000000000000" pitchFamily="2" charset="2"/>
              </a:rPr>
              <a:t>Hermann Meier ist seit Jahren in der Firma Baumgarten tätig als Technischer Leiter. Seine Chefin hat ihn nun gebeten das neue Thema  Umwelt zu übernehmen. Die Kunden fordern immer mehr Informationen zum Umgang des Unternehmens mit Umweltrisiken. Hermann achtet auch privat darauf, Ressourcen zu schonen und findet das Thema wichtig. Er stimmt zu.</a:t>
            </a:r>
          </a:p>
          <a:p>
            <a:pPr algn="l"/>
            <a:endParaRPr lang="de-DE" sz="1200" dirty="0">
              <a:solidFill>
                <a:schemeClr val="tx1"/>
              </a:solidFill>
              <a:latin typeface="+mn-lt"/>
              <a:sym typeface="Wingdings" panose="05000000000000000000" pitchFamily="2" charset="2"/>
            </a:endParaRPr>
          </a:p>
          <a:p>
            <a:pPr algn="l"/>
            <a:r>
              <a:rPr lang="de-DE" sz="1200" dirty="0">
                <a:solidFill>
                  <a:schemeClr val="tx1"/>
                </a:solidFill>
                <a:latin typeface="+mn-lt"/>
                <a:sym typeface="Wingdings" panose="05000000000000000000" pitchFamily="2" charset="2"/>
              </a:rPr>
              <a:t>Nach und nach erfährt Hermann erst, was alles dahintersteckt. </a:t>
            </a:r>
          </a:p>
          <a:p>
            <a:pPr algn="l"/>
            <a:r>
              <a:rPr lang="de-DE" sz="1200" dirty="0">
                <a:solidFill>
                  <a:schemeClr val="tx1"/>
                </a:solidFill>
                <a:latin typeface="+mn-lt"/>
                <a:sym typeface="Wingdings" panose="05000000000000000000" pitchFamily="2" charset="2"/>
              </a:rPr>
              <a:t>Er fühlt sich überfordert und nicht ausreichend informiert. Die Chefin hat wenig Zeit und das Kollegium winkt ab. Er packt das Thema an und macht sich im Internet auf die Suche..  </a:t>
            </a:r>
          </a:p>
        </p:txBody>
      </p:sp>
      <p:grpSp>
        <p:nvGrpSpPr>
          <p:cNvPr id="11" name="Gruppieren 10">
            <a:extLst>
              <a:ext uri="{FF2B5EF4-FFF2-40B4-BE49-F238E27FC236}">
                <a16:creationId xmlns:a16="http://schemas.microsoft.com/office/drawing/2014/main" id="{7C3BE89C-D3FC-4D08-92A0-6B2D6855E1A9}"/>
              </a:ext>
            </a:extLst>
          </p:cNvPr>
          <p:cNvGrpSpPr/>
          <p:nvPr/>
        </p:nvGrpSpPr>
        <p:grpSpPr>
          <a:xfrm>
            <a:off x="870405" y="4330521"/>
            <a:ext cx="5377346" cy="2111211"/>
            <a:chOff x="723376" y="4292287"/>
            <a:chExt cx="5144710" cy="2111211"/>
          </a:xfrm>
        </p:grpSpPr>
        <p:sp>
          <p:nvSpPr>
            <p:cNvPr id="12" name="Rechteck 11">
              <a:extLst>
                <a:ext uri="{FF2B5EF4-FFF2-40B4-BE49-F238E27FC236}">
                  <a16:creationId xmlns:a16="http://schemas.microsoft.com/office/drawing/2014/main" id="{2C7BEB3A-A5BD-4164-AC17-DEB63A89B8B0}"/>
                </a:ext>
              </a:extLst>
            </p:cNvPr>
            <p:cNvSpPr/>
            <p:nvPr/>
          </p:nvSpPr>
          <p:spPr bwMode="auto">
            <a:xfrm>
              <a:off x="723376" y="4292287"/>
              <a:ext cx="5144710" cy="2111211"/>
            </a:xfrm>
            <a:prstGeom prst="rect">
              <a:avLst/>
            </a:prstGeom>
            <a:solidFill>
              <a:srgbClr val="DEE5EA"/>
            </a:solidFill>
            <a:ln w="9525" cap="flat" cmpd="sng" algn="ctr">
              <a:solidFill>
                <a:srgbClr val="DEE5EA"/>
              </a:solidFill>
              <a:prstDash val="solid"/>
              <a:round/>
              <a:headEnd type="none" w="med" len="med"/>
              <a:tailEnd type="none" w="med" len="med"/>
            </a:ln>
            <a:effectLst>
              <a:outerShdw blurRad="50800" dist="38100" dir="2700000" algn="tl" rotWithShape="0">
                <a:prstClr val="black">
                  <a:alpha val="40000"/>
                </a:prstClr>
              </a:outerShdw>
            </a:effectLst>
          </p:spPr>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endParaRPr kumimoji="0" lang="en-AU" sz="2400" i="0" u="none" strike="noStrike" cap="none" normalizeH="0" baseline="0" dirty="0">
                <a:ln>
                  <a:noFill/>
                </a:ln>
                <a:solidFill>
                  <a:schemeClr val="tx1"/>
                </a:solidFill>
                <a:effectLst/>
                <a:latin typeface="Arial" charset="0"/>
                <a:ea typeface="ＭＳ Ｐゴシック" charset="-128"/>
              </a:endParaRPr>
            </a:p>
          </p:txBody>
        </p:sp>
        <p:grpSp>
          <p:nvGrpSpPr>
            <p:cNvPr id="9" name="Gruppieren 8">
              <a:extLst>
                <a:ext uri="{FF2B5EF4-FFF2-40B4-BE49-F238E27FC236}">
                  <a16:creationId xmlns:a16="http://schemas.microsoft.com/office/drawing/2014/main" id="{6B812DF6-A27B-49C5-90B9-2FD0E07A5C51}"/>
                </a:ext>
              </a:extLst>
            </p:cNvPr>
            <p:cNvGrpSpPr/>
            <p:nvPr/>
          </p:nvGrpSpPr>
          <p:grpSpPr>
            <a:xfrm>
              <a:off x="969168" y="4378062"/>
              <a:ext cx="4705372" cy="1926368"/>
              <a:chOff x="969168" y="4378062"/>
              <a:chExt cx="4705372" cy="1926368"/>
            </a:xfrm>
          </p:grpSpPr>
          <p:sp>
            <p:nvSpPr>
              <p:cNvPr id="17" name="Rechteck: abgerundete Ecken 16">
                <a:extLst>
                  <a:ext uri="{FF2B5EF4-FFF2-40B4-BE49-F238E27FC236}">
                    <a16:creationId xmlns:a16="http://schemas.microsoft.com/office/drawing/2014/main" id="{D66BDB83-5595-4975-9ADD-06926947C0C0}"/>
                  </a:ext>
                </a:extLst>
              </p:cNvPr>
              <p:cNvSpPr/>
              <p:nvPr/>
            </p:nvSpPr>
            <p:spPr bwMode="auto">
              <a:xfrm>
                <a:off x="1473224" y="4554366"/>
                <a:ext cx="1008112" cy="412227"/>
              </a:xfrm>
              <a:prstGeom prst="roundRect">
                <a:avLst/>
              </a:prstGeom>
              <a:solidFill>
                <a:srgbClr val="8BA9B7"/>
              </a:solidFill>
              <a:ln w="9525" cap="flat" cmpd="sng" algn="ctr">
                <a:solidFill>
                  <a:srgbClr val="8BA9B7"/>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ctr"/>
                <a:r>
                  <a:rPr kumimoji="0" lang="de-DE" sz="1000" u="none" strike="noStrike" cap="none" normalizeH="0" baseline="0" dirty="0">
                    <a:ln>
                      <a:noFill/>
                    </a:ln>
                    <a:solidFill>
                      <a:schemeClr val="accent3"/>
                    </a:solidFill>
                    <a:effectLst/>
                    <a:latin typeface="Arial" charset="0"/>
                    <a:ea typeface="ＭＳ Ｐゴシック" charset="-128"/>
                  </a:rPr>
                  <a:t>Know-How-</a:t>
                </a:r>
              </a:p>
              <a:p>
                <a:pPr algn="ctr"/>
                <a:r>
                  <a:rPr kumimoji="0" lang="de-DE" sz="1000" u="none" strike="noStrike" cap="none" normalizeH="0" baseline="0" dirty="0">
                    <a:ln>
                      <a:noFill/>
                    </a:ln>
                    <a:solidFill>
                      <a:schemeClr val="accent3"/>
                    </a:solidFill>
                    <a:effectLst/>
                    <a:latin typeface="Arial" charset="0"/>
                    <a:ea typeface="ＭＳ Ｐゴシック" charset="-128"/>
                  </a:rPr>
                  <a:t>Träger</a:t>
                </a:r>
                <a:endParaRPr kumimoji="0" lang="en-AU" sz="1000" u="none" strike="noStrike" cap="none" normalizeH="0" baseline="0" dirty="0">
                  <a:ln>
                    <a:noFill/>
                  </a:ln>
                  <a:solidFill>
                    <a:schemeClr val="accent3"/>
                  </a:solidFill>
                  <a:effectLst/>
                  <a:latin typeface="Arial" charset="0"/>
                  <a:ea typeface="ＭＳ Ｐゴシック" charset="-128"/>
                </a:endParaRPr>
              </a:p>
            </p:txBody>
          </p:sp>
          <p:sp>
            <p:nvSpPr>
              <p:cNvPr id="18" name="Rechteck: abgerundete Ecken 17">
                <a:extLst>
                  <a:ext uri="{FF2B5EF4-FFF2-40B4-BE49-F238E27FC236}">
                    <a16:creationId xmlns:a16="http://schemas.microsoft.com/office/drawing/2014/main" id="{62FBDAE6-417B-49E8-B8A6-9AFC4B84B140}"/>
                  </a:ext>
                </a:extLst>
              </p:cNvPr>
              <p:cNvSpPr/>
              <p:nvPr/>
            </p:nvSpPr>
            <p:spPr bwMode="auto">
              <a:xfrm>
                <a:off x="969168" y="5149481"/>
                <a:ext cx="1008112" cy="411821"/>
              </a:xfrm>
              <a:prstGeom prst="roundRect">
                <a:avLst/>
              </a:prstGeom>
              <a:solidFill>
                <a:srgbClr val="8BA9B7"/>
              </a:solidFill>
              <a:ln w="9525" cap="flat" cmpd="sng" algn="ctr">
                <a:solidFill>
                  <a:srgbClr val="8BA9B7"/>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ctr"/>
                <a:r>
                  <a:rPr kumimoji="0" lang="de-DE" sz="1000" u="none" strike="noStrike" cap="none" normalizeH="0" baseline="0" dirty="0">
                    <a:ln>
                      <a:noFill/>
                    </a:ln>
                    <a:solidFill>
                      <a:schemeClr val="accent3"/>
                    </a:solidFill>
                    <a:effectLst/>
                    <a:latin typeface="Arial" charset="0"/>
                    <a:ea typeface="ＭＳ Ｐゴシック" charset="-128"/>
                  </a:rPr>
                  <a:t>Außen-perspektive</a:t>
                </a:r>
                <a:endParaRPr kumimoji="0" lang="en-AU" sz="1000" u="none" strike="noStrike" cap="none" normalizeH="0" baseline="0" dirty="0">
                  <a:ln>
                    <a:noFill/>
                  </a:ln>
                  <a:solidFill>
                    <a:schemeClr val="accent3"/>
                  </a:solidFill>
                  <a:effectLst/>
                  <a:latin typeface="Arial" charset="0"/>
                  <a:ea typeface="ＭＳ Ｐゴシック" charset="-128"/>
                </a:endParaRPr>
              </a:p>
            </p:txBody>
          </p:sp>
          <p:sp>
            <p:nvSpPr>
              <p:cNvPr id="19" name="Rechteck: abgerundete Ecken 18">
                <a:extLst>
                  <a:ext uri="{FF2B5EF4-FFF2-40B4-BE49-F238E27FC236}">
                    <a16:creationId xmlns:a16="http://schemas.microsoft.com/office/drawing/2014/main" id="{32A8A61E-1FB4-46A9-8C19-1C3FAC4DD719}"/>
                  </a:ext>
                </a:extLst>
              </p:cNvPr>
              <p:cNvSpPr/>
              <p:nvPr/>
            </p:nvSpPr>
            <p:spPr bwMode="auto">
              <a:xfrm>
                <a:off x="2011623" y="5873927"/>
                <a:ext cx="1008112" cy="430503"/>
              </a:xfrm>
              <a:prstGeom prst="roundRect">
                <a:avLst/>
              </a:prstGeom>
              <a:solidFill>
                <a:srgbClr val="8BA9B7"/>
              </a:solidFill>
              <a:ln w="9525" cap="flat" cmpd="sng" algn="ctr">
                <a:solidFill>
                  <a:srgbClr val="8BA9B7"/>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ctr"/>
                <a:r>
                  <a:rPr kumimoji="0" lang="de-DE" sz="1000" u="none" strike="noStrike" cap="none" normalizeH="0" baseline="0" dirty="0">
                    <a:ln>
                      <a:noFill/>
                    </a:ln>
                    <a:solidFill>
                      <a:schemeClr val="accent3"/>
                    </a:solidFill>
                    <a:effectLst/>
                    <a:latin typeface="Arial" charset="0"/>
                    <a:ea typeface="ＭＳ Ｐゴシック" charset="-128"/>
                  </a:rPr>
                  <a:t>„Die alten Hasen“</a:t>
                </a:r>
                <a:endParaRPr kumimoji="0" lang="en-AU" sz="1000" u="none" strike="noStrike" cap="none" normalizeH="0" baseline="0" dirty="0">
                  <a:ln>
                    <a:noFill/>
                  </a:ln>
                  <a:solidFill>
                    <a:schemeClr val="accent3"/>
                  </a:solidFill>
                  <a:effectLst/>
                  <a:latin typeface="Arial" charset="0"/>
                  <a:ea typeface="ＭＳ Ｐゴシック" charset="-128"/>
                </a:endParaRPr>
              </a:p>
            </p:txBody>
          </p:sp>
          <p:sp>
            <p:nvSpPr>
              <p:cNvPr id="20" name="Rechteck: abgerundete Ecken 19">
                <a:extLst>
                  <a:ext uri="{FF2B5EF4-FFF2-40B4-BE49-F238E27FC236}">
                    <a16:creationId xmlns:a16="http://schemas.microsoft.com/office/drawing/2014/main" id="{F7CDED4B-6010-44CA-B0D9-6E247CE90765}"/>
                  </a:ext>
                </a:extLst>
              </p:cNvPr>
              <p:cNvSpPr/>
              <p:nvPr/>
            </p:nvSpPr>
            <p:spPr bwMode="auto">
              <a:xfrm>
                <a:off x="4466368" y="5151472"/>
                <a:ext cx="1208172" cy="411821"/>
              </a:xfrm>
              <a:prstGeom prst="roundRect">
                <a:avLst/>
              </a:prstGeom>
              <a:solidFill>
                <a:srgbClr val="8BA9B7"/>
              </a:solidFill>
              <a:ln w="9525" cap="flat" cmpd="sng" algn="ctr">
                <a:solidFill>
                  <a:srgbClr val="8BA9B7"/>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ctr"/>
                <a:r>
                  <a:rPr lang="de-DE" sz="950" dirty="0">
                    <a:solidFill>
                      <a:schemeClr val="bg1"/>
                    </a:solidFill>
                  </a:rPr>
                  <a:t>Frische Leute, nicht betriebsblind</a:t>
                </a:r>
              </a:p>
              <a:p>
                <a:pPr algn="ctr"/>
                <a:endParaRPr kumimoji="0" lang="en-AU" sz="950" u="none" strike="noStrike" cap="none" normalizeH="0" baseline="0" dirty="0">
                  <a:ln>
                    <a:noFill/>
                  </a:ln>
                  <a:solidFill>
                    <a:schemeClr val="bg1"/>
                  </a:solidFill>
                  <a:effectLst/>
                  <a:latin typeface="Arial" charset="0"/>
                  <a:ea typeface="ＭＳ Ｐゴシック" charset="-128"/>
                </a:endParaRPr>
              </a:p>
            </p:txBody>
          </p:sp>
          <p:sp>
            <p:nvSpPr>
              <p:cNvPr id="21" name="Rechteck: abgerundete Ecken 20">
                <a:extLst>
                  <a:ext uri="{FF2B5EF4-FFF2-40B4-BE49-F238E27FC236}">
                    <a16:creationId xmlns:a16="http://schemas.microsoft.com/office/drawing/2014/main" id="{079F047B-030E-4389-9807-940343C32A9C}"/>
                  </a:ext>
                </a:extLst>
              </p:cNvPr>
              <p:cNvSpPr/>
              <p:nvPr/>
            </p:nvSpPr>
            <p:spPr bwMode="auto">
              <a:xfrm>
                <a:off x="4093146" y="4552782"/>
                <a:ext cx="1100321" cy="413811"/>
              </a:xfrm>
              <a:prstGeom prst="roundRect">
                <a:avLst/>
              </a:prstGeom>
              <a:solidFill>
                <a:srgbClr val="8BA9B7"/>
              </a:solidFill>
              <a:ln w="9525" cap="flat" cmpd="sng" algn="ctr">
                <a:solidFill>
                  <a:srgbClr val="8BA9B7"/>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ctr"/>
                <a:r>
                  <a:rPr kumimoji="0" lang="de-DE" sz="1000" u="none" strike="noStrike" cap="none" normalizeH="0" baseline="0" dirty="0">
                    <a:ln>
                      <a:noFill/>
                    </a:ln>
                    <a:solidFill>
                      <a:schemeClr val="accent3"/>
                    </a:solidFill>
                    <a:effectLst/>
                    <a:latin typeface="Arial" charset="0"/>
                    <a:ea typeface="ＭＳ Ｐゴシック" charset="-128"/>
                  </a:rPr>
                  <a:t>Entscheidungs</a:t>
                </a:r>
                <a:r>
                  <a:rPr lang="de-DE" sz="1000" dirty="0">
                    <a:solidFill>
                      <a:schemeClr val="accent3"/>
                    </a:solidFill>
                  </a:rPr>
                  <a:t>-befugnis</a:t>
                </a:r>
                <a:endParaRPr kumimoji="0" lang="en-AU" sz="1000" u="none" strike="noStrike" cap="none" normalizeH="0" baseline="0" dirty="0">
                  <a:ln>
                    <a:noFill/>
                  </a:ln>
                  <a:solidFill>
                    <a:schemeClr val="accent3"/>
                  </a:solidFill>
                  <a:effectLst/>
                  <a:latin typeface="Arial" charset="0"/>
                  <a:ea typeface="ＭＳ Ｐゴシック" charset="-128"/>
                </a:endParaRPr>
              </a:p>
            </p:txBody>
          </p:sp>
          <p:sp>
            <p:nvSpPr>
              <p:cNvPr id="22" name="Rechteck: abgerundete Ecken 21">
                <a:extLst>
                  <a:ext uri="{FF2B5EF4-FFF2-40B4-BE49-F238E27FC236}">
                    <a16:creationId xmlns:a16="http://schemas.microsoft.com/office/drawing/2014/main" id="{B3F1BA67-10AB-43DE-A36D-CF586777B801}"/>
                  </a:ext>
                </a:extLst>
              </p:cNvPr>
              <p:cNvSpPr/>
              <p:nvPr/>
            </p:nvSpPr>
            <p:spPr bwMode="auto">
              <a:xfrm>
                <a:off x="3464590" y="5872796"/>
                <a:ext cx="1008112" cy="411821"/>
              </a:xfrm>
              <a:prstGeom prst="roundRect">
                <a:avLst/>
              </a:prstGeom>
              <a:solidFill>
                <a:srgbClr val="8BA9B7"/>
              </a:solidFill>
              <a:ln w="9525" cap="flat" cmpd="sng" algn="ctr">
                <a:solidFill>
                  <a:srgbClr val="8BA9B7"/>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ctr"/>
                <a:r>
                  <a:rPr lang="de-DE" sz="1000" dirty="0">
                    <a:solidFill>
                      <a:schemeClr val="accent3"/>
                    </a:solidFill>
                  </a:rPr>
                  <a:t>Umsetzungs-kompetenz</a:t>
                </a:r>
                <a:endParaRPr kumimoji="0" lang="en-AU" sz="1000" u="none" strike="noStrike" cap="none" normalizeH="0" baseline="0" dirty="0">
                  <a:ln>
                    <a:noFill/>
                  </a:ln>
                  <a:solidFill>
                    <a:schemeClr val="accent3"/>
                  </a:solidFill>
                  <a:effectLst/>
                  <a:latin typeface="Arial" charset="0"/>
                  <a:ea typeface="ＭＳ Ｐゴシック" charset="-128"/>
                </a:endParaRPr>
              </a:p>
            </p:txBody>
          </p:sp>
          <p:sp>
            <p:nvSpPr>
              <p:cNvPr id="23" name="Rechteck: abgerundete Ecken 22">
                <a:extLst>
                  <a:ext uri="{FF2B5EF4-FFF2-40B4-BE49-F238E27FC236}">
                    <a16:creationId xmlns:a16="http://schemas.microsoft.com/office/drawing/2014/main" id="{0BDDC203-C021-4C96-8C8D-CDEB72BE438F}"/>
                  </a:ext>
                </a:extLst>
              </p:cNvPr>
              <p:cNvSpPr/>
              <p:nvPr/>
            </p:nvSpPr>
            <p:spPr bwMode="auto">
              <a:xfrm>
                <a:off x="2780701" y="4378062"/>
                <a:ext cx="1008112" cy="412227"/>
              </a:xfrm>
              <a:prstGeom prst="roundRect">
                <a:avLst/>
              </a:prstGeom>
              <a:solidFill>
                <a:srgbClr val="8BA9B7"/>
              </a:solidFill>
              <a:ln w="9525" cap="flat" cmpd="sng" algn="ctr">
                <a:solidFill>
                  <a:srgbClr val="8BA9B7"/>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ctr"/>
                <a:r>
                  <a:rPr kumimoji="0" lang="de-DE" sz="1000" u="none" strike="noStrike" cap="none" normalizeH="0" baseline="0" dirty="0">
                    <a:ln>
                      <a:noFill/>
                    </a:ln>
                    <a:solidFill>
                      <a:schemeClr val="accent3"/>
                    </a:solidFill>
                    <a:effectLst/>
                    <a:latin typeface="Arial" charset="0"/>
                    <a:ea typeface="ＭＳ Ｐゴシック" charset="-128"/>
                  </a:rPr>
                  <a:t>Methoden-kompetenz</a:t>
                </a:r>
              </a:p>
            </p:txBody>
          </p:sp>
          <p:sp>
            <p:nvSpPr>
              <p:cNvPr id="6" name="Rechteck: abgerundete Ecken 5">
                <a:extLst>
                  <a:ext uri="{FF2B5EF4-FFF2-40B4-BE49-F238E27FC236}">
                    <a16:creationId xmlns:a16="http://schemas.microsoft.com/office/drawing/2014/main" id="{C390469A-5733-46C4-A7D0-154F4D234907}"/>
                  </a:ext>
                </a:extLst>
              </p:cNvPr>
              <p:cNvSpPr/>
              <p:nvPr/>
            </p:nvSpPr>
            <p:spPr bwMode="auto">
              <a:xfrm>
                <a:off x="2478712" y="5210952"/>
                <a:ext cx="1555129" cy="305618"/>
              </a:xfrm>
              <a:prstGeom prst="roundRect">
                <a:avLst/>
              </a:prstGeom>
              <a:solidFill>
                <a:srgbClr val="3B687F"/>
              </a:solidFill>
              <a:ln w="9525" cap="flat" cmpd="sng" algn="ctr">
                <a:solidFill>
                  <a:srgbClr val="3B687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r>
                  <a:rPr kumimoji="0" lang="de-DE" sz="1100" b="1" i="0" u="none" strike="noStrike" cap="none" normalizeH="0" baseline="0" dirty="0">
                    <a:ln>
                      <a:noFill/>
                    </a:ln>
                    <a:solidFill>
                      <a:schemeClr val="bg1"/>
                    </a:solidFill>
                    <a:effectLst/>
                    <a:latin typeface="Arial" charset="0"/>
                    <a:ea typeface="ＭＳ Ｐゴシック" charset="-128"/>
                  </a:rPr>
                  <a:t>Risikomanagement</a:t>
                </a:r>
                <a:endParaRPr kumimoji="0" lang="en-AU" sz="1100" b="1" i="0" u="none" strike="noStrike" cap="none" normalizeH="0" baseline="0" dirty="0">
                  <a:ln>
                    <a:noFill/>
                  </a:ln>
                  <a:solidFill>
                    <a:schemeClr val="bg1"/>
                  </a:solidFill>
                  <a:effectLst/>
                  <a:latin typeface="Arial" charset="0"/>
                  <a:ea typeface="ＭＳ Ｐゴシック" charset="-128"/>
                </a:endParaRPr>
              </a:p>
            </p:txBody>
          </p:sp>
          <p:sp>
            <p:nvSpPr>
              <p:cNvPr id="7" name="Pfeil: nach rechts 6">
                <a:extLst>
                  <a:ext uri="{FF2B5EF4-FFF2-40B4-BE49-F238E27FC236}">
                    <a16:creationId xmlns:a16="http://schemas.microsoft.com/office/drawing/2014/main" id="{3DFAFAB9-D7BA-4FB7-AA2B-3F885F104200}"/>
                  </a:ext>
                </a:extLst>
              </p:cNvPr>
              <p:cNvSpPr/>
              <p:nvPr/>
            </p:nvSpPr>
            <p:spPr bwMode="auto">
              <a:xfrm>
                <a:off x="4112313" y="5240675"/>
                <a:ext cx="278206" cy="185425"/>
              </a:xfrm>
              <a:prstGeom prst="rightArrow">
                <a:avLst/>
              </a:prstGeom>
              <a:solidFill>
                <a:schemeClr val="bg1"/>
              </a:solidFill>
              <a:ln w="9525" cap="flat" cmpd="sng" algn="ctr">
                <a:solidFill>
                  <a:srgbClr val="90ABBE"/>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endParaRPr kumimoji="0" lang="en-AU" sz="2400" b="0" i="0" u="none" strike="noStrike" cap="none" normalizeH="0" baseline="0" dirty="0">
                  <a:ln>
                    <a:noFill/>
                  </a:ln>
                  <a:solidFill>
                    <a:schemeClr val="bg1"/>
                  </a:solidFill>
                  <a:effectLst/>
                  <a:latin typeface="Arial" charset="0"/>
                  <a:ea typeface="ＭＳ Ｐゴシック" charset="-128"/>
                </a:endParaRPr>
              </a:p>
            </p:txBody>
          </p:sp>
          <p:sp>
            <p:nvSpPr>
              <p:cNvPr id="24" name="Pfeil: nach rechts 23">
                <a:extLst>
                  <a:ext uri="{FF2B5EF4-FFF2-40B4-BE49-F238E27FC236}">
                    <a16:creationId xmlns:a16="http://schemas.microsoft.com/office/drawing/2014/main" id="{99C786A4-FC03-4FD1-BFFA-7EBA3D6177A7}"/>
                  </a:ext>
                </a:extLst>
              </p:cNvPr>
              <p:cNvSpPr/>
              <p:nvPr/>
            </p:nvSpPr>
            <p:spPr bwMode="auto">
              <a:xfrm rot="3010136">
                <a:off x="3715350" y="5613799"/>
                <a:ext cx="278206" cy="185425"/>
              </a:xfrm>
              <a:prstGeom prst="rightArrow">
                <a:avLst/>
              </a:prstGeom>
              <a:solidFill>
                <a:schemeClr val="bg1"/>
              </a:solidFill>
              <a:ln w="9525" cap="flat" cmpd="sng" algn="ctr">
                <a:solidFill>
                  <a:srgbClr val="90ABBE"/>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endParaRPr kumimoji="0" lang="en-AU" sz="2400" b="0" i="0" u="none" strike="noStrike" cap="none" normalizeH="0" baseline="0" dirty="0">
                  <a:ln>
                    <a:noFill/>
                  </a:ln>
                  <a:solidFill>
                    <a:schemeClr val="bg1"/>
                  </a:solidFill>
                  <a:effectLst/>
                  <a:latin typeface="Arial" charset="0"/>
                  <a:ea typeface="ＭＳ Ｐゴシック" charset="-128"/>
                </a:endParaRPr>
              </a:p>
            </p:txBody>
          </p:sp>
          <p:sp>
            <p:nvSpPr>
              <p:cNvPr id="25" name="Pfeil: nach rechts 24">
                <a:extLst>
                  <a:ext uri="{FF2B5EF4-FFF2-40B4-BE49-F238E27FC236}">
                    <a16:creationId xmlns:a16="http://schemas.microsoft.com/office/drawing/2014/main" id="{13700C16-AB0A-4822-BB96-0F3077BE0932}"/>
                  </a:ext>
                </a:extLst>
              </p:cNvPr>
              <p:cNvSpPr/>
              <p:nvPr/>
            </p:nvSpPr>
            <p:spPr bwMode="auto">
              <a:xfrm rot="8020894">
                <a:off x="2488209" y="5613800"/>
                <a:ext cx="278206" cy="185425"/>
              </a:xfrm>
              <a:prstGeom prst="rightArrow">
                <a:avLst/>
              </a:prstGeom>
              <a:solidFill>
                <a:schemeClr val="bg1"/>
              </a:solidFill>
              <a:ln w="9525" cap="flat" cmpd="sng" algn="ctr">
                <a:solidFill>
                  <a:srgbClr val="90ABBE"/>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endParaRPr kumimoji="0" lang="en-AU" sz="2400" b="0" i="0" u="none" strike="noStrike" cap="none" normalizeH="0" baseline="0" dirty="0">
                  <a:ln>
                    <a:noFill/>
                  </a:ln>
                  <a:solidFill>
                    <a:schemeClr val="bg1"/>
                  </a:solidFill>
                  <a:effectLst/>
                  <a:latin typeface="Arial" charset="0"/>
                  <a:ea typeface="ＭＳ Ｐゴシック" charset="-128"/>
                </a:endParaRPr>
              </a:p>
            </p:txBody>
          </p:sp>
          <p:sp>
            <p:nvSpPr>
              <p:cNvPr id="26" name="Pfeil: nach rechts 25">
                <a:extLst>
                  <a:ext uri="{FF2B5EF4-FFF2-40B4-BE49-F238E27FC236}">
                    <a16:creationId xmlns:a16="http://schemas.microsoft.com/office/drawing/2014/main" id="{0EB72727-5449-4874-963B-945F1000718C}"/>
                  </a:ext>
                </a:extLst>
              </p:cNvPr>
              <p:cNvSpPr/>
              <p:nvPr/>
            </p:nvSpPr>
            <p:spPr bwMode="auto">
              <a:xfrm rot="10800000">
                <a:off x="2060316" y="5255181"/>
                <a:ext cx="278206" cy="185425"/>
              </a:xfrm>
              <a:prstGeom prst="rightArrow">
                <a:avLst/>
              </a:prstGeom>
              <a:solidFill>
                <a:schemeClr val="bg1"/>
              </a:solidFill>
              <a:ln w="9525" cap="flat" cmpd="sng" algn="ctr">
                <a:solidFill>
                  <a:srgbClr val="90ABBE"/>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endParaRPr kumimoji="0" lang="en-AU" sz="2400" b="0" i="0" u="none" strike="noStrike" cap="none" normalizeH="0" baseline="0" dirty="0">
                  <a:ln>
                    <a:noFill/>
                  </a:ln>
                  <a:solidFill>
                    <a:schemeClr val="bg1"/>
                  </a:solidFill>
                  <a:effectLst/>
                  <a:latin typeface="Arial" charset="0"/>
                  <a:ea typeface="ＭＳ Ｐゴシック" charset="-128"/>
                </a:endParaRPr>
              </a:p>
            </p:txBody>
          </p:sp>
          <p:sp>
            <p:nvSpPr>
              <p:cNvPr id="27" name="Pfeil: nach rechts 26">
                <a:extLst>
                  <a:ext uri="{FF2B5EF4-FFF2-40B4-BE49-F238E27FC236}">
                    <a16:creationId xmlns:a16="http://schemas.microsoft.com/office/drawing/2014/main" id="{802A3896-37FB-4CE5-93D0-D2D658D2C7C7}"/>
                  </a:ext>
                </a:extLst>
              </p:cNvPr>
              <p:cNvSpPr/>
              <p:nvPr/>
            </p:nvSpPr>
            <p:spPr bwMode="auto">
              <a:xfrm rot="16200000">
                <a:off x="3123900" y="4909877"/>
                <a:ext cx="278206" cy="185425"/>
              </a:xfrm>
              <a:prstGeom prst="rightArrow">
                <a:avLst/>
              </a:prstGeom>
              <a:solidFill>
                <a:schemeClr val="bg1"/>
              </a:solidFill>
              <a:ln w="9525" cap="flat" cmpd="sng" algn="ctr">
                <a:solidFill>
                  <a:srgbClr val="90ABBE"/>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endParaRPr kumimoji="0" lang="en-AU" sz="2400" b="0" i="0" u="none" strike="noStrike" cap="none" normalizeH="0" baseline="0" dirty="0">
                  <a:ln>
                    <a:noFill/>
                  </a:ln>
                  <a:solidFill>
                    <a:schemeClr val="bg1"/>
                  </a:solidFill>
                  <a:effectLst/>
                  <a:latin typeface="Arial" charset="0"/>
                  <a:ea typeface="ＭＳ Ｐゴシック" charset="-128"/>
                </a:endParaRPr>
              </a:p>
            </p:txBody>
          </p:sp>
          <p:sp>
            <p:nvSpPr>
              <p:cNvPr id="28" name="Pfeil: nach rechts 27">
                <a:extLst>
                  <a:ext uri="{FF2B5EF4-FFF2-40B4-BE49-F238E27FC236}">
                    <a16:creationId xmlns:a16="http://schemas.microsoft.com/office/drawing/2014/main" id="{073078BA-9280-4154-8C5C-48F83B2F6EA8}"/>
                  </a:ext>
                </a:extLst>
              </p:cNvPr>
              <p:cNvSpPr/>
              <p:nvPr/>
            </p:nvSpPr>
            <p:spPr bwMode="auto">
              <a:xfrm rot="12839625">
                <a:off x="2517576" y="4951406"/>
                <a:ext cx="278206" cy="185425"/>
              </a:xfrm>
              <a:prstGeom prst="rightArrow">
                <a:avLst/>
              </a:prstGeom>
              <a:solidFill>
                <a:schemeClr val="bg1"/>
              </a:solidFill>
              <a:ln w="9525" cap="flat" cmpd="sng" algn="ctr">
                <a:solidFill>
                  <a:srgbClr val="90ABBE"/>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endParaRPr kumimoji="0" lang="en-AU" sz="2400" b="0" i="0" u="none" strike="noStrike" cap="none" normalizeH="0" baseline="0" dirty="0">
                  <a:ln>
                    <a:noFill/>
                  </a:ln>
                  <a:solidFill>
                    <a:schemeClr val="bg1"/>
                  </a:solidFill>
                  <a:effectLst/>
                  <a:latin typeface="Arial" charset="0"/>
                  <a:ea typeface="ＭＳ Ｐゴシック" charset="-128"/>
                </a:endParaRPr>
              </a:p>
            </p:txBody>
          </p:sp>
          <p:sp>
            <p:nvSpPr>
              <p:cNvPr id="29" name="Pfeil: nach rechts 28">
                <a:extLst>
                  <a:ext uri="{FF2B5EF4-FFF2-40B4-BE49-F238E27FC236}">
                    <a16:creationId xmlns:a16="http://schemas.microsoft.com/office/drawing/2014/main" id="{48CE1475-9C8E-4D94-B64C-CF955FA97F68}"/>
                  </a:ext>
                </a:extLst>
              </p:cNvPr>
              <p:cNvSpPr/>
              <p:nvPr/>
            </p:nvSpPr>
            <p:spPr bwMode="auto">
              <a:xfrm rot="19403707">
                <a:off x="3775561" y="4958667"/>
                <a:ext cx="278206" cy="185425"/>
              </a:xfrm>
              <a:prstGeom prst="rightArrow">
                <a:avLst/>
              </a:prstGeom>
              <a:solidFill>
                <a:schemeClr val="bg1"/>
              </a:solidFill>
              <a:ln w="9525" cap="flat" cmpd="sng" algn="ctr">
                <a:solidFill>
                  <a:srgbClr val="90ABBE"/>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endParaRPr kumimoji="0" lang="en-AU" sz="2400" b="0" i="0" u="none" strike="noStrike" cap="none" normalizeH="0" baseline="0" dirty="0">
                  <a:ln>
                    <a:noFill/>
                  </a:ln>
                  <a:solidFill>
                    <a:schemeClr val="bg1"/>
                  </a:solidFill>
                  <a:effectLst/>
                  <a:latin typeface="Arial" charset="0"/>
                  <a:ea typeface="ＭＳ Ｐゴシック" charset="-128"/>
                </a:endParaRPr>
              </a:p>
            </p:txBody>
          </p:sp>
        </p:grpSp>
      </p:grpSp>
      <p:grpSp>
        <p:nvGrpSpPr>
          <p:cNvPr id="37" name="Gruppieren 36">
            <a:extLst>
              <a:ext uri="{FF2B5EF4-FFF2-40B4-BE49-F238E27FC236}">
                <a16:creationId xmlns:a16="http://schemas.microsoft.com/office/drawing/2014/main" id="{0056C609-7AA0-42E7-B3AD-E03D498FE4BF}"/>
              </a:ext>
            </a:extLst>
          </p:cNvPr>
          <p:cNvGrpSpPr/>
          <p:nvPr/>
        </p:nvGrpSpPr>
        <p:grpSpPr>
          <a:xfrm rot="167438">
            <a:off x="6873317" y="3889316"/>
            <a:ext cx="4751263" cy="2581220"/>
            <a:chOff x="6889353" y="3961886"/>
            <a:chExt cx="4751263" cy="2581220"/>
          </a:xfrm>
        </p:grpSpPr>
        <p:grpSp>
          <p:nvGrpSpPr>
            <p:cNvPr id="35" name="Gruppieren 34">
              <a:extLst>
                <a:ext uri="{FF2B5EF4-FFF2-40B4-BE49-F238E27FC236}">
                  <a16:creationId xmlns:a16="http://schemas.microsoft.com/office/drawing/2014/main" id="{6FDCBB65-FEC9-472C-B6B4-6D16A4D41259}"/>
                </a:ext>
              </a:extLst>
            </p:cNvPr>
            <p:cNvGrpSpPr/>
            <p:nvPr/>
          </p:nvGrpSpPr>
          <p:grpSpPr>
            <a:xfrm>
              <a:off x="6889353" y="3961886"/>
              <a:ext cx="4751263" cy="2581220"/>
              <a:chOff x="6889353" y="3999493"/>
              <a:chExt cx="4751263" cy="2543611"/>
            </a:xfrm>
          </p:grpSpPr>
          <p:pic>
            <p:nvPicPr>
              <p:cNvPr id="31" name="Grafik 30" descr="Ein Bild, das Text enthält.&#10;&#10;Automatisch generierte Beschreibung">
                <a:extLst>
                  <a:ext uri="{FF2B5EF4-FFF2-40B4-BE49-F238E27FC236}">
                    <a16:creationId xmlns:a16="http://schemas.microsoft.com/office/drawing/2014/main" id="{06147547-F6FE-4E09-8AE7-D8EA06C8FB3D}"/>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a:stretch/>
            </p:blipFill>
            <p:spPr>
              <a:xfrm>
                <a:off x="6889353" y="4558876"/>
                <a:ext cx="4751263" cy="1984228"/>
              </a:xfrm>
              <a:prstGeom prst="rect">
                <a:avLst/>
              </a:prstGeom>
            </p:spPr>
          </p:pic>
          <p:pic>
            <p:nvPicPr>
              <p:cNvPr id="34" name="Grafik 33" descr="Ein Bild, das Text enthält.&#10;&#10;Automatisch generierte Beschreibung">
                <a:extLst>
                  <a:ext uri="{FF2B5EF4-FFF2-40B4-BE49-F238E27FC236}">
                    <a16:creationId xmlns:a16="http://schemas.microsoft.com/office/drawing/2014/main" id="{1272BE7E-0068-485C-881B-836EC90FDD22}"/>
                  </a:ext>
                </a:extLst>
              </p:cNvPr>
              <p:cNvPicPr>
                <a:picLocks noChangeAspect="1"/>
              </p:cNvPicPr>
              <p:nvPr/>
            </p:nvPicPr>
            <p:blipFill rotWithShape="1">
              <a:blip r:embed="rId4" cstate="print">
                <a:extLst>
                  <a:ext uri="{28A0092B-C50C-407E-A947-70E740481C1C}">
                    <a14:useLocalDpi xmlns:a14="http://schemas.microsoft.com/office/drawing/2010/main" val="0"/>
                  </a:ext>
                </a:extLst>
              </a:blip>
              <a:srcRect/>
              <a:stretch/>
            </p:blipFill>
            <p:spPr>
              <a:xfrm rot="21261785">
                <a:off x="10493580" y="3999493"/>
                <a:ext cx="1014803" cy="1118764"/>
              </a:xfrm>
              <a:prstGeom prst="rect">
                <a:avLst/>
              </a:prstGeom>
            </p:spPr>
          </p:pic>
        </p:grpSp>
        <p:sp>
          <p:nvSpPr>
            <p:cNvPr id="36" name="TextBox 6">
              <a:extLst>
                <a:ext uri="{FF2B5EF4-FFF2-40B4-BE49-F238E27FC236}">
                  <a16:creationId xmlns:a16="http://schemas.microsoft.com/office/drawing/2014/main" id="{32451139-B92F-4F6C-B392-A4B21A7A9985}"/>
                </a:ext>
              </a:extLst>
            </p:cNvPr>
            <p:cNvSpPr txBox="1"/>
            <p:nvPr/>
          </p:nvSpPr>
          <p:spPr>
            <a:xfrm rot="21444399">
              <a:off x="7524035" y="4777184"/>
              <a:ext cx="4006255" cy="1492716"/>
            </a:xfrm>
            <a:prstGeom prst="rect">
              <a:avLst/>
            </a:prstGeom>
            <a:noFill/>
          </p:spPr>
          <p:txBody>
            <a:bodyPr wrap="square" rtlCol="0">
              <a:spAutoFit/>
            </a:bodyPr>
            <a:lstStyle/>
            <a:p>
              <a:pPr algn="l"/>
              <a:r>
                <a:rPr lang="de-DE" sz="1300" dirty="0">
                  <a:sym typeface="Wingdings" panose="05000000000000000000" pitchFamily="2" charset="2"/>
                </a:rPr>
                <a:t>Lassen Sie sich nicht entmutigen. </a:t>
              </a:r>
            </a:p>
            <a:p>
              <a:pPr algn="l"/>
              <a:r>
                <a:rPr lang="de-DE" sz="1300" dirty="0">
                  <a:sym typeface="Wingdings" panose="05000000000000000000" pitchFamily="2" charset="2"/>
                </a:rPr>
                <a:t>Das Thema ist herausfordernd, aber spannend. </a:t>
              </a:r>
            </a:p>
            <a:p>
              <a:pPr algn="l"/>
              <a:r>
                <a:rPr lang="de-DE" sz="1300" dirty="0">
                  <a:sym typeface="Wingdings" panose="05000000000000000000" pitchFamily="2" charset="2"/>
                </a:rPr>
                <a:t>Sie erhalten neue Einblicke und können den Prozess gestalten. Die Handlungshilfe stattet Sie mit den Grundlagen zum Umweltrisikomanagement aus. Bedienen Sie sich frei im Folienpool. </a:t>
              </a:r>
            </a:p>
            <a:p>
              <a:pPr algn="l"/>
              <a:r>
                <a:rPr lang="de-DE" sz="1300" dirty="0">
                  <a:sym typeface="Wingdings" panose="05000000000000000000" pitchFamily="2" charset="2"/>
                </a:rPr>
                <a:t>Wir holen Sie ab, wo Sie stehen.</a:t>
              </a:r>
            </a:p>
          </p:txBody>
        </p:sp>
      </p:grpSp>
    </p:spTree>
    <p:extLst>
      <p:ext uri="{BB962C8B-B14F-4D97-AF65-F5344CB8AC3E}">
        <p14:creationId xmlns:p14="http://schemas.microsoft.com/office/powerpoint/2010/main" val="12490286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Richtungspfeil 59">
            <a:extLst>
              <a:ext uri="{FF2B5EF4-FFF2-40B4-BE49-F238E27FC236}">
                <a16:creationId xmlns:a16="http://schemas.microsoft.com/office/drawing/2014/main" id="{E555D7D4-DFBF-44BA-ACE4-BEEDC324E0F4}"/>
              </a:ext>
            </a:extLst>
          </p:cNvPr>
          <p:cNvSpPr/>
          <p:nvPr/>
        </p:nvSpPr>
        <p:spPr>
          <a:xfrm>
            <a:off x="648000" y="1005805"/>
            <a:ext cx="1207402" cy="396584"/>
          </a:xfrm>
          <a:prstGeom prst="homePlate">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lIns="80165" tIns="40083" rIns="80165" bIns="40083" rtlCol="0" anchor="ctr"/>
          <a:lstStyle/>
          <a:p>
            <a:pPr algn="ctr" defTabSz="457144" eaLnBrk="1" fontAlgn="auto" hangingPunct="1">
              <a:spcBef>
                <a:spcPts val="0"/>
              </a:spcBef>
              <a:spcAft>
                <a:spcPts val="0"/>
              </a:spcAft>
            </a:pPr>
            <a:r>
              <a:rPr lang="de-DE" sz="1100" b="1" dirty="0">
                <a:solidFill>
                  <a:srgbClr val="3B687F"/>
                </a:solidFill>
                <a:latin typeface="Arial"/>
              </a:rPr>
              <a:t>Schritt 2</a:t>
            </a:r>
          </a:p>
        </p:txBody>
      </p:sp>
      <p:sp>
        <p:nvSpPr>
          <p:cNvPr id="3" name="Textfeld 2">
            <a:extLst>
              <a:ext uri="{FF2B5EF4-FFF2-40B4-BE49-F238E27FC236}">
                <a16:creationId xmlns:a16="http://schemas.microsoft.com/office/drawing/2014/main" id="{054052AD-18C1-4C0F-A3E9-CBFB0192B043}"/>
              </a:ext>
            </a:extLst>
          </p:cNvPr>
          <p:cNvSpPr txBox="1"/>
          <p:nvPr/>
        </p:nvSpPr>
        <p:spPr>
          <a:xfrm rot="21427794">
            <a:off x="6356468" y="3767724"/>
            <a:ext cx="5405218" cy="2294768"/>
          </a:xfrm>
          <a:prstGeom prst="rect">
            <a:avLst/>
          </a:prstGeom>
          <a:effectLst>
            <a:outerShdw blurRad="190500" dist="25400" dir="2700000" rotWithShape="0">
              <a:srgbClr val="3B687F">
                <a:alpha val="50000"/>
              </a:srgbClr>
            </a:outerShdw>
          </a:effectLst>
        </p:spPr>
        <p:style>
          <a:lnRef idx="1">
            <a:schemeClr val="accent3"/>
          </a:lnRef>
          <a:fillRef idx="2">
            <a:schemeClr val="accent3"/>
          </a:fillRef>
          <a:effectRef idx="1">
            <a:schemeClr val="accent3"/>
          </a:effectRef>
          <a:fontRef idx="minor">
            <a:schemeClr val="dk1"/>
          </a:fontRef>
        </p:style>
        <p:txBody>
          <a:bodyPr wrap="square" lIns="108000" tIns="108000" rIns="72000" bIns="108000" rtlCol="0">
            <a:spAutoFit/>
          </a:bodyPr>
          <a:lstStyle/>
          <a:p>
            <a:pPr algn="l"/>
            <a:r>
              <a:rPr lang="de-DE" sz="1600" dirty="0">
                <a:solidFill>
                  <a:srgbClr val="3B687F"/>
                </a:solidFill>
              </a:rPr>
              <a:t>Tipps</a:t>
            </a:r>
          </a:p>
          <a:p>
            <a:pPr marL="342900" indent="-342900" algn="l">
              <a:lnSpc>
                <a:spcPts val="1600"/>
              </a:lnSpc>
              <a:buFont typeface="Arial" panose="020B0604020202020204" pitchFamily="34" charset="0"/>
              <a:buChar char="•"/>
            </a:pPr>
            <a:r>
              <a:rPr lang="de-DE" sz="1200" dirty="0">
                <a:solidFill>
                  <a:srgbClr val="3B687F"/>
                </a:solidFill>
              </a:rPr>
              <a:t>Sprechen Sie Ihre Kollegen und Kolleginnen an. Welche Umweltrisiken gab es oder gibt es in diesen Bereichen?</a:t>
            </a:r>
          </a:p>
          <a:p>
            <a:pPr marL="342900" indent="-342900" algn="l">
              <a:lnSpc>
                <a:spcPts val="1600"/>
              </a:lnSpc>
              <a:buFont typeface="Arial" panose="020B0604020202020204" pitchFamily="34" charset="0"/>
              <a:buChar char="•"/>
            </a:pPr>
            <a:r>
              <a:rPr lang="de-DE" sz="1200" dirty="0">
                <a:solidFill>
                  <a:srgbClr val="3B687F"/>
                </a:solidFill>
              </a:rPr>
              <a:t>Gehen Sie in den Dialog mit Anspruchsgruppen: Fragen Sie bei Lieferanten, Kunden, lokalen Akteuren und Partnerunternehmen nach. </a:t>
            </a:r>
          </a:p>
          <a:p>
            <a:pPr marL="342900" indent="-342900" algn="l">
              <a:lnSpc>
                <a:spcPts val="1600"/>
              </a:lnSpc>
              <a:buFont typeface="Arial" panose="020B0604020202020204" pitchFamily="34" charset="0"/>
              <a:buChar char="•"/>
            </a:pPr>
            <a:r>
              <a:rPr lang="de-DE" sz="1200" dirty="0">
                <a:solidFill>
                  <a:srgbClr val="3B687F"/>
                </a:solidFill>
              </a:rPr>
              <a:t>Nutzen Sie bestehende Tools, um sich themenspezifisch Informationen einzuholen (siehe dazu</a:t>
            </a:r>
            <a:r>
              <a:rPr lang="de-DE" sz="1200" dirty="0">
                <a:solidFill>
                  <a:srgbClr val="3B687F"/>
                </a:solidFill>
                <a:hlinkClick r:id="" action="ppaction://noaction">
                  <a:extLst>
                    <a:ext uri="{A12FA001-AC4F-418D-AE19-62706E023703}">
                      <ahyp:hlinkClr xmlns:ahyp="http://schemas.microsoft.com/office/drawing/2018/hyperlinkcolor" val="tx"/>
                    </a:ext>
                  </a:extLst>
                </a:hlinkClick>
              </a:rPr>
              <a:t> </a:t>
            </a:r>
            <a:r>
              <a:rPr lang="de-DE" sz="1200" b="1" u="sng" dirty="0">
                <a:solidFill>
                  <a:srgbClr val="3B687F"/>
                </a:solidFill>
                <a:hlinkClick r:id="rId3" action="ppaction://hlinksldjump">
                  <a:extLst>
                    <a:ext uri="{A12FA001-AC4F-418D-AE19-62706E023703}">
                      <ahyp:hlinkClr xmlns:ahyp="http://schemas.microsoft.com/office/drawing/2018/hyperlinkcolor" val="tx"/>
                    </a:ext>
                  </a:extLst>
                </a:hlinkClick>
              </a:rPr>
              <a:t>Ressourcen</a:t>
            </a:r>
            <a:r>
              <a:rPr lang="de-DE" sz="1200" dirty="0">
                <a:solidFill>
                  <a:srgbClr val="3B687F"/>
                </a:solidFill>
              </a:rPr>
              <a:t>).</a:t>
            </a:r>
          </a:p>
          <a:p>
            <a:pPr marL="342900" indent="-342900" algn="l">
              <a:lnSpc>
                <a:spcPts val="1600"/>
              </a:lnSpc>
              <a:buFont typeface="Arial" panose="020B0604020202020204" pitchFamily="34" charset="0"/>
              <a:buChar char="•"/>
            </a:pPr>
            <a:r>
              <a:rPr lang="de-DE" sz="1200" dirty="0">
                <a:solidFill>
                  <a:srgbClr val="3B687F"/>
                </a:solidFill>
              </a:rPr>
              <a:t>Verfolgen Sie aktuelle Meldungen zu Unternehmen oder geplanten Initiativen z.B. des Gesetzgebers. Prüfen Sie, inwiefern Standorte oder Bezugsländer des Unternehmens erwähnt werden. </a:t>
            </a:r>
            <a:endParaRPr lang="de-DE" sz="1600" dirty="0">
              <a:solidFill>
                <a:srgbClr val="3B687F"/>
              </a:solidFill>
            </a:endParaRPr>
          </a:p>
        </p:txBody>
      </p:sp>
      <p:sp>
        <p:nvSpPr>
          <p:cNvPr id="2" name="Titel 1">
            <a:extLst>
              <a:ext uri="{FF2B5EF4-FFF2-40B4-BE49-F238E27FC236}">
                <a16:creationId xmlns:a16="http://schemas.microsoft.com/office/drawing/2014/main" id="{AAD5EEE9-A584-45F7-BB1E-FA6C76CF251F}"/>
              </a:ext>
            </a:extLst>
          </p:cNvPr>
          <p:cNvSpPr>
            <a:spLocks noGrp="1"/>
          </p:cNvSpPr>
          <p:nvPr>
            <p:ph type="title"/>
          </p:nvPr>
        </p:nvSpPr>
        <p:spPr>
          <a:xfrm>
            <a:off x="1945428" y="956086"/>
            <a:ext cx="9862572" cy="479014"/>
          </a:xfrm>
        </p:spPr>
        <p:txBody>
          <a:bodyPr/>
          <a:lstStyle/>
          <a:p>
            <a:r>
              <a:rPr lang="de-DE" dirty="0"/>
              <a:t>Identifikation von Risiken</a:t>
            </a:r>
          </a:p>
        </p:txBody>
      </p:sp>
      <p:sp>
        <p:nvSpPr>
          <p:cNvPr id="7" name="Foliennummernplatzhalter 6">
            <a:extLst>
              <a:ext uri="{FF2B5EF4-FFF2-40B4-BE49-F238E27FC236}">
                <a16:creationId xmlns:a16="http://schemas.microsoft.com/office/drawing/2014/main" id="{530304A1-3FB8-44B9-BCA9-DCBBC25AE0DA}"/>
              </a:ext>
            </a:extLst>
          </p:cNvPr>
          <p:cNvSpPr>
            <a:spLocks noGrp="1"/>
          </p:cNvSpPr>
          <p:nvPr>
            <p:ph type="sldNum" sz="quarter" idx="4"/>
          </p:nvPr>
        </p:nvSpPr>
        <p:spPr/>
        <p:txBody>
          <a:bodyPr/>
          <a:lstStyle/>
          <a:p>
            <a:fld id="{894680D0-7A83-433A-9719-C4143F27F647}" type="slidenum">
              <a:rPr lang="de-DE" smtClean="0"/>
              <a:pPr/>
              <a:t>9</a:t>
            </a:fld>
            <a:endParaRPr lang="de-DE" dirty="0"/>
          </a:p>
        </p:txBody>
      </p:sp>
      <p:sp>
        <p:nvSpPr>
          <p:cNvPr id="8" name="Textfeld 7">
            <a:extLst>
              <a:ext uri="{FF2B5EF4-FFF2-40B4-BE49-F238E27FC236}">
                <a16:creationId xmlns:a16="http://schemas.microsoft.com/office/drawing/2014/main" id="{4B10D522-48E0-4AC6-B367-62E85B07468F}"/>
              </a:ext>
            </a:extLst>
          </p:cNvPr>
          <p:cNvSpPr txBox="1"/>
          <p:nvPr/>
        </p:nvSpPr>
        <p:spPr>
          <a:xfrm>
            <a:off x="648000" y="2319462"/>
            <a:ext cx="5191473" cy="820738"/>
          </a:xfrm>
          <a:prstGeom prst="rect">
            <a:avLst/>
          </a:prstGeom>
          <a:noFill/>
        </p:spPr>
        <p:txBody>
          <a:bodyPr wrap="square" lIns="0" tIns="0" rIns="0" bIns="0" rtlCol="0">
            <a:spAutoFit/>
          </a:bodyPr>
          <a:lstStyle/>
          <a:p>
            <a:pPr algn="l">
              <a:lnSpc>
                <a:spcPts val="1600"/>
              </a:lnSpc>
            </a:pPr>
            <a:r>
              <a:rPr lang="de-DE" sz="1200" dirty="0">
                <a:solidFill>
                  <a:schemeClr val="bg2">
                    <a:lumMod val="10000"/>
                  </a:schemeClr>
                </a:solidFill>
                <a:latin typeface="+mn-lt"/>
              </a:rPr>
              <a:t>Der Prozessschritt „Risikoidentifikation“ soll Ihnen dabei helfen jene </a:t>
            </a:r>
            <a:r>
              <a:rPr lang="de-DE" sz="1200" b="1" dirty="0">
                <a:solidFill>
                  <a:schemeClr val="bg2">
                    <a:lumMod val="10000"/>
                  </a:schemeClr>
                </a:solidFill>
                <a:latin typeface="+mn-lt"/>
              </a:rPr>
              <a:t>Umwelt-risiken</a:t>
            </a:r>
            <a:r>
              <a:rPr lang="de-DE" sz="1200" dirty="0">
                <a:solidFill>
                  <a:schemeClr val="bg2">
                    <a:lumMod val="10000"/>
                  </a:schemeClr>
                </a:solidFill>
                <a:latin typeface="+mn-lt"/>
              </a:rPr>
              <a:t> zu </a:t>
            </a:r>
            <a:r>
              <a:rPr lang="de-DE" sz="1200" b="1" dirty="0">
                <a:solidFill>
                  <a:schemeClr val="bg2">
                    <a:lumMod val="10000"/>
                  </a:schemeClr>
                </a:solidFill>
                <a:latin typeface="+mn-lt"/>
              </a:rPr>
              <a:t>ermitteln</a:t>
            </a:r>
            <a:r>
              <a:rPr lang="de-DE" sz="1200" dirty="0">
                <a:solidFill>
                  <a:schemeClr val="bg2">
                    <a:lumMod val="10000"/>
                  </a:schemeClr>
                </a:solidFill>
                <a:latin typeface="+mn-lt"/>
              </a:rPr>
              <a:t>, die für Ihr Unternehmen relevant sind. Ziel ist anschließend auf dieser Basis die jeweiligen Umweltrisiken zu bewerten und zu priorisieren.</a:t>
            </a:r>
          </a:p>
        </p:txBody>
      </p:sp>
      <p:sp>
        <p:nvSpPr>
          <p:cNvPr id="9" name="Rechteck 8">
            <a:extLst>
              <a:ext uri="{FF2B5EF4-FFF2-40B4-BE49-F238E27FC236}">
                <a16:creationId xmlns:a16="http://schemas.microsoft.com/office/drawing/2014/main" id="{8BFAD72E-22FC-4F72-9EEE-A79A2CA55236}"/>
              </a:ext>
            </a:extLst>
          </p:cNvPr>
          <p:cNvSpPr/>
          <p:nvPr/>
        </p:nvSpPr>
        <p:spPr>
          <a:xfrm>
            <a:off x="648000" y="1772816"/>
            <a:ext cx="5191475" cy="367200"/>
          </a:xfrm>
          <a:prstGeom prst="rect">
            <a:avLst/>
          </a:prstGeom>
          <a:solidFill>
            <a:srgbClr val="5C839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200" b="1" dirty="0"/>
              <a:t>Ziel</a:t>
            </a:r>
            <a:endParaRPr lang="en-AU" sz="1200" b="1" dirty="0"/>
          </a:p>
        </p:txBody>
      </p:sp>
      <p:sp>
        <p:nvSpPr>
          <p:cNvPr id="10" name="Rechteck 9">
            <a:extLst>
              <a:ext uri="{FF2B5EF4-FFF2-40B4-BE49-F238E27FC236}">
                <a16:creationId xmlns:a16="http://schemas.microsoft.com/office/drawing/2014/main" id="{B73C5C1E-9496-4AF0-9800-371E4E0E7C3B}"/>
              </a:ext>
            </a:extLst>
          </p:cNvPr>
          <p:cNvSpPr/>
          <p:nvPr/>
        </p:nvSpPr>
        <p:spPr>
          <a:xfrm>
            <a:off x="648000" y="3319646"/>
            <a:ext cx="5191475" cy="367200"/>
          </a:xfrm>
          <a:prstGeom prst="rect">
            <a:avLst/>
          </a:prstGeom>
          <a:solidFill>
            <a:srgbClr val="5C839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200" b="1" dirty="0"/>
              <a:t>Hinweise</a:t>
            </a:r>
            <a:endParaRPr lang="en-AU" sz="1200" b="1" dirty="0"/>
          </a:p>
        </p:txBody>
      </p:sp>
      <p:sp>
        <p:nvSpPr>
          <p:cNvPr id="11" name="Textfeld 10">
            <a:extLst>
              <a:ext uri="{FF2B5EF4-FFF2-40B4-BE49-F238E27FC236}">
                <a16:creationId xmlns:a16="http://schemas.microsoft.com/office/drawing/2014/main" id="{B299B0CA-A6AD-4039-A99B-B6F831501990}"/>
              </a:ext>
            </a:extLst>
          </p:cNvPr>
          <p:cNvSpPr txBox="1"/>
          <p:nvPr/>
        </p:nvSpPr>
        <p:spPr>
          <a:xfrm>
            <a:off x="648000" y="3866292"/>
            <a:ext cx="5191473" cy="2651175"/>
          </a:xfrm>
          <a:prstGeom prst="rect">
            <a:avLst/>
          </a:prstGeom>
          <a:noFill/>
        </p:spPr>
        <p:txBody>
          <a:bodyPr wrap="square" lIns="0" tIns="0" rIns="0" bIns="0" rtlCol="0">
            <a:spAutoFit/>
          </a:bodyPr>
          <a:lstStyle/>
          <a:p>
            <a:pPr algn="l">
              <a:lnSpc>
                <a:spcPts val="1600"/>
              </a:lnSpc>
            </a:pPr>
            <a:r>
              <a:rPr lang="de-DE" sz="1200" dirty="0">
                <a:solidFill>
                  <a:schemeClr val="bg2">
                    <a:lumMod val="10000"/>
                  </a:schemeClr>
                </a:solidFill>
              </a:rPr>
              <a:t>Die Umwelt kennt keine Risiken. Sie verändert sich stetig und ständig. Aber Umweltveränderungen wirken auf Unternehmen und können zu Risiken für die Geschäftstätigkeit werden. </a:t>
            </a:r>
          </a:p>
          <a:p>
            <a:pPr algn="l">
              <a:lnSpc>
                <a:spcPts val="1600"/>
              </a:lnSpc>
            </a:pPr>
            <a:r>
              <a:rPr lang="de-DE" sz="1200" dirty="0">
                <a:solidFill>
                  <a:schemeClr val="bg2">
                    <a:lumMod val="10000"/>
                  </a:schemeClr>
                </a:solidFill>
              </a:rPr>
              <a:t> </a:t>
            </a:r>
          </a:p>
          <a:p>
            <a:pPr algn="l">
              <a:lnSpc>
                <a:spcPts val="1600"/>
              </a:lnSpc>
            </a:pPr>
            <a:r>
              <a:rPr lang="de-DE" sz="1200" dirty="0">
                <a:solidFill>
                  <a:schemeClr val="bg2">
                    <a:lumMod val="10000"/>
                  </a:schemeClr>
                </a:solidFill>
              </a:rPr>
              <a:t>Die nebenstehende Grafik zeigt, aus welchen </a:t>
            </a:r>
            <a:r>
              <a:rPr lang="de-DE" sz="1200" dirty="0"/>
              <a:t>Quellen</a:t>
            </a:r>
            <a:r>
              <a:rPr lang="de-DE" sz="1200" dirty="0">
                <a:solidFill>
                  <a:schemeClr val="bg2">
                    <a:lumMod val="10000"/>
                  </a:schemeClr>
                </a:solidFill>
              </a:rPr>
              <a:t> Risiken abgeleitet werden können. Risiken ergeben sich zum einen aus </a:t>
            </a:r>
            <a:r>
              <a:rPr lang="de-DE" sz="1200" b="1" dirty="0">
                <a:solidFill>
                  <a:schemeClr val="bg2">
                    <a:lumMod val="10000"/>
                  </a:schemeClr>
                </a:solidFill>
              </a:rPr>
              <a:t>gesetzlichen Verpflichtungen</a:t>
            </a:r>
            <a:r>
              <a:rPr lang="de-DE" sz="1200" dirty="0">
                <a:solidFill>
                  <a:schemeClr val="bg2">
                    <a:lumMod val="10000"/>
                  </a:schemeClr>
                </a:solidFill>
              </a:rPr>
              <a:t> oder aus </a:t>
            </a:r>
            <a:r>
              <a:rPr lang="de-DE" sz="1200" b="1" dirty="0">
                <a:solidFill>
                  <a:schemeClr val="bg2">
                    <a:lumMod val="10000"/>
                  </a:schemeClr>
                </a:solidFill>
              </a:rPr>
              <a:t>Belangen von Interessengruppen</a:t>
            </a:r>
            <a:r>
              <a:rPr lang="de-DE" sz="1200" dirty="0">
                <a:solidFill>
                  <a:schemeClr val="bg2">
                    <a:lumMod val="10000"/>
                  </a:schemeClr>
                </a:solidFill>
              </a:rPr>
              <a:t>. Zum anderen können Umweltrisiken aus den wesentlichen </a:t>
            </a:r>
            <a:r>
              <a:rPr lang="de-DE" sz="1200" b="1" dirty="0">
                <a:solidFill>
                  <a:schemeClr val="bg2">
                    <a:lumMod val="10000"/>
                  </a:schemeClr>
                </a:solidFill>
              </a:rPr>
              <a:t>Umweltaspekten</a:t>
            </a:r>
            <a:r>
              <a:rPr lang="de-DE" sz="1200" dirty="0">
                <a:solidFill>
                  <a:schemeClr val="bg2">
                    <a:lumMod val="10000"/>
                  </a:schemeClr>
                </a:solidFill>
              </a:rPr>
              <a:t> hergeleitet werden, die entweder durch die Tätigkeit des Unternehmens entstehen (Umweltauswirkung, z.B. Emissionen) oder durch den Umweltzustand, der sich wesentlich auf das Unternehmen auswirkt (z.B. Extremwetterereignisse)</a:t>
            </a:r>
            <a:r>
              <a:rPr lang="de-DE" sz="1200" b="1" dirty="0">
                <a:solidFill>
                  <a:schemeClr val="bg2">
                    <a:lumMod val="10000"/>
                  </a:schemeClr>
                </a:solidFill>
              </a:rPr>
              <a:t>. Externe Themen</a:t>
            </a:r>
            <a:r>
              <a:rPr lang="de-DE" sz="1200" dirty="0">
                <a:solidFill>
                  <a:schemeClr val="bg2">
                    <a:lumMod val="10000"/>
                  </a:schemeClr>
                </a:solidFill>
              </a:rPr>
              <a:t> können weiterhin Anforderungen von neuem Personal umfassen.</a:t>
            </a:r>
            <a:endParaRPr lang="de-DE" sz="1200" dirty="0">
              <a:solidFill>
                <a:schemeClr val="bg2">
                  <a:lumMod val="10000"/>
                </a:schemeClr>
              </a:solidFill>
              <a:latin typeface="+mj-lt"/>
            </a:endParaRPr>
          </a:p>
        </p:txBody>
      </p:sp>
      <p:graphicFrame>
        <p:nvGraphicFramePr>
          <p:cNvPr id="19" name="Content Placeholder 3">
            <a:extLst>
              <a:ext uri="{FF2B5EF4-FFF2-40B4-BE49-F238E27FC236}">
                <a16:creationId xmlns:a16="http://schemas.microsoft.com/office/drawing/2014/main" id="{FFD95AB8-CBFA-4638-BA5D-10B7ECD83867}"/>
              </a:ext>
            </a:extLst>
          </p:cNvPr>
          <p:cNvGraphicFramePr>
            <a:graphicFrameLocks/>
          </p:cNvGraphicFramePr>
          <p:nvPr/>
        </p:nvGraphicFramePr>
        <p:xfrm>
          <a:off x="5050799" y="1113844"/>
          <a:ext cx="5553320" cy="2555638"/>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4" name="Textfeld 3">
            <a:extLst>
              <a:ext uri="{FF2B5EF4-FFF2-40B4-BE49-F238E27FC236}">
                <a16:creationId xmlns:a16="http://schemas.microsoft.com/office/drawing/2014/main" id="{6678B788-6A2C-46A6-A264-A68F7BAF3178}"/>
              </a:ext>
            </a:extLst>
          </p:cNvPr>
          <p:cNvSpPr txBox="1"/>
          <p:nvPr/>
        </p:nvSpPr>
        <p:spPr>
          <a:xfrm>
            <a:off x="7308973" y="2200335"/>
            <a:ext cx="1288575" cy="276999"/>
          </a:xfrm>
          <a:prstGeom prst="rect">
            <a:avLst/>
          </a:prstGeom>
          <a:noFill/>
        </p:spPr>
        <p:txBody>
          <a:bodyPr wrap="square" rtlCol="0">
            <a:spAutoFit/>
          </a:bodyPr>
          <a:lstStyle/>
          <a:p>
            <a:pPr algn="ctr"/>
            <a:r>
              <a:rPr lang="de-DE" sz="1200" b="1" dirty="0">
                <a:solidFill>
                  <a:srgbClr val="3B687F"/>
                </a:solidFill>
              </a:rPr>
              <a:t>Risikoquellen</a:t>
            </a:r>
          </a:p>
        </p:txBody>
      </p:sp>
      <p:grpSp>
        <p:nvGrpSpPr>
          <p:cNvPr id="27" name="Gruppieren 26">
            <a:extLst>
              <a:ext uri="{FF2B5EF4-FFF2-40B4-BE49-F238E27FC236}">
                <a16:creationId xmlns:a16="http://schemas.microsoft.com/office/drawing/2014/main" id="{21C2E983-0E13-4A92-8D03-C56884BAD766}"/>
              </a:ext>
            </a:extLst>
          </p:cNvPr>
          <p:cNvGrpSpPr/>
          <p:nvPr/>
        </p:nvGrpSpPr>
        <p:grpSpPr>
          <a:xfrm>
            <a:off x="9393954" y="1096480"/>
            <a:ext cx="2679665" cy="1773450"/>
            <a:chOff x="5315136" y="3484231"/>
            <a:chExt cx="2679665" cy="1773450"/>
          </a:xfrm>
        </p:grpSpPr>
        <p:sp>
          <p:nvSpPr>
            <p:cNvPr id="28" name="Flussdiagramm: Alternativer Prozess 27">
              <a:extLst>
                <a:ext uri="{FF2B5EF4-FFF2-40B4-BE49-F238E27FC236}">
                  <a16:creationId xmlns:a16="http://schemas.microsoft.com/office/drawing/2014/main" id="{163B99B3-1698-4DB9-AC3E-A20CF0342C1E}"/>
                </a:ext>
              </a:extLst>
            </p:cNvPr>
            <p:cNvSpPr/>
            <p:nvPr/>
          </p:nvSpPr>
          <p:spPr bwMode="auto">
            <a:xfrm>
              <a:off x="5315136" y="3654293"/>
              <a:ext cx="2365212" cy="1603388"/>
            </a:xfrm>
            <a:prstGeom prst="flowChartAlternateProcess">
              <a:avLst/>
            </a:prstGeom>
            <a:solidFill>
              <a:srgbClr val="B5D565"/>
            </a:solidFill>
            <a:ln w="9525" cap="flat" cmpd="sng" algn="ctr">
              <a:noFill/>
              <a:prstDash val="solid"/>
              <a:round/>
              <a:headEnd type="none" w="med" len="med"/>
              <a:tailEnd type="none" w="med" len="med"/>
            </a:ln>
            <a:effectLst/>
          </p:spPr>
          <p:txBody>
            <a:bodyPr vert="horz" wrap="square" lIns="108000" tIns="108000" rIns="108000" bIns="108000" numCol="1" rtlCol="0" anchor="ctr" anchorCtr="0" compatLnSpc="1">
              <a:prstTxWarp prst="textNoShape">
                <a:avLst/>
              </a:prstTxWarp>
              <a:spAutoFit/>
            </a:bodyPr>
            <a:lstStyle/>
            <a:p>
              <a:pPr algn="l">
                <a:lnSpc>
                  <a:spcPts val="1600"/>
                </a:lnSpc>
              </a:pPr>
              <a:r>
                <a:rPr lang="de-DE" sz="1200" dirty="0">
                  <a:solidFill>
                    <a:srgbClr val="3B687F"/>
                  </a:solidFill>
                </a:rPr>
                <a:t>Im Rahmen des „Kontext </a:t>
              </a:r>
              <a:br>
                <a:rPr lang="de-DE" sz="1200" dirty="0">
                  <a:solidFill>
                    <a:srgbClr val="3B687F"/>
                  </a:solidFill>
                </a:rPr>
              </a:br>
              <a:r>
                <a:rPr lang="de-DE" sz="1200" dirty="0">
                  <a:solidFill>
                    <a:srgbClr val="3B687F"/>
                  </a:solidFill>
                </a:rPr>
                <a:t>der Organisation“ haben Sie schon zahlreiche Aspekte erarbeitet, an denen Sie anknüpfen können. (Kap. 4. </a:t>
              </a:r>
              <a:br>
                <a:rPr lang="de-DE" sz="1200" dirty="0">
                  <a:solidFill>
                    <a:srgbClr val="3B687F"/>
                  </a:solidFill>
                </a:rPr>
              </a:br>
              <a:r>
                <a:rPr lang="de-DE" sz="1200" dirty="0">
                  <a:solidFill>
                    <a:srgbClr val="3B687F"/>
                  </a:solidFill>
                </a:rPr>
                <a:t>ISO 14001)</a:t>
              </a:r>
              <a:endParaRPr lang="en-AU" sz="1200" dirty="0">
                <a:solidFill>
                  <a:srgbClr val="3B687F"/>
                </a:solidFill>
              </a:endParaRPr>
            </a:p>
          </p:txBody>
        </p:sp>
        <p:grpSp>
          <p:nvGrpSpPr>
            <p:cNvPr id="29" name="Gruppieren 28">
              <a:extLst>
                <a:ext uri="{FF2B5EF4-FFF2-40B4-BE49-F238E27FC236}">
                  <a16:creationId xmlns:a16="http://schemas.microsoft.com/office/drawing/2014/main" id="{0EF6812A-29D0-4FBC-81DF-4E424266C5B7}"/>
                </a:ext>
              </a:extLst>
            </p:cNvPr>
            <p:cNvGrpSpPr/>
            <p:nvPr/>
          </p:nvGrpSpPr>
          <p:grpSpPr>
            <a:xfrm>
              <a:off x="7382021" y="3484231"/>
              <a:ext cx="612780" cy="593208"/>
              <a:chOff x="4650730" y="3616544"/>
              <a:chExt cx="612780" cy="593208"/>
            </a:xfrm>
          </p:grpSpPr>
          <p:pic>
            <p:nvPicPr>
              <p:cNvPr id="31" name="Grafik 30" descr="Ein Bild, das Text enthält.&#10;&#10;Automatisch generierte Beschreibung">
                <a:extLst>
                  <a:ext uri="{FF2B5EF4-FFF2-40B4-BE49-F238E27FC236}">
                    <a16:creationId xmlns:a16="http://schemas.microsoft.com/office/drawing/2014/main" id="{5EA6CED2-7384-441C-9CE0-E84397E8CE26}"/>
                  </a:ext>
                </a:extLst>
              </p:cNvPr>
              <p:cNvPicPr>
                <a:picLocks noChangeAspect="1"/>
              </p:cNvPicPr>
              <p:nvPr/>
            </p:nvPicPr>
            <p:blipFill rotWithShape="1">
              <a:blip r:embed="rId9" cstate="print">
                <a:extLst>
                  <a:ext uri="{28A0092B-C50C-407E-A947-70E740481C1C}">
                    <a14:useLocalDpi xmlns:a14="http://schemas.microsoft.com/office/drawing/2010/main" val="0"/>
                  </a:ext>
                </a:extLst>
              </a:blip>
              <a:srcRect/>
              <a:stretch/>
            </p:blipFill>
            <p:spPr>
              <a:xfrm>
                <a:off x="4650730" y="3616544"/>
                <a:ext cx="612780" cy="593208"/>
              </a:xfrm>
              <a:prstGeom prst="rect">
                <a:avLst/>
              </a:prstGeom>
            </p:spPr>
          </p:pic>
          <p:sp>
            <p:nvSpPr>
              <p:cNvPr id="32" name="Sehne 31">
                <a:extLst>
                  <a:ext uri="{FF2B5EF4-FFF2-40B4-BE49-F238E27FC236}">
                    <a16:creationId xmlns:a16="http://schemas.microsoft.com/office/drawing/2014/main" id="{70E45679-4E97-4CD5-98F3-56126A978FE9}"/>
                  </a:ext>
                </a:extLst>
              </p:cNvPr>
              <p:cNvSpPr/>
              <p:nvPr/>
            </p:nvSpPr>
            <p:spPr bwMode="auto">
              <a:xfrm rot="17405158">
                <a:off x="4811848" y="3751808"/>
                <a:ext cx="307583" cy="311873"/>
              </a:xfrm>
              <a:prstGeom prst="chord">
                <a:avLst>
                  <a:gd name="adj1" fmla="val 20967151"/>
                  <a:gd name="adj2" fmla="val 16507692"/>
                </a:avLst>
              </a:prstGeom>
              <a:solidFill>
                <a:srgbClr val="FFFFF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endParaRPr kumimoji="0" lang="en-AU" sz="2400" b="0" i="0" u="none" strike="noStrike" cap="none" normalizeH="0" baseline="0" dirty="0">
                  <a:ln>
                    <a:noFill/>
                  </a:ln>
                  <a:solidFill>
                    <a:schemeClr val="tx1"/>
                  </a:solidFill>
                  <a:effectLst/>
                  <a:latin typeface="Arial" charset="0"/>
                  <a:ea typeface="ＭＳ Ｐゴシック" charset="-128"/>
                </a:endParaRPr>
              </a:p>
            </p:txBody>
          </p:sp>
        </p:grpSp>
        <p:sp>
          <p:nvSpPr>
            <p:cNvPr id="30" name="Textfeld 29">
              <a:extLst>
                <a:ext uri="{FF2B5EF4-FFF2-40B4-BE49-F238E27FC236}">
                  <a16:creationId xmlns:a16="http://schemas.microsoft.com/office/drawing/2014/main" id="{283A60E1-8EE6-4833-B9C6-12C17D8C5AA5}"/>
                </a:ext>
              </a:extLst>
            </p:cNvPr>
            <p:cNvSpPr txBox="1"/>
            <p:nvPr/>
          </p:nvSpPr>
          <p:spPr>
            <a:xfrm>
              <a:off x="7407635" y="3655822"/>
              <a:ext cx="578590" cy="246221"/>
            </a:xfrm>
            <a:prstGeom prst="rect">
              <a:avLst/>
            </a:prstGeom>
            <a:noFill/>
          </p:spPr>
          <p:txBody>
            <a:bodyPr wrap="square" rtlCol="0">
              <a:spAutoFit/>
            </a:bodyPr>
            <a:lstStyle/>
            <a:p>
              <a:pPr algn="ctr"/>
              <a:r>
                <a:rPr lang="de-DE" sz="1000" b="1" dirty="0">
                  <a:solidFill>
                    <a:srgbClr val="6DA03A"/>
                  </a:solidFill>
                </a:rPr>
                <a:t>UMS</a:t>
              </a:r>
              <a:endParaRPr lang="en-AU" sz="1000" b="1" dirty="0">
                <a:solidFill>
                  <a:srgbClr val="6DA03A"/>
                </a:solidFill>
              </a:endParaRPr>
            </a:p>
          </p:txBody>
        </p:sp>
      </p:grpSp>
      <p:sp>
        <p:nvSpPr>
          <p:cNvPr id="21" name="Fußzeilenplatzhalter 2">
            <a:extLst>
              <a:ext uri="{FF2B5EF4-FFF2-40B4-BE49-F238E27FC236}">
                <a16:creationId xmlns:a16="http://schemas.microsoft.com/office/drawing/2014/main" id="{048225DC-9BC5-4BD3-9C9A-8237CD0956ED}"/>
              </a:ext>
            </a:extLst>
          </p:cNvPr>
          <p:cNvSpPr>
            <a:spLocks noGrp="1"/>
          </p:cNvSpPr>
          <p:nvPr>
            <p:ph type="ftr" sz="quarter" idx="10"/>
          </p:nvPr>
        </p:nvSpPr>
        <p:spPr>
          <a:xfrm>
            <a:off x="5992940" y="6477000"/>
            <a:ext cx="5815060" cy="279400"/>
          </a:xfrm>
        </p:spPr>
        <p:txBody>
          <a:bodyPr/>
          <a:lstStyle/>
          <a:p>
            <a:r>
              <a:rPr lang="de-DE" b="1" dirty="0">
                <a:solidFill>
                  <a:srgbClr val="7B9C2A"/>
                </a:solidFill>
              </a:rPr>
              <a:t>UMWELT. </a:t>
            </a:r>
            <a:r>
              <a:rPr lang="de-DE" b="1" dirty="0">
                <a:solidFill>
                  <a:srgbClr val="F9AA00"/>
                </a:solidFill>
              </a:rPr>
              <a:t>RISIKO. </a:t>
            </a:r>
            <a:r>
              <a:rPr lang="de-DE" b="1" dirty="0"/>
              <a:t>MANAGEMENT. </a:t>
            </a:r>
            <a:r>
              <a:rPr lang="de-DE" dirty="0"/>
              <a:t>| © LfU | IZU Infozentrum UmweltWirtschaft</a:t>
            </a:r>
          </a:p>
        </p:txBody>
      </p:sp>
    </p:spTree>
    <p:extLst>
      <p:ext uri="{BB962C8B-B14F-4D97-AF65-F5344CB8AC3E}">
        <p14:creationId xmlns:p14="http://schemas.microsoft.com/office/powerpoint/2010/main" val="1487916735"/>
      </p:ext>
    </p:extLst>
  </p:cSld>
  <p:clrMapOvr>
    <a:masterClrMapping/>
  </p:clrMapOvr>
</p:sld>
</file>

<file path=ppt/theme/theme1.xml><?xml version="1.0" encoding="utf-8"?>
<a:theme xmlns:a="http://schemas.openxmlformats.org/drawingml/2006/main" name="LfU-Präsentation">
  <a:themeElements>
    <a:clrScheme name="LfU-Prä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LfU-Präsentation">
      <a:majorFont>
        <a:latin typeface="Arial"/>
        <a:ea typeface="ＭＳ Ｐゴシック"/>
        <a:cs typeface=""/>
      </a:majorFont>
      <a:minorFont>
        <a:latin typeface="Arial"/>
        <a:ea typeface="ＭＳ Ｐゴシック"/>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r" defTabSz="914400" rtl="0" eaLnBrk="0" fontAlgn="base" latinLnBrk="0" hangingPunct="0">
          <a:lnSpc>
            <a:spcPct val="100000"/>
          </a:lnSpc>
          <a:spcBef>
            <a:spcPct val="0"/>
          </a:spcBef>
          <a:spcAft>
            <a:spcPct val="0"/>
          </a:spcAft>
          <a:buClrTx/>
          <a:buSzTx/>
          <a:buFontTx/>
          <a:buNone/>
          <a:tabLst/>
          <a:defRPr kumimoji="0" lang="de-DE" sz="2400" b="0" i="0" u="none" strike="noStrike" cap="none" normalizeH="0" baseline="0" smtClean="0">
            <a:ln>
              <a:noFill/>
            </a:ln>
            <a:solidFill>
              <a:schemeClr val="tx1"/>
            </a:solidFill>
            <a:effectLst/>
            <a:latin typeface="Arial" charset="0"/>
            <a:ea typeface="ＭＳ Ｐゴシック"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r" defTabSz="914400" rtl="0" eaLnBrk="0" fontAlgn="base" latinLnBrk="0" hangingPunct="0">
          <a:lnSpc>
            <a:spcPct val="100000"/>
          </a:lnSpc>
          <a:spcBef>
            <a:spcPct val="0"/>
          </a:spcBef>
          <a:spcAft>
            <a:spcPct val="0"/>
          </a:spcAft>
          <a:buClrTx/>
          <a:buSzTx/>
          <a:buFontTx/>
          <a:buNone/>
          <a:tabLst/>
          <a:defRPr kumimoji="0" lang="de-DE" sz="2400" b="0" i="0" u="none" strike="noStrike" cap="none" normalizeH="0" baseline="0" smtClean="0">
            <a:ln>
              <a:noFill/>
            </a:ln>
            <a:solidFill>
              <a:schemeClr val="tx1"/>
            </a:solidFill>
            <a:effectLst/>
            <a:latin typeface="Arial" charset="0"/>
            <a:ea typeface="ＭＳ Ｐゴシック" charset="-128"/>
          </a:defRPr>
        </a:defPPr>
      </a:lstStyle>
    </a:lnDef>
    <a:txDef>
      <a:spPr>
        <a:noFill/>
      </a:spPr>
      <a:bodyPr wrap="square" rtlCol="0">
        <a:spAutoFit/>
      </a:bodyPr>
      <a:lstStyle>
        <a:defPPr algn="l">
          <a:defRPr sz="2000" dirty="0"/>
        </a:defPPr>
      </a:lstStyle>
    </a:txDef>
  </a:objectDefaults>
  <a:extraClrSchemeLst>
    <a:extraClrScheme>
      <a:clrScheme name="LfU-Prä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LfU-Prä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LfU-Prä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LfU-Prä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LfU-Prä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LfU-Prä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LfU-Prä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LfU-Prä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LfU-Prä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LfU-Prä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LfU-Prä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LfU-Prä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Lawinenwarnzentrale_dienst_16_9.pptx" id="{0AC450CD-F02D-434D-908C-5D5A79A4D0F8}" vid="{B7FEDB61-E09F-45B8-ABCD-FFC67232C4EE}"/>
    </a:ext>
  </a:extLst>
</a:theme>
</file>

<file path=ppt/theme/theme2.xml><?xml version="1.0" encoding="utf-8"?>
<a:theme xmlns:a="http://schemas.openxmlformats.org/drawingml/2006/main" name="Larissa">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LfU-Lawinenwarnzentrale_16_9</Template>
  <TotalTime>0</TotalTime>
  <Words>7406</Words>
  <Application>Microsoft Office PowerPoint</Application>
  <PresentationFormat>Breitbild</PresentationFormat>
  <Paragraphs>908</Paragraphs>
  <Slides>35</Slides>
  <Notes>33</Notes>
  <HiddenSlides>0</HiddenSlides>
  <MMClips>0</MMClips>
  <ScaleCrop>false</ScaleCrop>
  <HeadingPairs>
    <vt:vector size="6" baseType="variant">
      <vt:variant>
        <vt:lpstr>Verwendete Schriftarten</vt:lpstr>
      </vt:variant>
      <vt:variant>
        <vt:i4>3</vt:i4>
      </vt:variant>
      <vt:variant>
        <vt:lpstr>Design</vt:lpstr>
      </vt:variant>
      <vt:variant>
        <vt:i4>1</vt:i4>
      </vt:variant>
      <vt:variant>
        <vt:lpstr>Folientitel</vt:lpstr>
      </vt:variant>
      <vt:variant>
        <vt:i4>35</vt:i4>
      </vt:variant>
    </vt:vector>
  </HeadingPairs>
  <TitlesOfParts>
    <vt:vector size="39" baseType="lpstr">
      <vt:lpstr>Arial</vt:lpstr>
      <vt:lpstr>Calibri</vt:lpstr>
      <vt:lpstr>Roboto</vt:lpstr>
      <vt:lpstr>LfU-Präsentation</vt:lpstr>
      <vt:lpstr>PowerPoint-Präsentation</vt:lpstr>
      <vt:lpstr>An wen richtet sich die Handlungshilfe?</vt:lpstr>
      <vt:lpstr>Motivation und Ziele</vt:lpstr>
      <vt:lpstr>Kategorien von Umweltrisiken</vt:lpstr>
      <vt:lpstr>Wie ist die Handlungshilfe aufgebaut?</vt:lpstr>
      <vt:lpstr>Unsere Karten für Ihren Prozess </vt:lpstr>
      <vt:lpstr>Moderationshilfe </vt:lpstr>
      <vt:lpstr>Querschnittsaufgabe Risikomanagement</vt:lpstr>
      <vt:lpstr>Identifikation von Risiken</vt:lpstr>
      <vt:lpstr>Methode: SWOT-Analyse (easy)</vt:lpstr>
      <vt:lpstr>SWOT-Analyse für ein Unternehmen der Baubranche</vt:lpstr>
      <vt:lpstr>SWOT-Analyse easy</vt:lpstr>
      <vt:lpstr>Methode: Risikobarometer</vt:lpstr>
      <vt:lpstr>Risikobarometer für ein Unternehmen der Elektronikbranche (1)</vt:lpstr>
      <vt:lpstr>Risikobarometer für ein Unternehmen der Elektronikbranche (2)</vt:lpstr>
      <vt:lpstr>Template Risikobarometer (1)</vt:lpstr>
      <vt:lpstr>Template Risikobarometer (2)</vt:lpstr>
      <vt:lpstr>Risikoanalyse</vt:lpstr>
      <vt:lpstr>Methode: Risikomatrix</vt:lpstr>
      <vt:lpstr>Risikomatrix eines Unternehmens Oberflächentechnik</vt:lpstr>
      <vt:lpstr>Template Risikomatrix</vt:lpstr>
      <vt:lpstr>PowerPoint-Präsentation</vt:lpstr>
      <vt:lpstr>Methode: Brainstormingmethoden </vt:lpstr>
      <vt:lpstr>PowerPoint-Präsentation</vt:lpstr>
      <vt:lpstr>PowerPoint-Präsentation</vt:lpstr>
      <vt:lpstr>Methode: Risiko-Hürdenlauf</vt:lpstr>
      <vt:lpstr>Risiko-Hürdenlauf für ein Unternehmen der Baubranche</vt:lpstr>
      <vt:lpstr>Template Risiko-Hürdenlauf</vt:lpstr>
      <vt:lpstr>Risikokarte 1</vt:lpstr>
      <vt:lpstr>Risikokarte 2</vt:lpstr>
      <vt:lpstr>Risikokarte 3</vt:lpstr>
      <vt:lpstr>Risikokarte 4</vt:lpstr>
      <vt:lpstr>Wo finden Sie weitere Tools zum Thema?</vt:lpstr>
      <vt:lpstr>Linksammlung</vt:lpstr>
      <vt:lpstr>PowerPoint-Präsentation</vt:lpstr>
    </vt:vector>
  </TitlesOfParts>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2023-03-14T10:38:13Z</dcterms:created>
  <dcterms:modified xsi:type="dcterms:W3CDTF">2024-11-27T08:21:51Z</dcterms:modified>
</cp:coreProperties>
</file>